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4"/>
  </p:sldMasterIdLst>
  <p:notesMasterIdLst>
    <p:notesMasterId r:id="rId50"/>
  </p:notesMasterIdLst>
  <p:sldIdLst>
    <p:sldId id="343" r:id="rId5"/>
    <p:sldId id="396" r:id="rId6"/>
    <p:sldId id="387" r:id="rId7"/>
    <p:sldId id="326" r:id="rId8"/>
    <p:sldId id="421" r:id="rId9"/>
    <p:sldId id="422" r:id="rId10"/>
    <p:sldId id="404" r:id="rId11"/>
    <p:sldId id="322" r:id="rId12"/>
    <p:sldId id="409" r:id="rId13"/>
    <p:sldId id="412" r:id="rId14"/>
    <p:sldId id="413" r:id="rId15"/>
    <p:sldId id="415" r:id="rId16"/>
    <p:sldId id="355" r:id="rId17"/>
    <p:sldId id="340" r:id="rId18"/>
    <p:sldId id="388" r:id="rId19"/>
    <p:sldId id="391" r:id="rId20"/>
    <p:sldId id="342" r:id="rId21"/>
    <p:sldId id="356" r:id="rId22"/>
    <p:sldId id="359" r:id="rId23"/>
    <p:sldId id="383" r:id="rId24"/>
    <p:sldId id="354" r:id="rId25"/>
    <p:sldId id="360" r:id="rId26"/>
    <p:sldId id="364" r:id="rId27"/>
    <p:sldId id="363" r:id="rId28"/>
    <p:sldId id="392" r:id="rId29"/>
    <p:sldId id="357" r:id="rId30"/>
    <p:sldId id="362" r:id="rId31"/>
    <p:sldId id="361" r:id="rId32"/>
    <p:sldId id="414" r:id="rId33"/>
    <p:sldId id="353" r:id="rId34"/>
    <p:sldId id="418" r:id="rId35"/>
    <p:sldId id="351" r:id="rId36"/>
    <p:sldId id="352" r:id="rId37"/>
    <p:sldId id="416" r:id="rId38"/>
    <p:sldId id="417" r:id="rId39"/>
    <p:sldId id="323" r:id="rId40"/>
    <p:sldId id="380" r:id="rId41"/>
    <p:sldId id="331" r:id="rId42"/>
    <p:sldId id="424" r:id="rId43"/>
    <p:sldId id="425" r:id="rId44"/>
    <p:sldId id="329" r:id="rId45"/>
    <p:sldId id="347" r:id="rId46"/>
    <p:sldId id="327" r:id="rId47"/>
    <p:sldId id="332" r:id="rId48"/>
    <p:sldId id="395" r:id="rId4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A95AE"/>
    <a:srgbClr val="33CCCC"/>
    <a:srgbClr val="1B9BB5"/>
    <a:srgbClr val="198FA7"/>
    <a:srgbClr val="294251"/>
    <a:srgbClr val="516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3C00B-91F3-4768-A238-C412CD18B181}" v="46" dt="2024-07-15T12:20:52.111"/>
  </p1510:revLst>
</p1510:revInfo>
</file>

<file path=ppt/tableStyles.xml><?xml version="1.0" encoding="utf-8"?>
<a:tblStyleLst xmlns:a="http://schemas.openxmlformats.org/drawingml/2006/main" def="{91C162CE-4E31-469C-8E79-7C22C8F4F286}">
  <a:tblStyle styleId="{91C162CE-4E31-469C-8E79-7C22C8F4F2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9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DFAF8-27CC-4A7B-A37A-D250913EBB1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B3574F4-46F3-422F-91B4-A4C596F7682A}">
      <dgm:prSet phldrT="[besedilo]" phldr="0"/>
      <dgm:spPr/>
      <dgm:t>
        <a:bodyPr/>
        <a:lstStyle/>
        <a:p>
          <a:pPr rtl="0"/>
          <a:r>
            <a:rPr lang="sl-SI" dirty="0">
              <a:latin typeface="Arial"/>
            </a:rPr>
            <a:t>Sprejem UN predvidoma do konca marca 2025 na Strokovnem svetu</a:t>
          </a:r>
          <a:endParaRPr lang="sl-SI" dirty="0"/>
        </a:p>
      </dgm:t>
    </dgm:pt>
    <dgm:pt modelId="{E578D04B-AEE7-4BC8-B311-9D7027B9FEF8}" type="parTrans" cxnId="{0EB3BE2C-6733-4A2C-AEB8-AD22B9F73879}">
      <dgm:prSet/>
      <dgm:spPr/>
    </dgm:pt>
    <dgm:pt modelId="{753EDDFB-34D9-4D23-BB44-F659C2F72621}" type="sibTrans" cxnId="{0EB3BE2C-6733-4A2C-AEB8-AD22B9F73879}">
      <dgm:prSet/>
      <dgm:spPr/>
    </dgm:pt>
    <dgm:pt modelId="{57675572-54A5-4C87-8D65-90DE8F69D359}">
      <dgm:prSet phldrT="[besedilo]" phldr="0"/>
      <dgm:spPr/>
      <dgm:t>
        <a:bodyPr/>
        <a:lstStyle/>
        <a:p>
          <a:pPr rtl="0"/>
          <a:r>
            <a:rPr lang="sl-SI" dirty="0">
              <a:latin typeface="Arial"/>
            </a:rPr>
            <a:t>Uvajanje s 1.  letnikom v predvidoma v š. l. 26/27</a:t>
          </a:r>
          <a:endParaRPr lang="sl-SI" dirty="0"/>
        </a:p>
      </dgm:t>
    </dgm:pt>
    <dgm:pt modelId="{F06B70FE-BB45-45F8-B4E0-09581861DCE5}" type="parTrans" cxnId="{2FAE2A4C-F9AB-4E85-92B2-5E9398D37702}">
      <dgm:prSet/>
      <dgm:spPr/>
    </dgm:pt>
    <dgm:pt modelId="{A20C9A4D-B9ED-4E9D-ADC1-918B7504D31F}" type="sibTrans" cxnId="{2FAE2A4C-F9AB-4E85-92B2-5E9398D37702}">
      <dgm:prSet/>
      <dgm:spPr/>
    </dgm:pt>
    <dgm:pt modelId="{1C2DF172-3A95-475D-998B-CFDB263DB806}">
      <dgm:prSet phldrT="[besedilo]" phldr="0"/>
      <dgm:spPr/>
      <dgm:t>
        <a:bodyPr/>
        <a:lstStyle/>
        <a:p>
          <a:pPr rtl="0"/>
          <a:r>
            <a:rPr lang="sl-SI" dirty="0">
              <a:latin typeface="Arial"/>
            </a:rPr>
            <a:t>Izobraževanje v zvezi z UN do in po začetku uvajanja</a:t>
          </a:r>
          <a:endParaRPr lang="sl-SI" dirty="0"/>
        </a:p>
      </dgm:t>
    </dgm:pt>
    <dgm:pt modelId="{973705F3-5DE2-4AD0-9A30-B34829FFB63D}" type="parTrans" cxnId="{008E009C-A1A2-45E6-B441-1AFB5C11EDA2}">
      <dgm:prSet/>
      <dgm:spPr/>
    </dgm:pt>
    <dgm:pt modelId="{5EC384FB-9151-4E1A-AE3D-C4FBC1D5FC0A}" type="sibTrans" cxnId="{008E009C-A1A2-45E6-B441-1AFB5C11EDA2}">
      <dgm:prSet/>
      <dgm:spPr/>
    </dgm:pt>
    <dgm:pt modelId="{88690C10-2CD5-4D58-AC78-038A1250BDCB}" type="pres">
      <dgm:prSet presAssocID="{FA7DFAF8-27CC-4A7B-A37A-D250913EBB1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571B81BC-073B-4386-A8D7-BBD143794D7E}" type="pres">
      <dgm:prSet presAssocID="{FA7DFAF8-27CC-4A7B-A37A-D250913EBB1F}" presName="arrow" presStyleLbl="bgShp" presStyleIdx="0" presStyleCnt="1"/>
      <dgm:spPr/>
    </dgm:pt>
    <dgm:pt modelId="{33AF6A17-A39E-4B23-8695-47AA2260A2B2}" type="pres">
      <dgm:prSet presAssocID="{FA7DFAF8-27CC-4A7B-A37A-D250913EBB1F}" presName="linearProcess" presStyleCnt="0"/>
      <dgm:spPr/>
    </dgm:pt>
    <dgm:pt modelId="{0A5FE9EC-DF07-4B71-B9A5-51BB5DFE56A5}" type="pres">
      <dgm:prSet presAssocID="{BB3574F4-46F3-422F-91B4-A4C596F7682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480C557-0D09-45EF-A0A9-46B719E8067D}" type="pres">
      <dgm:prSet presAssocID="{753EDDFB-34D9-4D23-BB44-F659C2F72621}" presName="sibTrans" presStyleCnt="0"/>
      <dgm:spPr/>
    </dgm:pt>
    <dgm:pt modelId="{A109F216-AEED-4CAE-A2C6-103572526397}" type="pres">
      <dgm:prSet presAssocID="{57675572-54A5-4C87-8D65-90DE8F69D35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92EFB98-4C53-4CE8-B84C-32B92A1B41B5}" type="pres">
      <dgm:prSet presAssocID="{A20C9A4D-B9ED-4E9D-ADC1-918B7504D31F}" presName="sibTrans" presStyleCnt="0"/>
      <dgm:spPr/>
    </dgm:pt>
    <dgm:pt modelId="{4B57DA27-E888-47BB-BA5A-2A4AEF6EB455}" type="pres">
      <dgm:prSet presAssocID="{1C2DF172-3A95-475D-998B-CFDB263DB80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7C819AAD-F751-4313-B3FE-93A9E37D0A09}" type="presOf" srcId="{57675572-54A5-4C87-8D65-90DE8F69D359}" destId="{A109F216-AEED-4CAE-A2C6-103572526397}" srcOrd="0" destOrd="0" presId="urn:microsoft.com/office/officeart/2005/8/layout/hProcess9"/>
    <dgm:cxn modelId="{BEA4BB02-D4EB-449A-A8BE-AF477DF2E54E}" type="presOf" srcId="{BB3574F4-46F3-422F-91B4-A4C596F7682A}" destId="{0A5FE9EC-DF07-4B71-B9A5-51BB5DFE56A5}" srcOrd="0" destOrd="0" presId="urn:microsoft.com/office/officeart/2005/8/layout/hProcess9"/>
    <dgm:cxn modelId="{746BEB55-159E-484C-BCC2-CB3359DDE690}" type="presOf" srcId="{FA7DFAF8-27CC-4A7B-A37A-D250913EBB1F}" destId="{88690C10-2CD5-4D58-AC78-038A1250BDCB}" srcOrd="0" destOrd="0" presId="urn:microsoft.com/office/officeart/2005/8/layout/hProcess9"/>
    <dgm:cxn modelId="{0EB3BE2C-6733-4A2C-AEB8-AD22B9F73879}" srcId="{FA7DFAF8-27CC-4A7B-A37A-D250913EBB1F}" destId="{BB3574F4-46F3-422F-91B4-A4C596F7682A}" srcOrd="0" destOrd="0" parTransId="{E578D04B-AEE7-4BC8-B311-9D7027B9FEF8}" sibTransId="{753EDDFB-34D9-4D23-BB44-F659C2F72621}"/>
    <dgm:cxn modelId="{2FAE2A4C-F9AB-4E85-92B2-5E9398D37702}" srcId="{FA7DFAF8-27CC-4A7B-A37A-D250913EBB1F}" destId="{57675572-54A5-4C87-8D65-90DE8F69D359}" srcOrd="1" destOrd="0" parTransId="{F06B70FE-BB45-45F8-B4E0-09581861DCE5}" sibTransId="{A20C9A4D-B9ED-4E9D-ADC1-918B7504D31F}"/>
    <dgm:cxn modelId="{008E009C-A1A2-45E6-B441-1AFB5C11EDA2}" srcId="{FA7DFAF8-27CC-4A7B-A37A-D250913EBB1F}" destId="{1C2DF172-3A95-475D-998B-CFDB263DB806}" srcOrd="2" destOrd="0" parTransId="{973705F3-5DE2-4AD0-9A30-B34829FFB63D}" sibTransId="{5EC384FB-9151-4E1A-AE3D-C4FBC1D5FC0A}"/>
    <dgm:cxn modelId="{FD79956D-3D20-43AA-810F-2C6398E43FBF}" type="presOf" srcId="{1C2DF172-3A95-475D-998B-CFDB263DB806}" destId="{4B57DA27-E888-47BB-BA5A-2A4AEF6EB455}" srcOrd="0" destOrd="0" presId="urn:microsoft.com/office/officeart/2005/8/layout/hProcess9"/>
    <dgm:cxn modelId="{3247BFAB-5009-483D-BF2D-8605182AE39C}" type="presParOf" srcId="{88690C10-2CD5-4D58-AC78-038A1250BDCB}" destId="{571B81BC-073B-4386-A8D7-BBD143794D7E}" srcOrd="0" destOrd="0" presId="urn:microsoft.com/office/officeart/2005/8/layout/hProcess9"/>
    <dgm:cxn modelId="{CED6214D-B48C-4174-9AA7-0C76262F0092}" type="presParOf" srcId="{88690C10-2CD5-4D58-AC78-038A1250BDCB}" destId="{33AF6A17-A39E-4B23-8695-47AA2260A2B2}" srcOrd="1" destOrd="0" presId="urn:microsoft.com/office/officeart/2005/8/layout/hProcess9"/>
    <dgm:cxn modelId="{86A1AEA0-7500-48AA-A5A6-1EB813E77F54}" type="presParOf" srcId="{33AF6A17-A39E-4B23-8695-47AA2260A2B2}" destId="{0A5FE9EC-DF07-4B71-B9A5-51BB5DFE56A5}" srcOrd="0" destOrd="0" presId="urn:microsoft.com/office/officeart/2005/8/layout/hProcess9"/>
    <dgm:cxn modelId="{CFB62005-C043-4A08-A499-E48E3C66F32E}" type="presParOf" srcId="{33AF6A17-A39E-4B23-8695-47AA2260A2B2}" destId="{4480C557-0D09-45EF-A0A9-46B719E8067D}" srcOrd="1" destOrd="0" presId="urn:microsoft.com/office/officeart/2005/8/layout/hProcess9"/>
    <dgm:cxn modelId="{9950AD37-FD82-4A92-BAF0-297C72972A77}" type="presParOf" srcId="{33AF6A17-A39E-4B23-8695-47AA2260A2B2}" destId="{A109F216-AEED-4CAE-A2C6-103572526397}" srcOrd="2" destOrd="0" presId="urn:microsoft.com/office/officeart/2005/8/layout/hProcess9"/>
    <dgm:cxn modelId="{92C9BAD9-8742-4832-8B8F-54FD4A5AC517}" type="presParOf" srcId="{33AF6A17-A39E-4B23-8695-47AA2260A2B2}" destId="{792EFB98-4C53-4CE8-B84C-32B92A1B41B5}" srcOrd="3" destOrd="0" presId="urn:microsoft.com/office/officeart/2005/8/layout/hProcess9"/>
    <dgm:cxn modelId="{E9F0057F-1127-4ABE-AEF7-BFFF9359C932}" type="presParOf" srcId="{33AF6A17-A39E-4B23-8695-47AA2260A2B2}" destId="{4B57DA27-E888-47BB-BA5A-2A4AEF6EB45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B0ED24-24F5-490D-8068-D4A4009B83A7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905C6E16-FC24-4931-833F-1B0F01D38546}">
      <dgm:prSet phldrT="[besedilo]"/>
      <dgm:spPr>
        <a:xfrm>
          <a:off x="1952345" y="3341447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rgbClr val="DF2E2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sl-SI" b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Podjetnost </a:t>
          </a:r>
        </a:p>
      </dgm:t>
    </dgm:pt>
    <dgm:pt modelId="{22020532-29DA-4FB2-98AA-A54D5A8ECB6C}" type="parTrans" cxnId="{7AFB1FDA-CF65-43A2-BDE8-8AFAA4084CC5}">
      <dgm:prSet/>
      <dgm:spPr/>
      <dgm:t>
        <a:bodyPr/>
        <a:lstStyle/>
        <a:p>
          <a:endParaRPr lang="sl-SI"/>
        </a:p>
      </dgm:t>
    </dgm:pt>
    <dgm:pt modelId="{EAF23C3F-9195-436B-9A7A-6ABC5A26AEA6}" type="sibTrans" cxnId="{7AFB1FDA-CF65-43A2-BDE8-8AFAA4084CC5}">
      <dgm:prSet/>
      <dgm:spPr>
        <a:xfrm>
          <a:off x="0" y="2283761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8C2BEDD8-B395-4922-9A6F-038432D0161A}">
      <dgm:prSet phldrT="[besedilo]"/>
      <dgm:spPr>
        <a:xfrm>
          <a:off x="3898188" y="2260350"/>
          <a:ext cx="2283968" cy="1969178"/>
        </a:xfrm>
        <a:solidFill>
          <a:srgbClr val="DF2E2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sl-SI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Trajnostni razvoj </a:t>
          </a:r>
        </a:p>
      </dgm:t>
    </dgm:pt>
    <dgm:pt modelId="{D6761E83-31B4-4047-B8C9-5EC463CAD6A4}" type="parTrans" cxnId="{8F74FFA5-C45A-4B76-82DE-F2D594D3E8E5}">
      <dgm:prSet/>
      <dgm:spPr/>
      <dgm:t>
        <a:bodyPr/>
        <a:lstStyle/>
        <a:p>
          <a:endParaRPr lang="sl-SI"/>
        </a:p>
      </dgm:t>
    </dgm:pt>
    <dgm:pt modelId="{F504D69C-E74F-4FFF-A077-EED9E826A4DF}" type="sibTrans" cxnId="{8F74FFA5-C45A-4B76-82DE-F2D594D3E8E5}">
      <dgm:prSet/>
      <dgm:spPr>
        <a:xfrm>
          <a:off x="5844032" y="3341447"/>
          <a:ext cx="2283968" cy="19691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57E4AAD1-CD9C-4A29-9EB2-57DA4B2C506F}">
      <dgm:prSet phldrT="[besedilo]"/>
      <dgm:spPr>
        <a:xfrm>
          <a:off x="1952345" y="1183935"/>
          <a:ext cx="2283968" cy="1969178"/>
        </a:xfrm>
        <a:solidFill>
          <a:srgbClr val="DF2E2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Digitalne kompetence</a:t>
          </a:r>
        </a:p>
      </dgm:t>
    </dgm:pt>
    <dgm:pt modelId="{8A3497D2-CC9C-4D7C-B227-CD0EB9C9BECF}" type="parTrans" cxnId="{9A4619FE-2844-4630-8234-21438179AE42}">
      <dgm:prSet/>
      <dgm:spPr/>
      <dgm:t>
        <a:bodyPr/>
        <a:lstStyle/>
        <a:p>
          <a:endParaRPr lang="sl-SI"/>
        </a:p>
      </dgm:t>
    </dgm:pt>
    <dgm:pt modelId="{3005C8B2-A2ED-4F1C-AF91-53EF7AA62070}" type="sibTrans" cxnId="{9A4619FE-2844-4630-8234-21438179AE42}">
      <dgm:prSet/>
      <dgm:spPr>
        <a:xfrm>
          <a:off x="3898188" y="108040"/>
          <a:ext cx="2283968" cy="196917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49534968-4A75-4C6B-B47B-A9EC89811A88}">
      <dgm:prSet phldrT="[besedilo]"/>
      <dgm:spPr>
        <a:xfrm>
          <a:off x="3898188" y="2260350"/>
          <a:ext cx="2283968" cy="1969178"/>
        </a:xfrm>
        <a:solidFill>
          <a:srgbClr val="DF2E2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sl-SI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Zdravje in dobrobit </a:t>
          </a:r>
        </a:p>
      </dgm:t>
    </dgm:pt>
    <dgm:pt modelId="{ACB116EC-1755-4C10-B2A9-A4FC4FC29766}" type="parTrans" cxnId="{BDC6D925-8C3F-4779-8DF9-2E3C2C6287FC}">
      <dgm:prSet/>
      <dgm:spPr/>
      <dgm:t>
        <a:bodyPr/>
        <a:lstStyle/>
        <a:p>
          <a:endParaRPr lang="sl-SI"/>
        </a:p>
      </dgm:t>
    </dgm:pt>
    <dgm:pt modelId="{02401738-BD13-44A8-BA68-57F873E7B3C7}" type="sibTrans" cxnId="{BDC6D925-8C3F-4779-8DF9-2E3C2C6287FC}">
      <dgm:prSet/>
      <dgm:spPr/>
      <dgm:t>
        <a:bodyPr/>
        <a:lstStyle/>
        <a:p>
          <a:endParaRPr lang="sl-SI"/>
        </a:p>
      </dgm:t>
    </dgm:pt>
    <dgm:pt modelId="{C741C642-F568-4412-B46A-D1BBF8698BB3}" type="pres">
      <dgm:prSet presAssocID="{AEB0ED24-24F5-490D-8068-D4A4009B83A7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sl-SI"/>
        </a:p>
      </dgm:t>
    </dgm:pt>
    <dgm:pt modelId="{3F6AAD10-01BE-4D0A-8C21-2C94DDB5A978}" type="pres">
      <dgm:prSet presAssocID="{905C6E16-FC24-4931-833F-1B0F01D38546}" presName="text1" presStyleCnt="0"/>
      <dgm:spPr/>
    </dgm:pt>
    <dgm:pt modelId="{736F0854-434E-49C2-8ED9-F0E6561B9D91}" type="pres">
      <dgm:prSet presAssocID="{905C6E16-FC24-4931-833F-1B0F01D38546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4F74FDA-DF04-4786-B7FF-C65253319BC8}" type="pres">
      <dgm:prSet presAssocID="{905C6E16-FC24-4931-833F-1B0F01D38546}" presName="textaccent1" presStyleCnt="0"/>
      <dgm:spPr/>
    </dgm:pt>
    <dgm:pt modelId="{CC3C3800-9F91-4475-AE35-EECB6E5BBA07}" type="pres">
      <dgm:prSet presAssocID="{905C6E16-FC24-4931-833F-1B0F01D38546}" presName="accentRepeatNode" presStyleLbl="solidAlignAcc1" presStyleIdx="0" presStyleCnt="8"/>
      <dgm:spPr>
        <a:xfrm>
          <a:off x="2011680" y="4210799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5B76794-B3B7-4F55-B096-44589BA5EF38}" type="pres">
      <dgm:prSet presAssocID="{EAF23C3F-9195-436B-9A7A-6ABC5A26AEA6}" presName="image1" presStyleCnt="0"/>
      <dgm:spPr/>
    </dgm:pt>
    <dgm:pt modelId="{4CD8CAE6-F2A6-4F03-A207-28B270EA4168}" type="pres">
      <dgm:prSet presAssocID="{EAF23C3F-9195-436B-9A7A-6ABC5A26AEA6}" presName="imageRepeatNode" presStyleLbl="alignAcc1" presStyleIdx="0" presStyleCnt="4" custLinFactNeighborX="2019" custLinFactNeighborY="-1562"/>
      <dgm:spPr/>
      <dgm:t>
        <a:bodyPr/>
        <a:lstStyle/>
        <a:p>
          <a:endParaRPr lang="sl-SI"/>
        </a:p>
      </dgm:t>
    </dgm:pt>
    <dgm:pt modelId="{D1165677-E9AA-4EB7-8D50-688AA824FBDD}" type="pres">
      <dgm:prSet presAssocID="{EAF23C3F-9195-436B-9A7A-6ABC5A26AEA6}" presName="imageaccent1" presStyleCnt="0"/>
      <dgm:spPr/>
    </dgm:pt>
    <dgm:pt modelId="{0C0B6886-8A49-49AC-8C56-4AD401261314}" type="pres">
      <dgm:prSet presAssocID="{EAF23C3F-9195-436B-9A7A-6ABC5A26AEA6}" presName="accentRepeatNode" presStyleLbl="solidAlignAcc1" presStyleIdx="1" presStyleCnt="8"/>
      <dgm:spPr>
        <a:xfrm>
          <a:off x="1554886" y="3992811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2B835ED-DC24-44BD-8197-726E2E2AB8E3}" type="pres">
      <dgm:prSet presAssocID="{49534968-4A75-4C6B-B47B-A9EC89811A88}" presName="text2" presStyleCnt="0"/>
      <dgm:spPr/>
    </dgm:pt>
    <dgm:pt modelId="{9B78B221-C490-4F94-B4CD-4066FA24B017}" type="pres">
      <dgm:prSet presAssocID="{49534968-4A75-4C6B-B47B-A9EC89811A88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sl-SI"/>
        </a:p>
      </dgm:t>
    </dgm:pt>
    <dgm:pt modelId="{48A1A906-52D8-4AE1-9BE9-CCB0CAB7F9C1}" type="pres">
      <dgm:prSet presAssocID="{49534968-4A75-4C6B-B47B-A9EC89811A88}" presName="textaccent2" presStyleCnt="0"/>
      <dgm:spPr/>
    </dgm:pt>
    <dgm:pt modelId="{F16055D5-1C66-4D46-8EC2-8101376DCD97}" type="pres">
      <dgm:prSet presAssocID="{49534968-4A75-4C6B-B47B-A9EC89811A88}" presName="accentRepeatNode" presStyleLbl="solidAlignAcc1" presStyleIdx="2" presStyleCnt="8"/>
      <dgm:spPr/>
    </dgm:pt>
    <dgm:pt modelId="{0A6A69F8-DCB4-4FCD-AB02-0C541ECEC7B9}" type="pres">
      <dgm:prSet presAssocID="{02401738-BD13-44A8-BA68-57F873E7B3C7}" presName="image2" presStyleCnt="0"/>
      <dgm:spPr/>
    </dgm:pt>
    <dgm:pt modelId="{E8D8F1F1-0C82-469E-86C6-527CD6BEF2F6}" type="pres">
      <dgm:prSet presAssocID="{02401738-BD13-44A8-BA68-57F873E7B3C7}" presName="imageRepeatNode" presStyleLbl="alignAcc1" presStyleIdx="1" presStyleCnt="4"/>
      <dgm:spPr/>
      <dgm:t>
        <a:bodyPr/>
        <a:lstStyle/>
        <a:p>
          <a:endParaRPr lang="sl-SI"/>
        </a:p>
      </dgm:t>
    </dgm:pt>
    <dgm:pt modelId="{CC88EF9B-3398-4190-8AEC-F4078D2B6AB3}" type="pres">
      <dgm:prSet presAssocID="{02401738-BD13-44A8-BA68-57F873E7B3C7}" presName="imageaccent2" presStyleCnt="0"/>
      <dgm:spPr/>
    </dgm:pt>
    <dgm:pt modelId="{D10D7B27-E931-4726-B454-915D8188DD1A}" type="pres">
      <dgm:prSet presAssocID="{02401738-BD13-44A8-BA68-57F873E7B3C7}" presName="accentRepeatNode" presStyleLbl="solidAlignAcc1" presStyleIdx="3" presStyleCnt="8"/>
      <dgm:spPr/>
    </dgm:pt>
    <dgm:pt modelId="{299BCD42-F066-41A6-B977-AA1E9040981C}" type="pres">
      <dgm:prSet presAssocID="{8C2BEDD8-B395-4922-9A6F-038432D0161A}" presName="text3" presStyleCnt="0"/>
      <dgm:spPr/>
    </dgm:pt>
    <dgm:pt modelId="{FEDC0CAC-5996-49A1-90A8-B2C3B1668F77}" type="pres">
      <dgm:prSet presAssocID="{8C2BEDD8-B395-4922-9A6F-038432D0161A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sl-SI"/>
        </a:p>
      </dgm:t>
    </dgm:pt>
    <dgm:pt modelId="{7E5092A7-811D-4589-9A3C-1CADDCC16F08}" type="pres">
      <dgm:prSet presAssocID="{8C2BEDD8-B395-4922-9A6F-038432D0161A}" presName="textaccent3" presStyleCnt="0"/>
      <dgm:spPr/>
    </dgm:pt>
    <dgm:pt modelId="{9FB617DD-BC56-4D99-A684-105A04980A3F}" type="pres">
      <dgm:prSet presAssocID="{8C2BEDD8-B395-4922-9A6F-038432D0161A}" presName="accentRepeatNode" presStyleLbl="solidAlignAcc1" presStyleIdx="4" presStyleCnt="8"/>
      <dgm:spPr>
        <a:xfrm>
          <a:off x="5459577" y="3967318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60FD1B-6B65-4D33-9745-8B0B3E2A1790}" type="pres">
      <dgm:prSet presAssocID="{F504D69C-E74F-4FFF-A077-EED9E826A4DF}" presName="image3" presStyleCnt="0"/>
      <dgm:spPr/>
    </dgm:pt>
    <dgm:pt modelId="{51834DD4-B554-4777-89D3-EFCC75A78322}" type="pres">
      <dgm:prSet presAssocID="{F504D69C-E74F-4FFF-A077-EED9E826A4DF}" presName="imageRepeatNode" presStyleLbl="alignAcc1" presStyleIdx="2" presStyleCnt="4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sl-SI"/>
        </a:p>
      </dgm:t>
    </dgm:pt>
    <dgm:pt modelId="{687A51D5-33CC-4279-B8BB-5274BD6AEC45}" type="pres">
      <dgm:prSet presAssocID="{F504D69C-E74F-4FFF-A077-EED9E826A4DF}" presName="imageaccent3" presStyleCnt="0"/>
      <dgm:spPr/>
    </dgm:pt>
    <dgm:pt modelId="{74940418-7B73-4CC3-A60E-D25F25817F95}" type="pres">
      <dgm:prSet presAssocID="{F504D69C-E74F-4FFF-A077-EED9E826A4DF}" presName="accentRepeatNode" presStyleLbl="solidAlignAcc1" presStyleIdx="5" presStyleCnt="8"/>
      <dgm:spPr>
        <a:xfrm>
          <a:off x="5903366" y="4210799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E1F9910-2105-49DD-94D3-9F448A37A98F}" type="pres">
      <dgm:prSet presAssocID="{57E4AAD1-CD9C-4A29-9EB2-57DA4B2C506F}" presName="text4" presStyleCnt="0"/>
      <dgm:spPr/>
    </dgm:pt>
    <dgm:pt modelId="{18E6F954-EC9D-4EA1-A0CA-715B55102BF2}" type="pres">
      <dgm:prSet presAssocID="{57E4AAD1-CD9C-4A29-9EB2-57DA4B2C506F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sl-SI"/>
        </a:p>
      </dgm:t>
    </dgm:pt>
    <dgm:pt modelId="{E109B626-3DDA-4435-BB43-C519145C8A6D}" type="pres">
      <dgm:prSet presAssocID="{57E4AAD1-CD9C-4A29-9EB2-57DA4B2C506F}" presName="textaccent4" presStyleCnt="0"/>
      <dgm:spPr/>
    </dgm:pt>
    <dgm:pt modelId="{44639D4B-968C-4AF3-923D-55CD1D33BA94}" type="pres">
      <dgm:prSet presAssocID="{57E4AAD1-CD9C-4A29-9EB2-57DA4B2C506F}" presName="accentRepeatNode" presStyleLbl="solidAlignAcc1" presStyleIdx="6" presStyleCnt="8"/>
      <dgm:spPr>
        <a:xfrm>
          <a:off x="3500729" y="1226596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30EA4ED-59DD-4DD3-9B51-29D1CDACBF48}" type="pres">
      <dgm:prSet presAssocID="{3005C8B2-A2ED-4F1C-AF91-53EF7AA62070}" presName="image4" presStyleCnt="0"/>
      <dgm:spPr/>
    </dgm:pt>
    <dgm:pt modelId="{584B0B02-A02B-4512-9D47-7CA3AD376F18}" type="pres">
      <dgm:prSet presAssocID="{3005C8B2-A2ED-4F1C-AF91-53EF7AA62070}" presName="imageRepeatNode" presStyleLbl="alignAcc1" presStyleIdx="3" presStyleCnt="4" custScaleY="10889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sl-SI"/>
        </a:p>
      </dgm:t>
    </dgm:pt>
    <dgm:pt modelId="{D6B497AB-8BE1-4FB3-B55C-E5B6DB3105D8}" type="pres">
      <dgm:prSet presAssocID="{3005C8B2-A2ED-4F1C-AF91-53EF7AA62070}" presName="imageaccent4" presStyleCnt="0"/>
      <dgm:spPr/>
    </dgm:pt>
    <dgm:pt modelId="{D9FA8155-6C24-416A-9D37-64C657D1E67A}" type="pres">
      <dgm:prSet presAssocID="{3005C8B2-A2ED-4F1C-AF91-53EF7AA62070}" presName="accentRepeatNode" presStyleLbl="solidAlignAcc1" presStyleIdx="7" presStyleCnt="8"/>
      <dgm:spPr>
        <a:xfrm>
          <a:off x="3965651" y="972710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7AFB1FDA-CF65-43A2-BDE8-8AFAA4084CC5}" srcId="{AEB0ED24-24F5-490D-8068-D4A4009B83A7}" destId="{905C6E16-FC24-4931-833F-1B0F01D38546}" srcOrd="0" destOrd="0" parTransId="{22020532-29DA-4FB2-98AA-A54D5A8ECB6C}" sibTransId="{EAF23C3F-9195-436B-9A7A-6ABC5A26AEA6}"/>
    <dgm:cxn modelId="{A1959008-93D8-4CDC-A67A-46E7752D528D}" type="presOf" srcId="{EAF23C3F-9195-436B-9A7A-6ABC5A26AEA6}" destId="{4CD8CAE6-F2A6-4F03-A207-28B270EA4168}" srcOrd="0" destOrd="0" presId="urn:microsoft.com/office/officeart/2008/layout/HexagonCluster"/>
    <dgm:cxn modelId="{62B59632-5FAF-4E30-822B-B7613203ECBB}" type="presOf" srcId="{49534968-4A75-4C6B-B47B-A9EC89811A88}" destId="{9B78B221-C490-4F94-B4CD-4066FA24B017}" srcOrd="0" destOrd="0" presId="urn:microsoft.com/office/officeart/2008/layout/HexagonCluster"/>
    <dgm:cxn modelId="{74F8E79A-48DF-4021-8A9D-8D1E19136FC3}" type="presOf" srcId="{8C2BEDD8-B395-4922-9A6F-038432D0161A}" destId="{FEDC0CAC-5996-49A1-90A8-B2C3B1668F77}" srcOrd="0" destOrd="0" presId="urn:microsoft.com/office/officeart/2008/layout/HexagonCluster"/>
    <dgm:cxn modelId="{8F74FFA5-C45A-4B76-82DE-F2D594D3E8E5}" srcId="{AEB0ED24-24F5-490D-8068-D4A4009B83A7}" destId="{8C2BEDD8-B395-4922-9A6F-038432D0161A}" srcOrd="2" destOrd="0" parTransId="{D6761E83-31B4-4047-B8C9-5EC463CAD6A4}" sibTransId="{F504D69C-E74F-4FFF-A077-EED9E826A4DF}"/>
    <dgm:cxn modelId="{9A4619FE-2844-4630-8234-21438179AE42}" srcId="{AEB0ED24-24F5-490D-8068-D4A4009B83A7}" destId="{57E4AAD1-CD9C-4A29-9EB2-57DA4B2C506F}" srcOrd="3" destOrd="0" parTransId="{8A3497D2-CC9C-4D7C-B227-CD0EB9C9BECF}" sibTransId="{3005C8B2-A2ED-4F1C-AF91-53EF7AA62070}"/>
    <dgm:cxn modelId="{0654F41C-3FA2-42BD-8983-4E4FF9E42639}" type="presOf" srcId="{F504D69C-E74F-4FFF-A077-EED9E826A4DF}" destId="{51834DD4-B554-4777-89D3-EFCC75A78322}" srcOrd="0" destOrd="0" presId="urn:microsoft.com/office/officeart/2008/layout/HexagonCluster"/>
    <dgm:cxn modelId="{81E67577-6D89-405E-8060-98487877F7E6}" type="presOf" srcId="{3005C8B2-A2ED-4F1C-AF91-53EF7AA62070}" destId="{584B0B02-A02B-4512-9D47-7CA3AD376F18}" srcOrd="0" destOrd="0" presId="urn:microsoft.com/office/officeart/2008/layout/HexagonCluster"/>
    <dgm:cxn modelId="{85DD2C04-0AA7-43A5-A0A0-A2F36B6C4EBE}" type="presOf" srcId="{AEB0ED24-24F5-490D-8068-D4A4009B83A7}" destId="{C741C642-F568-4412-B46A-D1BBF8698BB3}" srcOrd="0" destOrd="0" presId="urn:microsoft.com/office/officeart/2008/layout/HexagonCluster"/>
    <dgm:cxn modelId="{BDC6D925-8C3F-4779-8DF9-2E3C2C6287FC}" srcId="{AEB0ED24-24F5-490D-8068-D4A4009B83A7}" destId="{49534968-4A75-4C6B-B47B-A9EC89811A88}" srcOrd="1" destOrd="0" parTransId="{ACB116EC-1755-4C10-B2A9-A4FC4FC29766}" sibTransId="{02401738-BD13-44A8-BA68-57F873E7B3C7}"/>
    <dgm:cxn modelId="{1B448ED0-B6FC-4617-BD53-F02115AB4FFF}" type="presOf" srcId="{57E4AAD1-CD9C-4A29-9EB2-57DA4B2C506F}" destId="{18E6F954-EC9D-4EA1-A0CA-715B55102BF2}" srcOrd="0" destOrd="0" presId="urn:microsoft.com/office/officeart/2008/layout/HexagonCluster"/>
    <dgm:cxn modelId="{85896636-4E53-45B9-9414-C2DD1C3DB6BC}" type="presOf" srcId="{02401738-BD13-44A8-BA68-57F873E7B3C7}" destId="{E8D8F1F1-0C82-469E-86C6-527CD6BEF2F6}" srcOrd="0" destOrd="0" presId="urn:microsoft.com/office/officeart/2008/layout/HexagonCluster"/>
    <dgm:cxn modelId="{E85434F2-A102-4AED-8A8D-070356CD0E71}" type="presOf" srcId="{905C6E16-FC24-4931-833F-1B0F01D38546}" destId="{736F0854-434E-49C2-8ED9-F0E6561B9D91}" srcOrd="0" destOrd="0" presId="urn:microsoft.com/office/officeart/2008/layout/HexagonCluster"/>
    <dgm:cxn modelId="{62179AC4-D0D4-475E-BCBD-9CB0E534C582}" type="presParOf" srcId="{C741C642-F568-4412-B46A-D1BBF8698BB3}" destId="{3F6AAD10-01BE-4D0A-8C21-2C94DDB5A978}" srcOrd="0" destOrd="0" presId="urn:microsoft.com/office/officeart/2008/layout/HexagonCluster"/>
    <dgm:cxn modelId="{95E8BFCF-E276-4FE4-8DD5-50B7766084A9}" type="presParOf" srcId="{3F6AAD10-01BE-4D0A-8C21-2C94DDB5A978}" destId="{736F0854-434E-49C2-8ED9-F0E6561B9D91}" srcOrd="0" destOrd="0" presId="urn:microsoft.com/office/officeart/2008/layout/HexagonCluster"/>
    <dgm:cxn modelId="{065C43AD-1363-436A-878D-FCD2873D1B78}" type="presParOf" srcId="{C741C642-F568-4412-B46A-D1BBF8698BB3}" destId="{B4F74FDA-DF04-4786-B7FF-C65253319BC8}" srcOrd="1" destOrd="0" presId="urn:microsoft.com/office/officeart/2008/layout/HexagonCluster"/>
    <dgm:cxn modelId="{97DDA096-5743-464F-8F48-1B7763AB41D9}" type="presParOf" srcId="{B4F74FDA-DF04-4786-B7FF-C65253319BC8}" destId="{CC3C3800-9F91-4475-AE35-EECB6E5BBA07}" srcOrd="0" destOrd="0" presId="urn:microsoft.com/office/officeart/2008/layout/HexagonCluster"/>
    <dgm:cxn modelId="{0ABBAE2A-328F-4910-967A-2DDA7909B561}" type="presParOf" srcId="{C741C642-F568-4412-B46A-D1BBF8698BB3}" destId="{C5B76794-B3B7-4F55-B096-44589BA5EF38}" srcOrd="2" destOrd="0" presId="urn:microsoft.com/office/officeart/2008/layout/HexagonCluster"/>
    <dgm:cxn modelId="{45269C88-8FB8-4D63-BF09-EC4CCEF41D7F}" type="presParOf" srcId="{C5B76794-B3B7-4F55-B096-44589BA5EF38}" destId="{4CD8CAE6-F2A6-4F03-A207-28B270EA4168}" srcOrd="0" destOrd="0" presId="urn:microsoft.com/office/officeart/2008/layout/HexagonCluster"/>
    <dgm:cxn modelId="{B6FA34B2-2C4D-4F06-9E89-A542E1AE51EC}" type="presParOf" srcId="{C741C642-F568-4412-B46A-D1BBF8698BB3}" destId="{D1165677-E9AA-4EB7-8D50-688AA824FBDD}" srcOrd="3" destOrd="0" presId="urn:microsoft.com/office/officeart/2008/layout/HexagonCluster"/>
    <dgm:cxn modelId="{6B9C6225-9B84-4BD4-B08E-9A2596AD0467}" type="presParOf" srcId="{D1165677-E9AA-4EB7-8D50-688AA824FBDD}" destId="{0C0B6886-8A49-49AC-8C56-4AD401261314}" srcOrd="0" destOrd="0" presId="urn:microsoft.com/office/officeart/2008/layout/HexagonCluster"/>
    <dgm:cxn modelId="{7C8DDF1A-2B61-42E0-8C13-720CBD08E83A}" type="presParOf" srcId="{C741C642-F568-4412-B46A-D1BBF8698BB3}" destId="{02B835ED-DC24-44BD-8197-726E2E2AB8E3}" srcOrd="4" destOrd="0" presId="urn:microsoft.com/office/officeart/2008/layout/HexagonCluster"/>
    <dgm:cxn modelId="{1E223020-ABA3-43C8-A827-F9F07CC8E867}" type="presParOf" srcId="{02B835ED-DC24-44BD-8197-726E2E2AB8E3}" destId="{9B78B221-C490-4F94-B4CD-4066FA24B017}" srcOrd="0" destOrd="0" presId="urn:microsoft.com/office/officeart/2008/layout/HexagonCluster"/>
    <dgm:cxn modelId="{EFA0F65F-2A04-4745-BEE4-F5E04D3EDCC6}" type="presParOf" srcId="{C741C642-F568-4412-B46A-D1BBF8698BB3}" destId="{48A1A906-52D8-4AE1-9BE9-CCB0CAB7F9C1}" srcOrd="5" destOrd="0" presId="urn:microsoft.com/office/officeart/2008/layout/HexagonCluster"/>
    <dgm:cxn modelId="{4887E93D-0278-47F4-810D-D79A53CB6372}" type="presParOf" srcId="{48A1A906-52D8-4AE1-9BE9-CCB0CAB7F9C1}" destId="{F16055D5-1C66-4D46-8EC2-8101376DCD97}" srcOrd="0" destOrd="0" presId="urn:microsoft.com/office/officeart/2008/layout/HexagonCluster"/>
    <dgm:cxn modelId="{182310ED-FF9C-42CD-9641-61F35DC06C9E}" type="presParOf" srcId="{C741C642-F568-4412-B46A-D1BBF8698BB3}" destId="{0A6A69F8-DCB4-4FCD-AB02-0C541ECEC7B9}" srcOrd="6" destOrd="0" presId="urn:microsoft.com/office/officeart/2008/layout/HexagonCluster"/>
    <dgm:cxn modelId="{A5006172-9872-4C1A-9CE9-3E9E8C69DFDB}" type="presParOf" srcId="{0A6A69F8-DCB4-4FCD-AB02-0C541ECEC7B9}" destId="{E8D8F1F1-0C82-469E-86C6-527CD6BEF2F6}" srcOrd="0" destOrd="0" presId="urn:microsoft.com/office/officeart/2008/layout/HexagonCluster"/>
    <dgm:cxn modelId="{6ABAC906-ABB8-4408-BC07-084DA5B7DA81}" type="presParOf" srcId="{C741C642-F568-4412-B46A-D1BBF8698BB3}" destId="{CC88EF9B-3398-4190-8AEC-F4078D2B6AB3}" srcOrd="7" destOrd="0" presId="urn:microsoft.com/office/officeart/2008/layout/HexagonCluster"/>
    <dgm:cxn modelId="{492A178D-0EF6-4059-AA07-26E9BDBC5663}" type="presParOf" srcId="{CC88EF9B-3398-4190-8AEC-F4078D2B6AB3}" destId="{D10D7B27-E931-4726-B454-915D8188DD1A}" srcOrd="0" destOrd="0" presId="urn:microsoft.com/office/officeart/2008/layout/HexagonCluster"/>
    <dgm:cxn modelId="{6F173C54-B902-4E7B-A56A-535B97267E55}" type="presParOf" srcId="{C741C642-F568-4412-B46A-D1BBF8698BB3}" destId="{299BCD42-F066-41A6-B977-AA1E9040981C}" srcOrd="8" destOrd="0" presId="urn:microsoft.com/office/officeart/2008/layout/HexagonCluster"/>
    <dgm:cxn modelId="{9D713096-BCB6-4DCA-B84F-E252502906EA}" type="presParOf" srcId="{299BCD42-F066-41A6-B977-AA1E9040981C}" destId="{FEDC0CAC-5996-49A1-90A8-B2C3B1668F77}" srcOrd="0" destOrd="0" presId="urn:microsoft.com/office/officeart/2008/layout/HexagonCluster"/>
    <dgm:cxn modelId="{6774D974-B206-4A20-ACF4-54B5762D4D43}" type="presParOf" srcId="{C741C642-F568-4412-B46A-D1BBF8698BB3}" destId="{7E5092A7-811D-4589-9A3C-1CADDCC16F08}" srcOrd="9" destOrd="0" presId="urn:microsoft.com/office/officeart/2008/layout/HexagonCluster"/>
    <dgm:cxn modelId="{DC16C63C-5791-4A2E-AF6D-E968E4642969}" type="presParOf" srcId="{7E5092A7-811D-4589-9A3C-1CADDCC16F08}" destId="{9FB617DD-BC56-4D99-A684-105A04980A3F}" srcOrd="0" destOrd="0" presId="urn:microsoft.com/office/officeart/2008/layout/HexagonCluster"/>
    <dgm:cxn modelId="{377C4629-7A45-479B-91B2-AACB7E9D62B8}" type="presParOf" srcId="{C741C642-F568-4412-B46A-D1BBF8698BB3}" destId="{9B60FD1B-6B65-4D33-9745-8B0B3E2A1790}" srcOrd="10" destOrd="0" presId="urn:microsoft.com/office/officeart/2008/layout/HexagonCluster"/>
    <dgm:cxn modelId="{E3EF38E9-1149-4B45-BC58-FE616CC23727}" type="presParOf" srcId="{9B60FD1B-6B65-4D33-9745-8B0B3E2A1790}" destId="{51834DD4-B554-4777-89D3-EFCC75A78322}" srcOrd="0" destOrd="0" presId="urn:microsoft.com/office/officeart/2008/layout/HexagonCluster"/>
    <dgm:cxn modelId="{C73A01B7-BDF8-422C-BD50-37F7DB2E9B66}" type="presParOf" srcId="{C741C642-F568-4412-B46A-D1BBF8698BB3}" destId="{687A51D5-33CC-4279-B8BB-5274BD6AEC45}" srcOrd="11" destOrd="0" presId="urn:microsoft.com/office/officeart/2008/layout/HexagonCluster"/>
    <dgm:cxn modelId="{C996BE1D-49D1-4531-B4FA-6CD2AD129F83}" type="presParOf" srcId="{687A51D5-33CC-4279-B8BB-5274BD6AEC45}" destId="{74940418-7B73-4CC3-A60E-D25F25817F95}" srcOrd="0" destOrd="0" presId="urn:microsoft.com/office/officeart/2008/layout/HexagonCluster"/>
    <dgm:cxn modelId="{C0C812DA-EC43-428B-A22F-F3F0C8D7454C}" type="presParOf" srcId="{C741C642-F568-4412-B46A-D1BBF8698BB3}" destId="{AE1F9910-2105-49DD-94D3-9F448A37A98F}" srcOrd="12" destOrd="0" presId="urn:microsoft.com/office/officeart/2008/layout/HexagonCluster"/>
    <dgm:cxn modelId="{8C2B5D45-8727-4A82-8067-B9248D287517}" type="presParOf" srcId="{AE1F9910-2105-49DD-94D3-9F448A37A98F}" destId="{18E6F954-EC9D-4EA1-A0CA-715B55102BF2}" srcOrd="0" destOrd="0" presId="urn:microsoft.com/office/officeart/2008/layout/HexagonCluster"/>
    <dgm:cxn modelId="{9D383338-DF8B-4D9A-AFEF-115B6385635B}" type="presParOf" srcId="{C741C642-F568-4412-B46A-D1BBF8698BB3}" destId="{E109B626-3DDA-4435-BB43-C519145C8A6D}" srcOrd="13" destOrd="0" presId="urn:microsoft.com/office/officeart/2008/layout/HexagonCluster"/>
    <dgm:cxn modelId="{6C89D9F3-D387-407E-88FC-E47EEADE477E}" type="presParOf" srcId="{E109B626-3DDA-4435-BB43-C519145C8A6D}" destId="{44639D4B-968C-4AF3-923D-55CD1D33BA94}" srcOrd="0" destOrd="0" presId="urn:microsoft.com/office/officeart/2008/layout/HexagonCluster"/>
    <dgm:cxn modelId="{F8842F59-B915-4392-9627-25F315AF19D1}" type="presParOf" srcId="{C741C642-F568-4412-B46A-D1BBF8698BB3}" destId="{D30EA4ED-59DD-4DD3-9B51-29D1CDACBF48}" srcOrd="14" destOrd="0" presId="urn:microsoft.com/office/officeart/2008/layout/HexagonCluster"/>
    <dgm:cxn modelId="{611D7717-FAF1-4987-B849-3F4C00B777FD}" type="presParOf" srcId="{D30EA4ED-59DD-4DD3-9B51-29D1CDACBF48}" destId="{584B0B02-A02B-4512-9D47-7CA3AD376F18}" srcOrd="0" destOrd="0" presId="urn:microsoft.com/office/officeart/2008/layout/HexagonCluster"/>
    <dgm:cxn modelId="{855724EA-8B78-46E2-858A-1FA0E724109B}" type="presParOf" srcId="{C741C642-F568-4412-B46A-D1BBF8698BB3}" destId="{D6B497AB-8BE1-4FB3-B55C-E5B6DB3105D8}" srcOrd="15" destOrd="0" presId="urn:microsoft.com/office/officeart/2008/layout/HexagonCluster"/>
    <dgm:cxn modelId="{BF456ECE-AA90-42F9-9ECA-372532FEB8B5}" type="presParOf" srcId="{D6B497AB-8BE1-4FB3-B55C-E5B6DB3105D8}" destId="{D9FA8155-6C24-416A-9D37-64C657D1E67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B81BC-073B-4386-A8D7-BBD143794D7E}">
      <dsp:nvSpPr>
        <dsp:cNvPr id="0" name=""/>
        <dsp:cNvSpPr/>
      </dsp:nvSpPr>
      <dsp:spPr>
        <a:xfrm>
          <a:off x="435903" y="0"/>
          <a:ext cx="4940239" cy="444475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FE9EC-DF07-4B71-B9A5-51BB5DFE56A5}">
      <dsp:nvSpPr>
        <dsp:cNvPr id="0" name=""/>
        <dsp:cNvSpPr/>
      </dsp:nvSpPr>
      <dsp:spPr>
        <a:xfrm>
          <a:off x="6243" y="1333427"/>
          <a:ext cx="1870752" cy="1777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>
              <a:latin typeface="Arial"/>
            </a:rPr>
            <a:t>Sprejem UN predvidoma do konca marca 2025 na Strokovnem svetu</a:t>
          </a:r>
          <a:endParaRPr lang="sl-SI" sz="1300" kern="1200" dirty="0"/>
        </a:p>
      </dsp:txBody>
      <dsp:txXfrm>
        <a:off x="93033" y="1420217"/>
        <a:ext cx="1697172" cy="1604323"/>
      </dsp:txXfrm>
    </dsp:sp>
    <dsp:sp modelId="{A109F216-AEED-4CAE-A2C6-103572526397}">
      <dsp:nvSpPr>
        <dsp:cNvPr id="0" name=""/>
        <dsp:cNvSpPr/>
      </dsp:nvSpPr>
      <dsp:spPr>
        <a:xfrm>
          <a:off x="1970646" y="1333427"/>
          <a:ext cx="1870752" cy="1777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>
              <a:latin typeface="Arial"/>
            </a:rPr>
            <a:t>Uvajanje s 1.  letnikom v predvidoma v š. l. 26/27</a:t>
          </a:r>
          <a:endParaRPr lang="sl-SI" sz="1300" kern="1200" dirty="0"/>
        </a:p>
      </dsp:txBody>
      <dsp:txXfrm>
        <a:off x="2057436" y="1420217"/>
        <a:ext cx="1697172" cy="1604323"/>
      </dsp:txXfrm>
    </dsp:sp>
    <dsp:sp modelId="{4B57DA27-E888-47BB-BA5A-2A4AEF6EB455}">
      <dsp:nvSpPr>
        <dsp:cNvPr id="0" name=""/>
        <dsp:cNvSpPr/>
      </dsp:nvSpPr>
      <dsp:spPr>
        <a:xfrm>
          <a:off x="3935050" y="1333427"/>
          <a:ext cx="1870752" cy="1777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>
              <a:latin typeface="Arial"/>
            </a:rPr>
            <a:t>Izobraževanje v zvezi z UN do in po začetku uvajanja</a:t>
          </a:r>
          <a:endParaRPr lang="sl-SI" sz="1300" kern="1200" dirty="0"/>
        </a:p>
      </dsp:txBody>
      <dsp:txXfrm>
        <a:off x="4021840" y="1420217"/>
        <a:ext cx="1697172" cy="1604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F0854-434E-49C2-8ED9-F0E6561B9D91}">
      <dsp:nvSpPr>
        <dsp:cNvPr id="0" name=""/>
        <dsp:cNvSpPr/>
      </dsp:nvSpPr>
      <dsp:spPr>
        <a:xfrm>
          <a:off x="1255663" y="2618195"/>
          <a:ext cx="1479167" cy="1269694"/>
        </a:xfrm>
        <a:prstGeom prst="hexagon">
          <a:avLst>
            <a:gd name="adj" fmla="val 25000"/>
            <a:gd name="vf" fmla="val 115470"/>
          </a:avLst>
        </a:prstGeom>
        <a:solidFill>
          <a:srgbClr val="DF2E2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Podjetnost </a:t>
          </a:r>
        </a:p>
      </dsp:txBody>
      <dsp:txXfrm>
        <a:off x="1484735" y="2814827"/>
        <a:ext cx="1021023" cy="876430"/>
      </dsp:txXfrm>
    </dsp:sp>
    <dsp:sp modelId="{CC3C3800-9F91-4475-AE35-EECB6E5BBA07}">
      <dsp:nvSpPr>
        <dsp:cNvPr id="0" name=""/>
        <dsp:cNvSpPr/>
      </dsp:nvSpPr>
      <dsp:spPr>
        <a:xfrm>
          <a:off x="1301928" y="3179261"/>
          <a:ext cx="172678" cy="1489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8CAE6-F2A6-4F03-A207-28B270EA4168}">
      <dsp:nvSpPr>
        <dsp:cNvPr id="0" name=""/>
        <dsp:cNvSpPr/>
      </dsp:nvSpPr>
      <dsp:spPr>
        <a:xfrm>
          <a:off x="29864" y="1908179"/>
          <a:ext cx="1479167" cy="126969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B6886-8A49-49AC-8C56-4AD401261314}">
      <dsp:nvSpPr>
        <dsp:cNvPr id="0" name=""/>
        <dsp:cNvSpPr/>
      </dsp:nvSpPr>
      <dsp:spPr>
        <a:xfrm>
          <a:off x="1001533" y="3021640"/>
          <a:ext cx="172678" cy="1489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8B221-C490-4F94-B4CD-4066FA24B017}">
      <dsp:nvSpPr>
        <dsp:cNvPr id="0" name=""/>
        <dsp:cNvSpPr/>
      </dsp:nvSpPr>
      <dsp:spPr>
        <a:xfrm>
          <a:off x="2510023" y="1918286"/>
          <a:ext cx="1479167" cy="1269694"/>
        </a:xfrm>
        <a:prstGeom prst="hexagon">
          <a:avLst>
            <a:gd name="adj" fmla="val 25000"/>
            <a:gd name="vf" fmla="val 115470"/>
          </a:avLst>
        </a:prstGeom>
        <a:solidFill>
          <a:srgbClr val="DF2E2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Zdravje in dobrobit </a:t>
          </a:r>
        </a:p>
      </dsp:txBody>
      <dsp:txXfrm>
        <a:off x="2739095" y="2114918"/>
        <a:ext cx="1021023" cy="876430"/>
      </dsp:txXfrm>
    </dsp:sp>
    <dsp:sp modelId="{F16055D5-1C66-4D46-8EC2-8101376DCD97}">
      <dsp:nvSpPr>
        <dsp:cNvPr id="0" name=""/>
        <dsp:cNvSpPr/>
      </dsp:nvSpPr>
      <dsp:spPr>
        <a:xfrm>
          <a:off x="3523286" y="3010573"/>
          <a:ext cx="172678" cy="1489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8F1F1-0C82-469E-86C6-527CD6BEF2F6}">
      <dsp:nvSpPr>
        <dsp:cNvPr id="0" name=""/>
        <dsp:cNvSpPr/>
      </dsp:nvSpPr>
      <dsp:spPr>
        <a:xfrm>
          <a:off x="3770900" y="2616182"/>
          <a:ext cx="1479167" cy="12696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D7B27-E931-4726-B454-915D8188DD1A}">
      <dsp:nvSpPr>
        <dsp:cNvPr id="0" name=""/>
        <dsp:cNvSpPr/>
      </dsp:nvSpPr>
      <dsp:spPr>
        <a:xfrm>
          <a:off x="3804784" y="3184963"/>
          <a:ext cx="172678" cy="1489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C0CAC-5996-49A1-90A8-B2C3B1668F77}">
      <dsp:nvSpPr>
        <dsp:cNvPr id="0" name=""/>
        <dsp:cNvSpPr/>
      </dsp:nvSpPr>
      <dsp:spPr>
        <a:xfrm>
          <a:off x="1255663" y="1234140"/>
          <a:ext cx="1479167" cy="1269694"/>
        </a:xfrm>
        <a:prstGeom prst="hexagon">
          <a:avLst>
            <a:gd name="adj" fmla="val 25000"/>
            <a:gd name="vf" fmla="val 115470"/>
          </a:avLst>
        </a:prstGeom>
        <a:solidFill>
          <a:srgbClr val="DF2E2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Trajnostni razvoj </a:t>
          </a:r>
        </a:p>
      </dsp:txBody>
      <dsp:txXfrm>
        <a:off x="1484735" y="1430772"/>
        <a:ext cx="1021023" cy="876430"/>
      </dsp:txXfrm>
    </dsp:sp>
    <dsp:sp modelId="{9FB617DD-BC56-4D99-A684-105A04980A3F}">
      <dsp:nvSpPr>
        <dsp:cNvPr id="0" name=""/>
        <dsp:cNvSpPr/>
      </dsp:nvSpPr>
      <dsp:spPr>
        <a:xfrm>
          <a:off x="2262409" y="1260299"/>
          <a:ext cx="172678" cy="1489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34DD4-B554-4777-89D3-EFCC75A78322}">
      <dsp:nvSpPr>
        <dsp:cNvPr id="0" name=""/>
        <dsp:cNvSpPr/>
      </dsp:nvSpPr>
      <dsp:spPr>
        <a:xfrm>
          <a:off x="2510023" y="534232"/>
          <a:ext cx="1479167" cy="126969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40418-7B73-4CC3-A60E-D25F25817F95}">
      <dsp:nvSpPr>
        <dsp:cNvPr id="0" name=""/>
        <dsp:cNvSpPr/>
      </dsp:nvSpPr>
      <dsp:spPr>
        <a:xfrm>
          <a:off x="2543907" y="1096975"/>
          <a:ext cx="172678" cy="1489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6F954-EC9D-4EA1-A0CA-715B55102BF2}">
      <dsp:nvSpPr>
        <dsp:cNvPr id="0" name=""/>
        <dsp:cNvSpPr/>
      </dsp:nvSpPr>
      <dsp:spPr>
        <a:xfrm>
          <a:off x="3770900" y="1232128"/>
          <a:ext cx="1479167" cy="1269694"/>
        </a:xfrm>
        <a:prstGeom prst="hexagon">
          <a:avLst>
            <a:gd name="adj" fmla="val 25000"/>
            <a:gd name="vf" fmla="val 115470"/>
          </a:avLst>
        </a:prstGeom>
        <a:solidFill>
          <a:srgbClr val="DF2E2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Digitalne kompetence</a:t>
          </a:r>
        </a:p>
      </dsp:txBody>
      <dsp:txXfrm>
        <a:off x="3999972" y="1428760"/>
        <a:ext cx="1021023" cy="876430"/>
      </dsp:txXfrm>
    </dsp:sp>
    <dsp:sp modelId="{44639D4B-968C-4AF3-923D-55CD1D33BA94}">
      <dsp:nvSpPr>
        <dsp:cNvPr id="0" name=""/>
        <dsp:cNvSpPr/>
      </dsp:nvSpPr>
      <dsp:spPr>
        <a:xfrm>
          <a:off x="5042853" y="1792524"/>
          <a:ext cx="172678" cy="1489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B0B02-A02B-4512-9D47-7CA3AD376F18}">
      <dsp:nvSpPr>
        <dsp:cNvPr id="0" name=""/>
        <dsp:cNvSpPr/>
      </dsp:nvSpPr>
      <dsp:spPr>
        <a:xfrm>
          <a:off x="5036989" y="1873535"/>
          <a:ext cx="1479167" cy="138267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A8155-6C24-416A-9D37-64C657D1E67A}">
      <dsp:nvSpPr>
        <dsp:cNvPr id="0" name=""/>
        <dsp:cNvSpPr/>
      </dsp:nvSpPr>
      <dsp:spPr>
        <a:xfrm>
          <a:off x="5335429" y="1952493"/>
          <a:ext cx="172678" cy="1489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DF2E2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Symbol,Sans-Serif"/>
              <a:buChar char="•"/>
            </a:pPr>
            <a:r>
              <a:rPr lang="sl-SI"/>
              <a:t>kako se je skrčila regionalna geografija sveta (da se lahko kombinira z občo družbeno v enem letniku)</a:t>
            </a:r>
            <a:endParaRPr lang="en-US"/>
          </a:p>
          <a:p>
            <a:pPr marL="228600" indent="-228600">
              <a:buFont typeface="Symbol,Sans-Serif"/>
              <a:buChar char="•"/>
            </a:pPr>
            <a:endParaRPr lang="sl-SI"/>
          </a:p>
          <a:p>
            <a:pPr marL="228600" indent="-228600">
              <a:buFont typeface="Symbol,Sans-Serif"/>
              <a:buChar char="•"/>
            </a:pPr>
            <a:r>
              <a:rPr lang="sl-SI"/>
              <a:t>kakšna je notranja sistematičnost regionalne geografije in zakaj (da se ne ponavlja vseh geografskih prvin)</a:t>
            </a:r>
            <a:endParaRPr lang="en-US"/>
          </a:p>
          <a:p>
            <a:pPr marL="228600" indent="-228600">
              <a:buFont typeface="Symbol,Sans-Serif"/>
              <a:buChar char="•"/>
            </a:pPr>
            <a:endParaRPr lang="sl-SI"/>
          </a:p>
          <a:p>
            <a:pPr marL="228600" indent="-228600">
              <a:buFont typeface="Symbol,Sans-Serif"/>
              <a:buChar char="•"/>
            </a:pPr>
            <a:r>
              <a:rPr lang="sl-SI"/>
              <a:t>zakaj se je Slovenija-splošni del umestila v nižji (3.) letnik, na kakšen način se je posledično skrčila Evropa (da se lahko oboje obravnava v enem letniku)</a:t>
            </a:r>
          </a:p>
        </p:txBody>
      </p:sp>
    </p:spTree>
    <p:extLst>
      <p:ext uri="{BB962C8B-B14F-4D97-AF65-F5344CB8AC3E}">
        <p14:creationId xmlns:p14="http://schemas.microsoft.com/office/powerpoint/2010/main" val="354792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Symbol,Sans-Serif"/>
              <a:buChar char="•"/>
            </a:pPr>
            <a:r>
              <a:rPr lang="sl-SI"/>
              <a:t>kako se je skrčila regionalna geografija sveta (da se lahko kombinira z občo družbeno v enem letniku)</a:t>
            </a:r>
            <a:endParaRPr lang="en-US"/>
          </a:p>
          <a:p>
            <a:pPr marL="228600" indent="-228600">
              <a:buFont typeface="Symbol,Sans-Serif"/>
              <a:buChar char="•"/>
            </a:pPr>
            <a:endParaRPr lang="sl-SI"/>
          </a:p>
          <a:p>
            <a:pPr marL="228600" indent="-228600">
              <a:buFont typeface="Symbol,Sans-Serif"/>
              <a:buChar char="•"/>
            </a:pPr>
            <a:r>
              <a:rPr lang="sl-SI"/>
              <a:t>kakšna je notranja sistematičnost regionalne geografije in zakaj (da se ne ponavlja vseh geografskih prvin)</a:t>
            </a:r>
            <a:endParaRPr lang="en-US"/>
          </a:p>
          <a:p>
            <a:pPr marL="228600" indent="-228600">
              <a:buFont typeface="Symbol,Sans-Serif"/>
              <a:buChar char="•"/>
            </a:pPr>
            <a:endParaRPr lang="sl-SI"/>
          </a:p>
          <a:p>
            <a:pPr marL="228600" indent="-228600">
              <a:buFont typeface="Symbol,Sans-Serif"/>
              <a:buChar char="•"/>
            </a:pPr>
            <a:r>
              <a:rPr lang="sl-SI"/>
              <a:t>zakaj se je Slovenija-splošni del umestila v nižji (3.) letnik, na kakšen način se je posledično skrčila Evropa (da se lahko oboje obravnava v enem letniku)</a:t>
            </a:r>
          </a:p>
        </p:txBody>
      </p:sp>
    </p:spTree>
    <p:extLst>
      <p:ext uri="{BB962C8B-B14F-4D97-AF65-F5344CB8AC3E}">
        <p14:creationId xmlns:p14="http://schemas.microsoft.com/office/powerpoint/2010/main" val="355159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Symbol,Sans-Serif"/>
              <a:buChar char="•"/>
            </a:pPr>
            <a:r>
              <a:rPr lang="sl-SI"/>
              <a:t>kako se je skrčila regionalna geografija sveta (da se lahko kombinira z občo družbeno v enem letniku)</a:t>
            </a:r>
            <a:endParaRPr lang="en-US"/>
          </a:p>
          <a:p>
            <a:pPr marL="228600" indent="-228600">
              <a:buFont typeface="Symbol,Sans-Serif"/>
              <a:buChar char="•"/>
            </a:pPr>
            <a:endParaRPr lang="sl-SI"/>
          </a:p>
          <a:p>
            <a:pPr marL="228600" indent="-228600">
              <a:buFont typeface="Symbol,Sans-Serif"/>
              <a:buChar char="•"/>
            </a:pPr>
            <a:r>
              <a:rPr lang="sl-SI"/>
              <a:t>kakšna je notranja sistematičnost regionalne geografije in zakaj (da se ne ponavlja vseh geografskih prvin)</a:t>
            </a:r>
            <a:endParaRPr lang="en-US"/>
          </a:p>
          <a:p>
            <a:pPr marL="228600" indent="-228600">
              <a:buFont typeface="Symbol,Sans-Serif"/>
              <a:buChar char="•"/>
            </a:pPr>
            <a:endParaRPr lang="sl-SI"/>
          </a:p>
          <a:p>
            <a:pPr marL="228600" indent="-228600">
              <a:buFont typeface="Symbol,Sans-Serif"/>
              <a:buChar char="•"/>
            </a:pPr>
            <a:r>
              <a:rPr lang="sl-SI"/>
              <a:t>zakaj se je Slovenija-splošni del umestila v nižji (3.) letnik, na kakšen način se je posledično skrčila Evropa (da se lahko oboje obravnava v enem letniku)</a:t>
            </a:r>
          </a:p>
        </p:txBody>
      </p:sp>
    </p:spTree>
    <p:extLst>
      <p:ext uri="{BB962C8B-B14F-4D97-AF65-F5344CB8AC3E}">
        <p14:creationId xmlns:p14="http://schemas.microsoft.com/office/powerpoint/2010/main" val="2774359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2135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960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 rot="555826">
            <a:off x="-1598869" y="4151375"/>
            <a:ext cx="4341255" cy="3971975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CDE0F1">
              <a:alpha val="41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FE2EF"/>
              </a:solidFill>
            </a:endParaRPr>
          </a:p>
        </p:txBody>
      </p:sp>
      <p:sp>
        <p:nvSpPr>
          <p:cNvPr id="59" name="Google Shape;59;p6"/>
          <p:cNvSpPr/>
          <p:nvPr/>
        </p:nvSpPr>
        <p:spPr>
          <a:xfrm rot="3328042">
            <a:off x="7402033" y="-1693888"/>
            <a:ext cx="4341210" cy="3971957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CDE0F1">
              <a:alpha val="41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FE2E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4_2_1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4"/>
          <p:cNvSpPr/>
          <p:nvPr/>
        </p:nvSpPr>
        <p:spPr>
          <a:xfrm rot="7530570" flipH="1">
            <a:off x="7195740" y="3431450"/>
            <a:ext cx="3784390" cy="3442115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CDE0F1">
              <a:alpha val="41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FE2EF"/>
              </a:solidFill>
            </a:endParaRPr>
          </a:p>
        </p:txBody>
      </p:sp>
      <p:sp>
        <p:nvSpPr>
          <p:cNvPr id="688" name="Google Shape;688;p44"/>
          <p:cNvSpPr/>
          <p:nvPr/>
        </p:nvSpPr>
        <p:spPr>
          <a:xfrm rot="9327167" flipH="1">
            <a:off x="-1957757" y="-1680925"/>
            <a:ext cx="3784395" cy="3442135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CDE0F1">
              <a:alpha val="41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FE2EF"/>
              </a:solidFill>
            </a:endParaRPr>
          </a:p>
        </p:txBody>
      </p:sp>
      <p:grpSp>
        <p:nvGrpSpPr>
          <p:cNvPr id="689" name="Google Shape;689;p44"/>
          <p:cNvGrpSpPr/>
          <p:nvPr/>
        </p:nvGrpSpPr>
        <p:grpSpPr>
          <a:xfrm flipH="1">
            <a:off x="221640" y="4257725"/>
            <a:ext cx="2914175" cy="908325"/>
            <a:chOff x="2895650" y="2208300"/>
            <a:chExt cx="2914175" cy="908325"/>
          </a:xfrm>
        </p:grpSpPr>
        <p:sp>
          <p:nvSpPr>
            <p:cNvPr id="690" name="Google Shape;690;p44"/>
            <p:cNvSpPr/>
            <p:nvPr/>
          </p:nvSpPr>
          <p:spPr>
            <a:xfrm>
              <a:off x="2895650" y="2208300"/>
              <a:ext cx="2079850" cy="908325"/>
            </a:xfrm>
            <a:custGeom>
              <a:avLst/>
              <a:gdLst/>
              <a:ahLst/>
              <a:cxnLst/>
              <a:rect l="l" t="t" r="r" b="b"/>
              <a:pathLst>
                <a:path w="83194" h="36333" extrusionOk="0">
                  <a:moveTo>
                    <a:pt x="0" y="35491"/>
                  </a:moveTo>
                  <a:cubicBezTo>
                    <a:pt x="0" y="35491"/>
                    <a:pt x="23788" y="1"/>
                    <a:pt x="40666" y="4258"/>
                  </a:cubicBezTo>
                  <a:cubicBezTo>
                    <a:pt x="57519" y="8516"/>
                    <a:pt x="82071" y="35057"/>
                    <a:pt x="82632" y="35695"/>
                  </a:cubicBezTo>
                  <a:cubicBezTo>
                    <a:pt x="83193" y="36332"/>
                    <a:pt x="0" y="35491"/>
                    <a:pt x="0" y="35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4"/>
            <p:cNvSpPr/>
            <p:nvPr/>
          </p:nvSpPr>
          <p:spPr>
            <a:xfrm>
              <a:off x="3729350" y="2208300"/>
              <a:ext cx="2080475" cy="908325"/>
            </a:xfrm>
            <a:custGeom>
              <a:avLst/>
              <a:gdLst/>
              <a:ahLst/>
              <a:cxnLst/>
              <a:rect l="l" t="t" r="r" b="b"/>
              <a:pathLst>
                <a:path w="83219" h="36333" extrusionOk="0">
                  <a:moveTo>
                    <a:pt x="1" y="35491"/>
                  </a:moveTo>
                  <a:cubicBezTo>
                    <a:pt x="1" y="35491"/>
                    <a:pt x="23814" y="1"/>
                    <a:pt x="40667" y="4258"/>
                  </a:cubicBezTo>
                  <a:cubicBezTo>
                    <a:pt x="57545" y="8516"/>
                    <a:pt x="82097" y="35057"/>
                    <a:pt x="82658" y="35695"/>
                  </a:cubicBezTo>
                  <a:cubicBezTo>
                    <a:pt x="83219" y="36332"/>
                    <a:pt x="1" y="35491"/>
                    <a:pt x="1" y="354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4"/>
            <p:cNvSpPr/>
            <p:nvPr/>
          </p:nvSpPr>
          <p:spPr>
            <a:xfrm>
              <a:off x="4674625" y="2305825"/>
              <a:ext cx="1128200" cy="803775"/>
            </a:xfrm>
            <a:custGeom>
              <a:avLst/>
              <a:gdLst/>
              <a:ahLst/>
              <a:cxnLst/>
              <a:rect l="l" t="t" r="r" b="b"/>
              <a:pathLst>
                <a:path w="45128" h="32151" extrusionOk="0">
                  <a:moveTo>
                    <a:pt x="2856" y="357"/>
                  </a:moveTo>
                  <a:cubicBezTo>
                    <a:pt x="1938" y="128"/>
                    <a:pt x="969" y="26"/>
                    <a:pt x="0" y="0"/>
                  </a:cubicBezTo>
                  <a:lnTo>
                    <a:pt x="0" y="31921"/>
                  </a:lnTo>
                  <a:cubicBezTo>
                    <a:pt x="21901" y="32049"/>
                    <a:pt x="45128" y="32151"/>
                    <a:pt x="44847" y="31794"/>
                  </a:cubicBezTo>
                  <a:cubicBezTo>
                    <a:pt x="44286" y="31156"/>
                    <a:pt x="19734" y="4615"/>
                    <a:pt x="2856" y="3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44"/>
          <p:cNvGrpSpPr/>
          <p:nvPr/>
        </p:nvGrpSpPr>
        <p:grpSpPr>
          <a:xfrm flipH="1">
            <a:off x="2941928" y="4606862"/>
            <a:ext cx="405222" cy="559181"/>
            <a:chOff x="2899475" y="2205125"/>
            <a:chExt cx="648875" cy="895550"/>
          </a:xfrm>
        </p:grpSpPr>
        <p:sp>
          <p:nvSpPr>
            <p:cNvPr id="694" name="Google Shape;694;p44"/>
            <p:cNvSpPr/>
            <p:nvPr/>
          </p:nvSpPr>
          <p:spPr>
            <a:xfrm>
              <a:off x="2899475" y="2205125"/>
              <a:ext cx="648875" cy="670550"/>
            </a:xfrm>
            <a:custGeom>
              <a:avLst/>
              <a:gdLst/>
              <a:ahLst/>
              <a:cxnLst/>
              <a:rect l="l" t="t" r="r" b="b"/>
              <a:pathLst>
                <a:path w="25955" h="26822" extrusionOk="0">
                  <a:moveTo>
                    <a:pt x="13794" y="1606"/>
                  </a:moveTo>
                  <a:cubicBezTo>
                    <a:pt x="13972" y="1734"/>
                    <a:pt x="14150" y="1734"/>
                    <a:pt x="14354" y="1683"/>
                  </a:cubicBezTo>
                  <a:lnTo>
                    <a:pt x="13794" y="1861"/>
                  </a:lnTo>
                  <a:cubicBezTo>
                    <a:pt x="13794" y="1759"/>
                    <a:pt x="13794" y="1683"/>
                    <a:pt x="13794" y="1606"/>
                  </a:cubicBezTo>
                  <a:close/>
                  <a:moveTo>
                    <a:pt x="22590" y="9383"/>
                  </a:moveTo>
                  <a:cubicBezTo>
                    <a:pt x="22564" y="9383"/>
                    <a:pt x="22539" y="9357"/>
                    <a:pt x="22513" y="9332"/>
                  </a:cubicBezTo>
                  <a:cubicBezTo>
                    <a:pt x="24374" y="9230"/>
                    <a:pt x="23737" y="6450"/>
                    <a:pt x="22437" y="5813"/>
                  </a:cubicBezTo>
                  <a:cubicBezTo>
                    <a:pt x="22309" y="5762"/>
                    <a:pt x="21264" y="5533"/>
                    <a:pt x="21187" y="5686"/>
                  </a:cubicBezTo>
                  <a:cubicBezTo>
                    <a:pt x="21672" y="4334"/>
                    <a:pt x="21901" y="2932"/>
                    <a:pt x="20397" y="2116"/>
                  </a:cubicBezTo>
                  <a:cubicBezTo>
                    <a:pt x="19326" y="1555"/>
                    <a:pt x="17975" y="2065"/>
                    <a:pt x="16929" y="2397"/>
                  </a:cubicBezTo>
                  <a:cubicBezTo>
                    <a:pt x="17184" y="2320"/>
                    <a:pt x="16751" y="1504"/>
                    <a:pt x="16649" y="1402"/>
                  </a:cubicBezTo>
                  <a:cubicBezTo>
                    <a:pt x="16216" y="969"/>
                    <a:pt x="15298" y="1020"/>
                    <a:pt x="14788" y="1275"/>
                  </a:cubicBezTo>
                  <a:cubicBezTo>
                    <a:pt x="14660" y="1326"/>
                    <a:pt x="13870" y="1912"/>
                    <a:pt x="13895" y="2014"/>
                  </a:cubicBezTo>
                  <a:cubicBezTo>
                    <a:pt x="13743" y="357"/>
                    <a:pt x="11575" y="0"/>
                    <a:pt x="10250" y="306"/>
                  </a:cubicBezTo>
                  <a:cubicBezTo>
                    <a:pt x="8082" y="841"/>
                    <a:pt x="7700" y="4156"/>
                    <a:pt x="8082" y="5941"/>
                  </a:cubicBezTo>
                  <a:cubicBezTo>
                    <a:pt x="5303" y="5227"/>
                    <a:pt x="2218" y="6119"/>
                    <a:pt x="1071" y="8924"/>
                  </a:cubicBezTo>
                  <a:cubicBezTo>
                    <a:pt x="0" y="11575"/>
                    <a:pt x="1148" y="13997"/>
                    <a:pt x="4105" y="13742"/>
                  </a:cubicBezTo>
                  <a:cubicBezTo>
                    <a:pt x="3213" y="13742"/>
                    <a:pt x="2524" y="14839"/>
                    <a:pt x="2754" y="15705"/>
                  </a:cubicBezTo>
                  <a:cubicBezTo>
                    <a:pt x="2983" y="16674"/>
                    <a:pt x="3417" y="16445"/>
                    <a:pt x="4437" y="16470"/>
                  </a:cubicBezTo>
                  <a:cubicBezTo>
                    <a:pt x="2295" y="23482"/>
                    <a:pt x="15782" y="26822"/>
                    <a:pt x="17465" y="20167"/>
                  </a:cubicBezTo>
                  <a:cubicBezTo>
                    <a:pt x="18077" y="20677"/>
                    <a:pt x="19301" y="21085"/>
                    <a:pt x="20065" y="20728"/>
                  </a:cubicBezTo>
                  <a:cubicBezTo>
                    <a:pt x="20779" y="20397"/>
                    <a:pt x="22131" y="18102"/>
                    <a:pt x="21927" y="17414"/>
                  </a:cubicBezTo>
                  <a:cubicBezTo>
                    <a:pt x="23941" y="17771"/>
                    <a:pt x="25496" y="15017"/>
                    <a:pt x="25700" y="13360"/>
                  </a:cubicBezTo>
                  <a:cubicBezTo>
                    <a:pt x="25955" y="10938"/>
                    <a:pt x="24272" y="10453"/>
                    <a:pt x="22590" y="93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4"/>
            <p:cNvSpPr/>
            <p:nvPr/>
          </p:nvSpPr>
          <p:spPr>
            <a:xfrm>
              <a:off x="2998900" y="2394425"/>
              <a:ext cx="56125" cy="103925"/>
            </a:xfrm>
            <a:custGeom>
              <a:avLst/>
              <a:gdLst/>
              <a:ahLst/>
              <a:cxnLst/>
              <a:rect l="l" t="t" r="r" b="b"/>
              <a:pathLst>
                <a:path w="2245" h="4157" extrusionOk="0">
                  <a:moveTo>
                    <a:pt x="2244" y="4029"/>
                  </a:moveTo>
                  <a:cubicBezTo>
                    <a:pt x="2244" y="4054"/>
                    <a:pt x="2142" y="4105"/>
                    <a:pt x="1989" y="4131"/>
                  </a:cubicBezTo>
                  <a:cubicBezTo>
                    <a:pt x="1836" y="4156"/>
                    <a:pt x="1581" y="4156"/>
                    <a:pt x="1326" y="4003"/>
                  </a:cubicBezTo>
                  <a:cubicBezTo>
                    <a:pt x="1199" y="3952"/>
                    <a:pt x="1071" y="3825"/>
                    <a:pt x="995" y="3697"/>
                  </a:cubicBezTo>
                  <a:cubicBezTo>
                    <a:pt x="893" y="3544"/>
                    <a:pt x="867" y="3366"/>
                    <a:pt x="867" y="3213"/>
                  </a:cubicBezTo>
                  <a:cubicBezTo>
                    <a:pt x="867" y="3136"/>
                    <a:pt x="867" y="3034"/>
                    <a:pt x="893" y="2958"/>
                  </a:cubicBezTo>
                  <a:cubicBezTo>
                    <a:pt x="893" y="2932"/>
                    <a:pt x="893" y="2881"/>
                    <a:pt x="918" y="2856"/>
                  </a:cubicBezTo>
                  <a:lnTo>
                    <a:pt x="944" y="2805"/>
                  </a:lnTo>
                  <a:lnTo>
                    <a:pt x="944" y="2779"/>
                  </a:lnTo>
                  <a:cubicBezTo>
                    <a:pt x="944" y="2779"/>
                    <a:pt x="944" y="2754"/>
                    <a:pt x="944" y="2754"/>
                  </a:cubicBezTo>
                  <a:cubicBezTo>
                    <a:pt x="918" y="2754"/>
                    <a:pt x="893" y="2754"/>
                    <a:pt x="893" y="2754"/>
                  </a:cubicBezTo>
                  <a:cubicBezTo>
                    <a:pt x="867" y="2754"/>
                    <a:pt x="893" y="2779"/>
                    <a:pt x="867" y="2754"/>
                  </a:cubicBezTo>
                  <a:cubicBezTo>
                    <a:pt x="816" y="2754"/>
                    <a:pt x="765" y="2728"/>
                    <a:pt x="740" y="2728"/>
                  </a:cubicBezTo>
                  <a:cubicBezTo>
                    <a:pt x="587" y="2652"/>
                    <a:pt x="485" y="2575"/>
                    <a:pt x="485" y="2575"/>
                  </a:cubicBezTo>
                  <a:cubicBezTo>
                    <a:pt x="485" y="2575"/>
                    <a:pt x="434" y="2550"/>
                    <a:pt x="358" y="2448"/>
                  </a:cubicBezTo>
                  <a:cubicBezTo>
                    <a:pt x="332" y="2397"/>
                    <a:pt x="281" y="2346"/>
                    <a:pt x="256" y="2295"/>
                  </a:cubicBezTo>
                  <a:cubicBezTo>
                    <a:pt x="205" y="2218"/>
                    <a:pt x="179" y="2142"/>
                    <a:pt x="128" y="2065"/>
                  </a:cubicBezTo>
                  <a:cubicBezTo>
                    <a:pt x="1" y="1709"/>
                    <a:pt x="26" y="1224"/>
                    <a:pt x="230" y="842"/>
                  </a:cubicBezTo>
                  <a:cubicBezTo>
                    <a:pt x="383" y="434"/>
                    <a:pt x="740" y="102"/>
                    <a:pt x="1071" y="26"/>
                  </a:cubicBezTo>
                  <a:cubicBezTo>
                    <a:pt x="1250" y="0"/>
                    <a:pt x="1377" y="0"/>
                    <a:pt x="1454" y="26"/>
                  </a:cubicBezTo>
                  <a:cubicBezTo>
                    <a:pt x="1556" y="51"/>
                    <a:pt x="1607" y="77"/>
                    <a:pt x="1607" y="102"/>
                  </a:cubicBezTo>
                  <a:cubicBezTo>
                    <a:pt x="1581" y="153"/>
                    <a:pt x="1403" y="153"/>
                    <a:pt x="1173" y="255"/>
                  </a:cubicBezTo>
                  <a:cubicBezTo>
                    <a:pt x="944" y="383"/>
                    <a:pt x="715" y="663"/>
                    <a:pt x="638" y="995"/>
                  </a:cubicBezTo>
                  <a:cubicBezTo>
                    <a:pt x="536" y="1301"/>
                    <a:pt x="587" y="1658"/>
                    <a:pt x="689" y="1836"/>
                  </a:cubicBezTo>
                  <a:cubicBezTo>
                    <a:pt x="715" y="1887"/>
                    <a:pt x="740" y="1912"/>
                    <a:pt x="740" y="1963"/>
                  </a:cubicBezTo>
                  <a:cubicBezTo>
                    <a:pt x="765" y="1989"/>
                    <a:pt x="816" y="2014"/>
                    <a:pt x="816" y="2040"/>
                  </a:cubicBezTo>
                  <a:cubicBezTo>
                    <a:pt x="867" y="2065"/>
                    <a:pt x="893" y="2091"/>
                    <a:pt x="893" y="2091"/>
                  </a:cubicBezTo>
                  <a:cubicBezTo>
                    <a:pt x="893" y="2091"/>
                    <a:pt x="918" y="2116"/>
                    <a:pt x="995" y="2167"/>
                  </a:cubicBezTo>
                  <a:cubicBezTo>
                    <a:pt x="1020" y="2167"/>
                    <a:pt x="1046" y="2193"/>
                    <a:pt x="1071" y="2193"/>
                  </a:cubicBezTo>
                  <a:cubicBezTo>
                    <a:pt x="1148" y="2218"/>
                    <a:pt x="1224" y="2218"/>
                    <a:pt x="1301" y="2244"/>
                  </a:cubicBezTo>
                  <a:cubicBezTo>
                    <a:pt x="1479" y="2269"/>
                    <a:pt x="1683" y="2295"/>
                    <a:pt x="1913" y="2320"/>
                  </a:cubicBezTo>
                  <a:cubicBezTo>
                    <a:pt x="1760" y="2499"/>
                    <a:pt x="1581" y="2703"/>
                    <a:pt x="1454" y="2907"/>
                  </a:cubicBezTo>
                  <a:lnTo>
                    <a:pt x="1377" y="3034"/>
                  </a:lnTo>
                  <a:cubicBezTo>
                    <a:pt x="1377" y="3060"/>
                    <a:pt x="1352" y="3060"/>
                    <a:pt x="1352" y="3085"/>
                  </a:cubicBezTo>
                  <a:cubicBezTo>
                    <a:pt x="1326" y="3136"/>
                    <a:pt x="1326" y="3187"/>
                    <a:pt x="1326" y="3238"/>
                  </a:cubicBezTo>
                  <a:cubicBezTo>
                    <a:pt x="1275" y="3417"/>
                    <a:pt x="1352" y="3621"/>
                    <a:pt x="1505" y="3748"/>
                  </a:cubicBezTo>
                  <a:cubicBezTo>
                    <a:pt x="1836" y="4003"/>
                    <a:pt x="2244" y="3952"/>
                    <a:pt x="2244" y="40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4"/>
            <p:cNvSpPr/>
            <p:nvPr/>
          </p:nvSpPr>
          <p:spPr>
            <a:xfrm>
              <a:off x="3074750" y="2386775"/>
              <a:ext cx="330825" cy="713900"/>
            </a:xfrm>
            <a:custGeom>
              <a:avLst/>
              <a:gdLst/>
              <a:ahLst/>
              <a:cxnLst/>
              <a:rect l="l" t="t" r="r" b="b"/>
              <a:pathLst>
                <a:path w="13233" h="28556" extrusionOk="0">
                  <a:moveTo>
                    <a:pt x="12800" y="7165"/>
                  </a:moveTo>
                  <a:lnTo>
                    <a:pt x="10275" y="7165"/>
                  </a:lnTo>
                  <a:lnTo>
                    <a:pt x="12239" y="5201"/>
                  </a:lnTo>
                  <a:cubicBezTo>
                    <a:pt x="12417" y="5049"/>
                    <a:pt x="12417" y="4768"/>
                    <a:pt x="12239" y="4615"/>
                  </a:cubicBezTo>
                  <a:cubicBezTo>
                    <a:pt x="12086" y="4437"/>
                    <a:pt x="11805" y="4437"/>
                    <a:pt x="11652" y="4615"/>
                  </a:cubicBezTo>
                  <a:lnTo>
                    <a:pt x="10734" y="5533"/>
                  </a:lnTo>
                  <a:lnTo>
                    <a:pt x="10734" y="4462"/>
                  </a:lnTo>
                  <a:cubicBezTo>
                    <a:pt x="10734" y="4233"/>
                    <a:pt x="10530" y="4029"/>
                    <a:pt x="10301" y="4029"/>
                  </a:cubicBezTo>
                  <a:cubicBezTo>
                    <a:pt x="10071" y="4029"/>
                    <a:pt x="9867" y="4233"/>
                    <a:pt x="9867" y="4462"/>
                  </a:cubicBezTo>
                  <a:lnTo>
                    <a:pt x="9867" y="6374"/>
                  </a:lnTo>
                  <a:lnTo>
                    <a:pt x="7547" y="8694"/>
                  </a:lnTo>
                  <a:lnTo>
                    <a:pt x="7547" y="3646"/>
                  </a:lnTo>
                  <a:cubicBezTo>
                    <a:pt x="7547" y="3570"/>
                    <a:pt x="7547" y="3493"/>
                    <a:pt x="7522" y="3442"/>
                  </a:cubicBezTo>
                  <a:cubicBezTo>
                    <a:pt x="8516" y="2677"/>
                    <a:pt x="9256" y="2091"/>
                    <a:pt x="10122" y="1352"/>
                  </a:cubicBezTo>
                  <a:cubicBezTo>
                    <a:pt x="10301" y="1199"/>
                    <a:pt x="10326" y="944"/>
                    <a:pt x="10173" y="765"/>
                  </a:cubicBezTo>
                  <a:cubicBezTo>
                    <a:pt x="10020" y="587"/>
                    <a:pt x="9740" y="561"/>
                    <a:pt x="9562" y="714"/>
                  </a:cubicBezTo>
                  <a:cubicBezTo>
                    <a:pt x="8695" y="1454"/>
                    <a:pt x="7930" y="2066"/>
                    <a:pt x="6935" y="2830"/>
                  </a:cubicBezTo>
                  <a:cubicBezTo>
                    <a:pt x="6884" y="2805"/>
                    <a:pt x="6808" y="2779"/>
                    <a:pt x="6732" y="2779"/>
                  </a:cubicBezTo>
                  <a:cubicBezTo>
                    <a:pt x="6222" y="2167"/>
                    <a:pt x="5686" y="1530"/>
                    <a:pt x="5202" y="944"/>
                  </a:cubicBezTo>
                  <a:lnTo>
                    <a:pt x="4564" y="204"/>
                  </a:lnTo>
                  <a:cubicBezTo>
                    <a:pt x="4411" y="0"/>
                    <a:pt x="4156" y="0"/>
                    <a:pt x="3978" y="128"/>
                  </a:cubicBezTo>
                  <a:cubicBezTo>
                    <a:pt x="3799" y="281"/>
                    <a:pt x="3774" y="561"/>
                    <a:pt x="3927" y="740"/>
                  </a:cubicBezTo>
                  <a:lnTo>
                    <a:pt x="4539" y="1479"/>
                  </a:lnTo>
                  <a:cubicBezTo>
                    <a:pt x="4998" y="2040"/>
                    <a:pt x="5482" y="2626"/>
                    <a:pt x="5967" y="3213"/>
                  </a:cubicBezTo>
                  <a:cubicBezTo>
                    <a:pt x="5916" y="3340"/>
                    <a:pt x="5865" y="3468"/>
                    <a:pt x="5865" y="3646"/>
                  </a:cubicBezTo>
                  <a:lnTo>
                    <a:pt x="5865" y="11677"/>
                  </a:lnTo>
                  <a:lnTo>
                    <a:pt x="2882" y="8694"/>
                  </a:lnTo>
                  <a:lnTo>
                    <a:pt x="2882" y="5762"/>
                  </a:lnTo>
                  <a:cubicBezTo>
                    <a:pt x="2882" y="5533"/>
                    <a:pt x="2703" y="5329"/>
                    <a:pt x="2448" y="5329"/>
                  </a:cubicBezTo>
                  <a:cubicBezTo>
                    <a:pt x="2219" y="5329"/>
                    <a:pt x="2040" y="5533"/>
                    <a:pt x="2040" y="5762"/>
                  </a:cubicBezTo>
                  <a:lnTo>
                    <a:pt x="2040" y="7853"/>
                  </a:lnTo>
                  <a:lnTo>
                    <a:pt x="765" y="6604"/>
                  </a:lnTo>
                  <a:cubicBezTo>
                    <a:pt x="613" y="6425"/>
                    <a:pt x="332" y="6425"/>
                    <a:pt x="179" y="6604"/>
                  </a:cubicBezTo>
                  <a:cubicBezTo>
                    <a:pt x="1" y="6757"/>
                    <a:pt x="1" y="7037"/>
                    <a:pt x="179" y="7190"/>
                  </a:cubicBezTo>
                  <a:lnTo>
                    <a:pt x="3545" y="10556"/>
                  </a:lnTo>
                  <a:cubicBezTo>
                    <a:pt x="2678" y="10505"/>
                    <a:pt x="1811" y="10428"/>
                    <a:pt x="893" y="10326"/>
                  </a:cubicBezTo>
                  <a:lnTo>
                    <a:pt x="511" y="10301"/>
                  </a:lnTo>
                  <a:cubicBezTo>
                    <a:pt x="281" y="10275"/>
                    <a:pt x="77" y="10428"/>
                    <a:pt x="52" y="10683"/>
                  </a:cubicBezTo>
                  <a:cubicBezTo>
                    <a:pt x="26" y="10913"/>
                    <a:pt x="205" y="11117"/>
                    <a:pt x="434" y="11142"/>
                  </a:cubicBezTo>
                  <a:lnTo>
                    <a:pt x="816" y="11168"/>
                  </a:lnTo>
                  <a:cubicBezTo>
                    <a:pt x="2066" y="11295"/>
                    <a:pt x="3239" y="11422"/>
                    <a:pt x="4411" y="11422"/>
                  </a:cubicBezTo>
                  <a:lnTo>
                    <a:pt x="5865" y="12876"/>
                  </a:lnTo>
                  <a:lnTo>
                    <a:pt x="5865" y="27714"/>
                  </a:lnTo>
                  <a:cubicBezTo>
                    <a:pt x="5865" y="28173"/>
                    <a:pt x="6247" y="28556"/>
                    <a:pt x="6706" y="28556"/>
                  </a:cubicBezTo>
                  <a:cubicBezTo>
                    <a:pt x="7165" y="28556"/>
                    <a:pt x="7547" y="28173"/>
                    <a:pt x="7547" y="27714"/>
                  </a:cubicBezTo>
                  <a:lnTo>
                    <a:pt x="7547" y="9893"/>
                  </a:lnTo>
                  <a:lnTo>
                    <a:pt x="9434" y="8032"/>
                  </a:lnTo>
                  <a:lnTo>
                    <a:pt x="12800" y="8032"/>
                  </a:lnTo>
                  <a:cubicBezTo>
                    <a:pt x="13029" y="8032"/>
                    <a:pt x="13233" y="7828"/>
                    <a:pt x="13233" y="7598"/>
                  </a:cubicBezTo>
                  <a:cubicBezTo>
                    <a:pt x="13233" y="7369"/>
                    <a:pt x="13029" y="7165"/>
                    <a:pt x="12800" y="71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44"/>
          <p:cNvGrpSpPr/>
          <p:nvPr/>
        </p:nvGrpSpPr>
        <p:grpSpPr>
          <a:xfrm flipH="1">
            <a:off x="1398430" y="4489371"/>
            <a:ext cx="472705" cy="652408"/>
            <a:chOff x="2899475" y="2205125"/>
            <a:chExt cx="648875" cy="895550"/>
          </a:xfrm>
        </p:grpSpPr>
        <p:sp>
          <p:nvSpPr>
            <p:cNvPr id="698" name="Google Shape;698;p44"/>
            <p:cNvSpPr/>
            <p:nvPr/>
          </p:nvSpPr>
          <p:spPr>
            <a:xfrm>
              <a:off x="2899475" y="2205125"/>
              <a:ext cx="648875" cy="670550"/>
            </a:xfrm>
            <a:custGeom>
              <a:avLst/>
              <a:gdLst/>
              <a:ahLst/>
              <a:cxnLst/>
              <a:rect l="l" t="t" r="r" b="b"/>
              <a:pathLst>
                <a:path w="25955" h="26822" extrusionOk="0">
                  <a:moveTo>
                    <a:pt x="13794" y="1606"/>
                  </a:moveTo>
                  <a:cubicBezTo>
                    <a:pt x="13972" y="1734"/>
                    <a:pt x="14150" y="1734"/>
                    <a:pt x="14354" y="1683"/>
                  </a:cubicBezTo>
                  <a:lnTo>
                    <a:pt x="13794" y="1861"/>
                  </a:lnTo>
                  <a:cubicBezTo>
                    <a:pt x="13794" y="1759"/>
                    <a:pt x="13794" y="1683"/>
                    <a:pt x="13794" y="1606"/>
                  </a:cubicBezTo>
                  <a:close/>
                  <a:moveTo>
                    <a:pt x="22590" y="9383"/>
                  </a:moveTo>
                  <a:cubicBezTo>
                    <a:pt x="22564" y="9383"/>
                    <a:pt x="22539" y="9357"/>
                    <a:pt x="22513" y="9332"/>
                  </a:cubicBezTo>
                  <a:cubicBezTo>
                    <a:pt x="24374" y="9230"/>
                    <a:pt x="23737" y="6450"/>
                    <a:pt x="22437" y="5813"/>
                  </a:cubicBezTo>
                  <a:cubicBezTo>
                    <a:pt x="22309" y="5762"/>
                    <a:pt x="21264" y="5533"/>
                    <a:pt x="21187" y="5686"/>
                  </a:cubicBezTo>
                  <a:cubicBezTo>
                    <a:pt x="21672" y="4334"/>
                    <a:pt x="21901" y="2932"/>
                    <a:pt x="20397" y="2116"/>
                  </a:cubicBezTo>
                  <a:cubicBezTo>
                    <a:pt x="19326" y="1555"/>
                    <a:pt x="17975" y="2065"/>
                    <a:pt x="16929" y="2397"/>
                  </a:cubicBezTo>
                  <a:cubicBezTo>
                    <a:pt x="17184" y="2320"/>
                    <a:pt x="16751" y="1504"/>
                    <a:pt x="16649" y="1402"/>
                  </a:cubicBezTo>
                  <a:cubicBezTo>
                    <a:pt x="16216" y="969"/>
                    <a:pt x="15298" y="1020"/>
                    <a:pt x="14788" y="1275"/>
                  </a:cubicBezTo>
                  <a:cubicBezTo>
                    <a:pt x="14660" y="1326"/>
                    <a:pt x="13870" y="1912"/>
                    <a:pt x="13895" y="2014"/>
                  </a:cubicBezTo>
                  <a:cubicBezTo>
                    <a:pt x="13743" y="357"/>
                    <a:pt x="11575" y="0"/>
                    <a:pt x="10250" y="306"/>
                  </a:cubicBezTo>
                  <a:cubicBezTo>
                    <a:pt x="8082" y="841"/>
                    <a:pt x="7700" y="4156"/>
                    <a:pt x="8082" y="5941"/>
                  </a:cubicBezTo>
                  <a:cubicBezTo>
                    <a:pt x="5303" y="5227"/>
                    <a:pt x="2218" y="6119"/>
                    <a:pt x="1071" y="8924"/>
                  </a:cubicBezTo>
                  <a:cubicBezTo>
                    <a:pt x="0" y="11575"/>
                    <a:pt x="1148" y="13997"/>
                    <a:pt x="4105" y="13742"/>
                  </a:cubicBezTo>
                  <a:cubicBezTo>
                    <a:pt x="3213" y="13742"/>
                    <a:pt x="2524" y="14839"/>
                    <a:pt x="2754" y="15705"/>
                  </a:cubicBezTo>
                  <a:cubicBezTo>
                    <a:pt x="2983" y="16674"/>
                    <a:pt x="3417" y="16445"/>
                    <a:pt x="4437" y="16470"/>
                  </a:cubicBezTo>
                  <a:cubicBezTo>
                    <a:pt x="2295" y="23482"/>
                    <a:pt x="15782" y="26822"/>
                    <a:pt x="17465" y="20167"/>
                  </a:cubicBezTo>
                  <a:cubicBezTo>
                    <a:pt x="18077" y="20677"/>
                    <a:pt x="19301" y="21085"/>
                    <a:pt x="20065" y="20728"/>
                  </a:cubicBezTo>
                  <a:cubicBezTo>
                    <a:pt x="20779" y="20397"/>
                    <a:pt x="22131" y="18102"/>
                    <a:pt x="21927" y="17414"/>
                  </a:cubicBezTo>
                  <a:cubicBezTo>
                    <a:pt x="23941" y="17771"/>
                    <a:pt x="25496" y="15017"/>
                    <a:pt x="25700" y="13360"/>
                  </a:cubicBezTo>
                  <a:cubicBezTo>
                    <a:pt x="25955" y="10938"/>
                    <a:pt x="24272" y="10453"/>
                    <a:pt x="22590" y="93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4"/>
            <p:cNvSpPr/>
            <p:nvPr/>
          </p:nvSpPr>
          <p:spPr>
            <a:xfrm>
              <a:off x="2998900" y="2394425"/>
              <a:ext cx="56125" cy="103925"/>
            </a:xfrm>
            <a:custGeom>
              <a:avLst/>
              <a:gdLst/>
              <a:ahLst/>
              <a:cxnLst/>
              <a:rect l="l" t="t" r="r" b="b"/>
              <a:pathLst>
                <a:path w="2245" h="4157" extrusionOk="0">
                  <a:moveTo>
                    <a:pt x="2244" y="4029"/>
                  </a:moveTo>
                  <a:cubicBezTo>
                    <a:pt x="2244" y="4054"/>
                    <a:pt x="2142" y="4105"/>
                    <a:pt x="1989" y="4131"/>
                  </a:cubicBezTo>
                  <a:cubicBezTo>
                    <a:pt x="1836" y="4156"/>
                    <a:pt x="1581" y="4156"/>
                    <a:pt x="1326" y="4003"/>
                  </a:cubicBezTo>
                  <a:cubicBezTo>
                    <a:pt x="1199" y="3952"/>
                    <a:pt x="1071" y="3825"/>
                    <a:pt x="995" y="3697"/>
                  </a:cubicBezTo>
                  <a:cubicBezTo>
                    <a:pt x="893" y="3544"/>
                    <a:pt x="867" y="3366"/>
                    <a:pt x="867" y="3213"/>
                  </a:cubicBezTo>
                  <a:cubicBezTo>
                    <a:pt x="867" y="3136"/>
                    <a:pt x="867" y="3034"/>
                    <a:pt x="893" y="2958"/>
                  </a:cubicBezTo>
                  <a:cubicBezTo>
                    <a:pt x="893" y="2932"/>
                    <a:pt x="893" y="2881"/>
                    <a:pt x="918" y="2856"/>
                  </a:cubicBezTo>
                  <a:lnTo>
                    <a:pt x="944" y="2805"/>
                  </a:lnTo>
                  <a:lnTo>
                    <a:pt x="944" y="2779"/>
                  </a:lnTo>
                  <a:cubicBezTo>
                    <a:pt x="944" y="2779"/>
                    <a:pt x="944" y="2754"/>
                    <a:pt x="944" y="2754"/>
                  </a:cubicBezTo>
                  <a:cubicBezTo>
                    <a:pt x="918" y="2754"/>
                    <a:pt x="893" y="2754"/>
                    <a:pt x="893" y="2754"/>
                  </a:cubicBezTo>
                  <a:cubicBezTo>
                    <a:pt x="867" y="2754"/>
                    <a:pt x="893" y="2779"/>
                    <a:pt x="867" y="2754"/>
                  </a:cubicBezTo>
                  <a:cubicBezTo>
                    <a:pt x="816" y="2754"/>
                    <a:pt x="765" y="2728"/>
                    <a:pt x="740" y="2728"/>
                  </a:cubicBezTo>
                  <a:cubicBezTo>
                    <a:pt x="587" y="2652"/>
                    <a:pt x="485" y="2575"/>
                    <a:pt x="485" y="2575"/>
                  </a:cubicBezTo>
                  <a:cubicBezTo>
                    <a:pt x="485" y="2575"/>
                    <a:pt x="434" y="2550"/>
                    <a:pt x="358" y="2448"/>
                  </a:cubicBezTo>
                  <a:cubicBezTo>
                    <a:pt x="332" y="2397"/>
                    <a:pt x="281" y="2346"/>
                    <a:pt x="256" y="2295"/>
                  </a:cubicBezTo>
                  <a:cubicBezTo>
                    <a:pt x="205" y="2218"/>
                    <a:pt x="179" y="2142"/>
                    <a:pt x="128" y="2065"/>
                  </a:cubicBezTo>
                  <a:cubicBezTo>
                    <a:pt x="1" y="1709"/>
                    <a:pt x="26" y="1224"/>
                    <a:pt x="230" y="842"/>
                  </a:cubicBezTo>
                  <a:cubicBezTo>
                    <a:pt x="383" y="434"/>
                    <a:pt x="740" y="102"/>
                    <a:pt x="1071" y="26"/>
                  </a:cubicBezTo>
                  <a:cubicBezTo>
                    <a:pt x="1250" y="0"/>
                    <a:pt x="1377" y="0"/>
                    <a:pt x="1454" y="26"/>
                  </a:cubicBezTo>
                  <a:cubicBezTo>
                    <a:pt x="1556" y="51"/>
                    <a:pt x="1607" y="77"/>
                    <a:pt x="1607" y="102"/>
                  </a:cubicBezTo>
                  <a:cubicBezTo>
                    <a:pt x="1581" y="153"/>
                    <a:pt x="1403" y="153"/>
                    <a:pt x="1173" y="255"/>
                  </a:cubicBezTo>
                  <a:cubicBezTo>
                    <a:pt x="944" y="383"/>
                    <a:pt x="715" y="663"/>
                    <a:pt x="638" y="995"/>
                  </a:cubicBezTo>
                  <a:cubicBezTo>
                    <a:pt x="536" y="1301"/>
                    <a:pt x="587" y="1658"/>
                    <a:pt x="689" y="1836"/>
                  </a:cubicBezTo>
                  <a:cubicBezTo>
                    <a:pt x="715" y="1887"/>
                    <a:pt x="740" y="1912"/>
                    <a:pt x="740" y="1963"/>
                  </a:cubicBezTo>
                  <a:cubicBezTo>
                    <a:pt x="765" y="1989"/>
                    <a:pt x="816" y="2014"/>
                    <a:pt x="816" y="2040"/>
                  </a:cubicBezTo>
                  <a:cubicBezTo>
                    <a:pt x="867" y="2065"/>
                    <a:pt x="893" y="2091"/>
                    <a:pt x="893" y="2091"/>
                  </a:cubicBezTo>
                  <a:cubicBezTo>
                    <a:pt x="893" y="2091"/>
                    <a:pt x="918" y="2116"/>
                    <a:pt x="995" y="2167"/>
                  </a:cubicBezTo>
                  <a:cubicBezTo>
                    <a:pt x="1020" y="2167"/>
                    <a:pt x="1046" y="2193"/>
                    <a:pt x="1071" y="2193"/>
                  </a:cubicBezTo>
                  <a:cubicBezTo>
                    <a:pt x="1148" y="2218"/>
                    <a:pt x="1224" y="2218"/>
                    <a:pt x="1301" y="2244"/>
                  </a:cubicBezTo>
                  <a:cubicBezTo>
                    <a:pt x="1479" y="2269"/>
                    <a:pt x="1683" y="2295"/>
                    <a:pt x="1913" y="2320"/>
                  </a:cubicBezTo>
                  <a:cubicBezTo>
                    <a:pt x="1760" y="2499"/>
                    <a:pt x="1581" y="2703"/>
                    <a:pt x="1454" y="2907"/>
                  </a:cubicBezTo>
                  <a:lnTo>
                    <a:pt x="1377" y="3034"/>
                  </a:lnTo>
                  <a:cubicBezTo>
                    <a:pt x="1377" y="3060"/>
                    <a:pt x="1352" y="3060"/>
                    <a:pt x="1352" y="3085"/>
                  </a:cubicBezTo>
                  <a:cubicBezTo>
                    <a:pt x="1326" y="3136"/>
                    <a:pt x="1326" y="3187"/>
                    <a:pt x="1326" y="3238"/>
                  </a:cubicBezTo>
                  <a:cubicBezTo>
                    <a:pt x="1275" y="3417"/>
                    <a:pt x="1352" y="3621"/>
                    <a:pt x="1505" y="3748"/>
                  </a:cubicBezTo>
                  <a:cubicBezTo>
                    <a:pt x="1836" y="4003"/>
                    <a:pt x="2244" y="3952"/>
                    <a:pt x="2244" y="40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4"/>
            <p:cNvSpPr/>
            <p:nvPr/>
          </p:nvSpPr>
          <p:spPr>
            <a:xfrm>
              <a:off x="3074750" y="2386775"/>
              <a:ext cx="330825" cy="713900"/>
            </a:xfrm>
            <a:custGeom>
              <a:avLst/>
              <a:gdLst/>
              <a:ahLst/>
              <a:cxnLst/>
              <a:rect l="l" t="t" r="r" b="b"/>
              <a:pathLst>
                <a:path w="13233" h="28556" extrusionOk="0">
                  <a:moveTo>
                    <a:pt x="12800" y="7165"/>
                  </a:moveTo>
                  <a:lnTo>
                    <a:pt x="10275" y="7165"/>
                  </a:lnTo>
                  <a:lnTo>
                    <a:pt x="12239" y="5201"/>
                  </a:lnTo>
                  <a:cubicBezTo>
                    <a:pt x="12417" y="5049"/>
                    <a:pt x="12417" y="4768"/>
                    <a:pt x="12239" y="4615"/>
                  </a:cubicBezTo>
                  <a:cubicBezTo>
                    <a:pt x="12086" y="4437"/>
                    <a:pt x="11805" y="4437"/>
                    <a:pt x="11652" y="4615"/>
                  </a:cubicBezTo>
                  <a:lnTo>
                    <a:pt x="10734" y="5533"/>
                  </a:lnTo>
                  <a:lnTo>
                    <a:pt x="10734" y="4462"/>
                  </a:lnTo>
                  <a:cubicBezTo>
                    <a:pt x="10734" y="4233"/>
                    <a:pt x="10530" y="4029"/>
                    <a:pt x="10301" y="4029"/>
                  </a:cubicBezTo>
                  <a:cubicBezTo>
                    <a:pt x="10071" y="4029"/>
                    <a:pt x="9867" y="4233"/>
                    <a:pt x="9867" y="4462"/>
                  </a:cubicBezTo>
                  <a:lnTo>
                    <a:pt x="9867" y="6374"/>
                  </a:lnTo>
                  <a:lnTo>
                    <a:pt x="7547" y="8694"/>
                  </a:lnTo>
                  <a:lnTo>
                    <a:pt x="7547" y="3646"/>
                  </a:lnTo>
                  <a:cubicBezTo>
                    <a:pt x="7547" y="3570"/>
                    <a:pt x="7547" y="3493"/>
                    <a:pt x="7522" y="3442"/>
                  </a:cubicBezTo>
                  <a:cubicBezTo>
                    <a:pt x="8516" y="2677"/>
                    <a:pt x="9256" y="2091"/>
                    <a:pt x="10122" y="1352"/>
                  </a:cubicBezTo>
                  <a:cubicBezTo>
                    <a:pt x="10301" y="1199"/>
                    <a:pt x="10326" y="944"/>
                    <a:pt x="10173" y="765"/>
                  </a:cubicBezTo>
                  <a:cubicBezTo>
                    <a:pt x="10020" y="587"/>
                    <a:pt x="9740" y="561"/>
                    <a:pt x="9562" y="714"/>
                  </a:cubicBezTo>
                  <a:cubicBezTo>
                    <a:pt x="8695" y="1454"/>
                    <a:pt x="7930" y="2066"/>
                    <a:pt x="6935" y="2830"/>
                  </a:cubicBezTo>
                  <a:cubicBezTo>
                    <a:pt x="6884" y="2805"/>
                    <a:pt x="6808" y="2779"/>
                    <a:pt x="6732" y="2779"/>
                  </a:cubicBezTo>
                  <a:cubicBezTo>
                    <a:pt x="6222" y="2167"/>
                    <a:pt x="5686" y="1530"/>
                    <a:pt x="5202" y="944"/>
                  </a:cubicBezTo>
                  <a:lnTo>
                    <a:pt x="4564" y="204"/>
                  </a:lnTo>
                  <a:cubicBezTo>
                    <a:pt x="4411" y="0"/>
                    <a:pt x="4156" y="0"/>
                    <a:pt x="3978" y="128"/>
                  </a:cubicBezTo>
                  <a:cubicBezTo>
                    <a:pt x="3799" y="281"/>
                    <a:pt x="3774" y="561"/>
                    <a:pt x="3927" y="740"/>
                  </a:cubicBezTo>
                  <a:lnTo>
                    <a:pt x="4539" y="1479"/>
                  </a:lnTo>
                  <a:cubicBezTo>
                    <a:pt x="4998" y="2040"/>
                    <a:pt x="5482" y="2626"/>
                    <a:pt x="5967" y="3213"/>
                  </a:cubicBezTo>
                  <a:cubicBezTo>
                    <a:pt x="5916" y="3340"/>
                    <a:pt x="5865" y="3468"/>
                    <a:pt x="5865" y="3646"/>
                  </a:cubicBezTo>
                  <a:lnTo>
                    <a:pt x="5865" y="11677"/>
                  </a:lnTo>
                  <a:lnTo>
                    <a:pt x="2882" y="8694"/>
                  </a:lnTo>
                  <a:lnTo>
                    <a:pt x="2882" y="5762"/>
                  </a:lnTo>
                  <a:cubicBezTo>
                    <a:pt x="2882" y="5533"/>
                    <a:pt x="2703" y="5329"/>
                    <a:pt x="2448" y="5329"/>
                  </a:cubicBezTo>
                  <a:cubicBezTo>
                    <a:pt x="2219" y="5329"/>
                    <a:pt x="2040" y="5533"/>
                    <a:pt x="2040" y="5762"/>
                  </a:cubicBezTo>
                  <a:lnTo>
                    <a:pt x="2040" y="7853"/>
                  </a:lnTo>
                  <a:lnTo>
                    <a:pt x="765" y="6604"/>
                  </a:lnTo>
                  <a:cubicBezTo>
                    <a:pt x="613" y="6425"/>
                    <a:pt x="332" y="6425"/>
                    <a:pt x="179" y="6604"/>
                  </a:cubicBezTo>
                  <a:cubicBezTo>
                    <a:pt x="1" y="6757"/>
                    <a:pt x="1" y="7037"/>
                    <a:pt x="179" y="7190"/>
                  </a:cubicBezTo>
                  <a:lnTo>
                    <a:pt x="3545" y="10556"/>
                  </a:lnTo>
                  <a:cubicBezTo>
                    <a:pt x="2678" y="10505"/>
                    <a:pt x="1811" y="10428"/>
                    <a:pt x="893" y="10326"/>
                  </a:cubicBezTo>
                  <a:lnTo>
                    <a:pt x="511" y="10301"/>
                  </a:lnTo>
                  <a:cubicBezTo>
                    <a:pt x="281" y="10275"/>
                    <a:pt x="77" y="10428"/>
                    <a:pt x="52" y="10683"/>
                  </a:cubicBezTo>
                  <a:cubicBezTo>
                    <a:pt x="26" y="10913"/>
                    <a:pt x="205" y="11117"/>
                    <a:pt x="434" y="11142"/>
                  </a:cubicBezTo>
                  <a:lnTo>
                    <a:pt x="816" y="11168"/>
                  </a:lnTo>
                  <a:cubicBezTo>
                    <a:pt x="2066" y="11295"/>
                    <a:pt x="3239" y="11422"/>
                    <a:pt x="4411" y="11422"/>
                  </a:cubicBezTo>
                  <a:lnTo>
                    <a:pt x="5865" y="12876"/>
                  </a:lnTo>
                  <a:lnTo>
                    <a:pt x="5865" y="27714"/>
                  </a:lnTo>
                  <a:cubicBezTo>
                    <a:pt x="5865" y="28173"/>
                    <a:pt x="6247" y="28556"/>
                    <a:pt x="6706" y="28556"/>
                  </a:cubicBezTo>
                  <a:cubicBezTo>
                    <a:pt x="7165" y="28556"/>
                    <a:pt x="7547" y="28173"/>
                    <a:pt x="7547" y="27714"/>
                  </a:cubicBezTo>
                  <a:lnTo>
                    <a:pt x="7547" y="9893"/>
                  </a:lnTo>
                  <a:lnTo>
                    <a:pt x="9434" y="8032"/>
                  </a:lnTo>
                  <a:lnTo>
                    <a:pt x="12800" y="8032"/>
                  </a:lnTo>
                  <a:cubicBezTo>
                    <a:pt x="13029" y="8032"/>
                    <a:pt x="13233" y="7828"/>
                    <a:pt x="13233" y="7598"/>
                  </a:cubicBezTo>
                  <a:cubicBezTo>
                    <a:pt x="13233" y="7369"/>
                    <a:pt x="13029" y="7165"/>
                    <a:pt x="12800" y="71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44"/>
          <p:cNvGrpSpPr/>
          <p:nvPr/>
        </p:nvGrpSpPr>
        <p:grpSpPr>
          <a:xfrm>
            <a:off x="8048130" y="811555"/>
            <a:ext cx="984334" cy="392622"/>
            <a:chOff x="3962550" y="852150"/>
            <a:chExt cx="876600" cy="349650"/>
          </a:xfrm>
        </p:grpSpPr>
        <p:sp>
          <p:nvSpPr>
            <p:cNvPr id="702" name="Google Shape;702;p44"/>
            <p:cNvSpPr/>
            <p:nvPr/>
          </p:nvSpPr>
          <p:spPr>
            <a:xfrm>
              <a:off x="3962550" y="852150"/>
              <a:ext cx="876600" cy="349650"/>
            </a:xfrm>
            <a:custGeom>
              <a:avLst/>
              <a:gdLst/>
              <a:ahLst/>
              <a:cxnLst/>
              <a:rect l="l" t="t" r="r" b="b"/>
              <a:pathLst>
                <a:path w="35064" h="13986" extrusionOk="0">
                  <a:moveTo>
                    <a:pt x="1" y="13986"/>
                  </a:moveTo>
                  <a:lnTo>
                    <a:pt x="34312" y="13610"/>
                  </a:lnTo>
                  <a:cubicBezTo>
                    <a:pt x="34312" y="13610"/>
                    <a:pt x="35064" y="6893"/>
                    <a:pt x="29650" y="8572"/>
                  </a:cubicBezTo>
                  <a:cubicBezTo>
                    <a:pt x="29650" y="8572"/>
                    <a:pt x="30026" y="5214"/>
                    <a:pt x="27044" y="5389"/>
                  </a:cubicBezTo>
                  <a:cubicBezTo>
                    <a:pt x="24061" y="5590"/>
                    <a:pt x="25189" y="7269"/>
                    <a:pt x="25189" y="7269"/>
                  </a:cubicBezTo>
                  <a:cubicBezTo>
                    <a:pt x="25189" y="7269"/>
                    <a:pt x="25540" y="928"/>
                    <a:pt x="17896" y="452"/>
                  </a:cubicBezTo>
                  <a:cubicBezTo>
                    <a:pt x="10251" y="1"/>
                    <a:pt x="11580" y="7068"/>
                    <a:pt x="11580" y="7068"/>
                  </a:cubicBezTo>
                  <a:cubicBezTo>
                    <a:pt x="11580" y="7068"/>
                    <a:pt x="5239" y="5038"/>
                    <a:pt x="5038" y="10427"/>
                  </a:cubicBezTo>
                  <a:cubicBezTo>
                    <a:pt x="5038" y="10427"/>
                    <a:pt x="753" y="10251"/>
                    <a:pt x="1" y="1398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4"/>
            <p:cNvSpPr/>
            <p:nvPr/>
          </p:nvSpPr>
          <p:spPr>
            <a:xfrm>
              <a:off x="3962550" y="1047650"/>
              <a:ext cx="861575" cy="154150"/>
            </a:xfrm>
            <a:custGeom>
              <a:avLst/>
              <a:gdLst/>
              <a:ahLst/>
              <a:cxnLst/>
              <a:rect l="l" t="t" r="r" b="b"/>
              <a:pathLst>
                <a:path w="34463" h="6166" extrusionOk="0">
                  <a:moveTo>
                    <a:pt x="25089" y="0"/>
                  </a:moveTo>
                  <a:cubicBezTo>
                    <a:pt x="25089" y="0"/>
                    <a:pt x="24988" y="3359"/>
                    <a:pt x="18923" y="3634"/>
                  </a:cubicBezTo>
                  <a:cubicBezTo>
                    <a:pt x="18692" y="3645"/>
                    <a:pt x="18469" y="3650"/>
                    <a:pt x="18255" y="3650"/>
                  </a:cubicBezTo>
                  <a:cubicBezTo>
                    <a:pt x="13471" y="3650"/>
                    <a:pt x="12780" y="1077"/>
                    <a:pt x="12708" y="501"/>
                  </a:cubicBezTo>
                  <a:lnTo>
                    <a:pt x="12708" y="501"/>
                  </a:lnTo>
                  <a:cubicBezTo>
                    <a:pt x="12758" y="1078"/>
                    <a:pt x="12858" y="3734"/>
                    <a:pt x="9600" y="3734"/>
                  </a:cubicBezTo>
                  <a:cubicBezTo>
                    <a:pt x="6542" y="3734"/>
                    <a:pt x="6191" y="3083"/>
                    <a:pt x="6166" y="2857"/>
                  </a:cubicBezTo>
                  <a:cubicBezTo>
                    <a:pt x="6166" y="3228"/>
                    <a:pt x="6059" y="5077"/>
                    <a:pt x="3627" y="5077"/>
                  </a:cubicBezTo>
                  <a:cubicBezTo>
                    <a:pt x="3429" y="5077"/>
                    <a:pt x="3214" y="5064"/>
                    <a:pt x="2983" y="5038"/>
                  </a:cubicBezTo>
                  <a:cubicBezTo>
                    <a:pt x="1480" y="4862"/>
                    <a:pt x="1179" y="4361"/>
                    <a:pt x="1304" y="3835"/>
                  </a:cubicBezTo>
                  <a:lnTo>
                    <a:pt x="1304" y="3835"/>
                  </a:lnTo>
                  <a:cubicBezTo>
                    <a:pt x="703" y="4361"/>
                    <a:pt x="226" y="5113"/>
                    <a:pt x="1" y="6166"/>
                  </a:cubicBezTo>
                  <a:lnTo>
                    <a:pt x="34312" y="5790"/>
                  </a:lnTo>
                  <a:cubicBezTo>
                    <a:pt x="34312" y="5790"/>
                    <a:pt x="34462" y="4411"/>
                    <a:pt x="34136" y="3058"/>
                  </a:cubicBezTo>
                  <a:lnTo>
                    <a:pt x="34136" y="3058"/>
                  </a:lnTo>
                  <a:cubicBezTo>
                    <a:pt x="34161" y="4035"/>
                    <a:pt x="33435" y="4637"/>
                    <a:pt x="31430" y="4762"/>
                  </a:cubicBezTo>
                  <a:cubicBezTo>
                    <a:pt x="31346" y="4767"/>
                    <a:pt x="31265" y="4769"/>
                    <a:pt x="31187" y="4769"/>
                  </a:cubicBezTo>
                  <a:cubicBezTo>
                    <a:pt x="28291" y="4769"/>
                    <a:pt x="29099" y="1680"/>
                    <a:pt x="29099" y="1679"/>
                  </a:cubicBezTo>
                  <a:lnTo>
                    <a:pt x="29099" y="1679"/>
                  </a:lnTo>
                  <a:cubicBezTo>
                    <a:pt x="29099" y="1679"/>
                    <a:pt x="28196" y="2508"/>
                    <a:pt x="27118" y="2508"/>
                  </a:cubicBezTo>
                  <a:cubicBezTo>
                    <a:pt x="26938" y="2508"/>
                    <a:pt x="26754" y="2485"/>
                    <a:pt x="26567" y="2431"/>
                  </a:cubicBezTo>
                  <a:cubicBezTo>
                    <a:pt x="25264" y="2055"/>
                    <a:pt x="25089" y="0"/>
                    <a:pt x="25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4"/>
          <p:cNvGrpSpPr/>
          <p:nvPr/>
        </p:nvGrpSpPr>
        <p:grpSpPr>
          <a:xfrm>
            <a:off x="7346855" y="159105"/>
            <a:ext cx="984334" cy="392622"/>
            <a:chOff x="3962550" y="852150"/>
            <a:chExt cx="876600" cy="349650"/>
          </a:xfrm>
        </p:grpSpPr>
        <p:sp>
          <p:nvSpPr>
            <p:cNvPr id="705" name="Google Shape;705;p44"/>
            <p:cNvSpPr/>
            <p:nvPr/>
          </p:nvSpPr>
          <p:spPr>
            <a:xfrm>
              <a:off x="3962550" y="852150"/>
              <a:ext cx="876600" cy="349650"/>
            </a:xfrm>
            <a:custGeom>
              <a:avLst/>
              <a:gdLst/>
              <a:ahLst/>
              <a:cxnLst/>
              <a:rect l="l" t="t" r="r" b="b"/>
              <a:pathLst>
                <a:path w="35064" h="13986" extrusionOk="0">
                  <a:moveTo>
                    <a:pt x="1" y="13986"/>
                  </a:moveTo>
                  <a:lnTo>
                    <a:pt x="34312" y="13610"/>
                  </a:lnTo>
                  <a:cubicBezTo>
                    <a:pt x="34312" y="13610"/>
                    <a:pt x="35064" y="6893"/>
                    <a:pt x="29650" y="8572"/>
                  </a:cubicBezTo>
                  <a:cubicBezTo>
                    <a:pt x="29650" y="8572"/>
                    <a:pt x="30026" y="5214"/>
                    <a:pt x="27044" y="5389"/>
                  </a:cubicBezTo>
                  <a:cubicBezTo>
                    <a:pt x="24061" y="5590"/>
                    <a:pt x="25189" y="7269"/>
                    <a:pt x="25189" y="7269"/>
                  </a:cubicBezTo>
                  <a:cubicBezTo>
                    <a:pt x="25189" y="7269"/>
                    <a:pt x="25540" y="928"/>
                    <a:pt x="17896" y="452"/>
                  </a:cubicBezTo>
                  <a:cubicBezTo>
                    <a:pt x="10251" y="1"/>
                    <a:pt x="11580" y="7068"/>
                    <a:pt x="11580" y="7068"/>
                  </a:cubicBezTo>
                  <a:cubicBezTo>
                    <a:pt x="11580" y="7068"/>
                    <a:pt x="5239" y="5038"/>
                    <a:pt x="5038" y="10427"/>
                  </a:cubicBezTo>
                  <a:cubicBezTo>
                    <a:pt x="5038" y="10427"/>
                    <a:pt x="753" y="10251"/>
                    <a:pt x="1" y="1398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4"/>
            <p:cNvSpPr/>
            <p:nvPr/>
          </p:nvSpPr>
          <p:spPr>
            <a:xfrm>
              <a:off x="3962550" y="1047650"/>
              <a:ext cx="861575" cy="154150"/>
            </a:xfrm>
            <a:custGeom>
              <a:avLst/>
              <a:gdLst/>
              <a:ahLst/>
              <a:cxnLst/>
              <a:rect l="l" t="t" r="r" b="b"/>
              <a:pathLst>
                <a:path w="34463" h="6166" extrusionOk="0">
                  <a:moveTo>
                    <a:pt x="25089" y="0"/>
                  </a:moveTo>
                  <a:cubicBezTo>
                    <a:pt x="25089" y="0"/>
                    <a:pt x="24988" y="3359"/>
                    <a:pt x="18923" y="3634"/>
                  </a:cubicBezTo>
                  <a:cubicBezTo>
                    <a:pt x="18692" y="3645"/>
                    <a:pt x="18469" y="3650"/>
                    <a:pt x="18255" y="3650"/>
                  </a:cubicBezTo>
                  <a:cubicBezTo>
                    <a:pt x="13471" y="3650"/>
                    <a:pt x="12780" y="1077"/>
                    <a:pt x="12708" y="501"/>
                  </a:cubicBezTo>
                  <a:lnTo>
                    <a:pt x="12708" y="501"/>
                  </a:lnTo>
                  <a:cubicBezTo>
                    <a:pt x="12758" y="1078"/>
                    <a:pt x="12858" y="3734"/>
                    <a:pt x="9600" y="3734"/>
                  </a:cubicBezTo>
                  <a:cubicBezTo>
                    <a:pt x="6542" y="3734"/>
                    <a:pt x="6191" y="3083"/>
                    <a:pt x="6166" y="2857"/>
                  </a:cubicBezTo>
                  <a:cubicBezTo>
                    <a:pt x="6166" y="3228"/>
                    <a:pt x="6059" y="5077"/>
                    <a:pt x="3627" y="5077"/>
                  </a:cubicBezTo>
                  <a:cubicBezTo>
                    <a:pt x="3429" y="5077"/>
                    <a:pt x="3214" y="5064"/>
                    <a:pt x="2983" y="5038"/>
                  </a:cubicBezTo>
                  <a:cubicBezTo>
                    <a:pt x="1480" y="4862"/>
                    <a:pt x="1179" y="4361"/>
                    <a:pt x="1304" y="3835"/>
                  </a:cubicBezTo>
                  <a:lnTo>
                    <a:pt x="1304" y="3835"/>
                  </a:lnTo>
                  <a:cubicBezTo>
                    <a:pt x="703" y="4361"/>
                    <a:pt x="226" y="5113"/>
                    <a:pt x="1" y="6166"/>
                  </a:cubicBezTo>
                  <a:lnTo>
                    <a:pt x="34312" y="5790"/>
                  </a:lnTo>
                  <a:cubicBezTo>
                    <a:pt x="34312" y="5790"/>
                    <a:pt x="34462" y="4411"/>
                    <a:pt x="34136" y="3058"/>
                  </a:cubicBezTo>
                  <a:lnTo>
                    <a:pt x="34136" y="3058"/>
                  </a:lnTo>
                  <a:cubicBezTo>
                    <a:pt x="34161" y="4035"/>
                    <a:pt x="33435" y="4637"/>
                    <a:pt x="31430" y="4762"/>
                  </a:cubicBezTo>
                  <a:cubicBezTo>
                    <a:pt x="31346" y="4767"/>
                    <a:pt x="31265" y="4769"/>
                    <a:pt x="31187" y="4769"/>
                  </a:cubicBezTo>
                  <a:cubicBezTo>
                    <a:pt x="28291" y="4769"/>
                    <a:pt x="29099" y="1680"/>
                    <a:pt x="29099" y="1679"/>
                  </a:cubicBezTo>
                  <a:lnTo>
                    <a:pt x="29099" y="1679"/>
                  </a:lnTo>
                  <a:cubicBezTo>
                    <a:pt x="29099" y="1679"/>
                    <a:pt x="28196" y="2508"/>
                    <a:pt x="27118" y="2508"/>
                  </a:cubicBezTo>
                  <a:cubicBezTo>
                    <a:pt x="26938" y="2508"/>
                    <a:pt x="26754" y="2485"/>
                    <a:pt x="26567" y="2431"/>
                  </a:cubicBezTo>
                  <a:cubicBezTo>
                    <a:pt x="25264" y="2055"/>
                    <a:pt x="25089" y="0"/>
                    <a:pt x="25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5"/>
          <p:cNvSpPr/>
          <p:nvPr/>
        </p:nvSpPr>
        <p:spPr>
          <a:xfrm rot="-3049182">
            <a:off x="-2770089" y="-1357987"/>
            <a:ext cx="4341228" cy="3971975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CDE0F1">
              <a:alpha val="41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FE2EF"/>
              </a:solidFill>
            </a:endParaRPr>
          </a:p>
        </p:txBody>
      </p:sp>
      <p:sp>
        <p:nvSpPr>
          <p:cNvPr id="709" name="Google Shape;709;p45"/>
          <p:cNvSpPr/>
          <p:nvPr/>
        </p:nvSpPr>
        <p:spPr>
          <a:xfrm rot="8552088">
            <a:off x="7044554" y="2887324"/>
            <a:ext cx="4341247" cy="3971992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CDE0F1">
              <a:alpha val="41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FE2EF"/>
              </a:solidFill>
            </a:endParaRPr>
          </a:p>
        </p:txBody>
      </p:sp>
      <p:sp>
        <p:nvSpPr>
          <p:cNvPr id="710" name="Google Shape;710;p45"/>
          <p:cNvSpPr/>
          <p:nvPr/>
        </p:nvSpPr>
        <p:spPr>
          <a:xfrm>
            <a:off x="7254570" y="4867605"/>
            <a:ext cx="1006629" cy="274328"/>
          </a:xfrm>
          <a:custGeom>
            <a:avLst/>
            <a:gdLst/>
            <a:ahLst/>
            <a:cxnLst/>
            <a:rect l="l" t="t" r="r" b="b"/>
            <a:pathLst>
              <a:path w="17570" h="4788" extrusionOk="0">
                <a:moveTo>
                  <a:pt x="12231" y="1"/>
                </a:moveTo>
                <a:cubicBezTo>
                  <a:pt x="9674" y="1"/>
                  <a:pt x="7519" y="1805"/>
                  <a:pt x="6993" y="4211"/>
                </a:cubicBezTo>
                <a:cubicBezTo>
                  <a:pt x="6416" y="2883"/>
                  <a:pt x="5113" y="1956"/>
                  <a:pt x="3584" y="1956"/>
                </a:cubicBezTo>
                <a:cubicBezTo>
                  <a:pt x="1855" y="1956"/>
                  <a:pt x="376" y="3159"/>
                  <a:pt x="0" y="4788"/>
                </a:cubicBezTo>
                <a:lnTo>
                  <a:pt x="17569" y="4788"/>
                </a:lnTo>
                <a:cubicBezTo>
                  <a:pt x="17268" y="2106"/>
                  <a:pt x="14988" y="1"/>
                  <a:pt x="12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45"/>
          <p:cNvGrpSpPr/>
          <p:nvPr/>
        </p:nvGrpSpPr>
        <p:grpSpPr>
          <a:xfrm flipH="1">
            <a:off x="7454225" y="4075223"/>
            <a:ext cx="770669" cy="1063555"/>
            <a:chOff x="2899475" y="2205125"/>
            <a:chExt cx="648875" cy="895550"/>
          </a:xfrm>
        </p:grpSpPr>
        <p:sp>
          <p:nvSpPr>
            <p:cNvPr id="712" name="Google Shape;712;p45"/>
            <p:cNvSpPr/>
            <p:nvPr/>
          </p:nvSpPr>
          <p:spPr>
            <a:xfrm>
              <a:off x="2899475" y="2205125"/>
              <a:ext cx="648875" cy="670550"/>
            </a:xfrm>
            <a:custGeom>
              <a:avLst/>
              <a:gdLst/>
              <a:ahLst/>
              <a:cxnLst/>
              <a:rect l="l" t="t" r="r" b="b"/>
              <a:pathLst>
                <a:path w="25955" h="26822" extrusionOk="0">
                  <a:moveTo>
                    <a:pt x="13794" y="1606"/>
                  </a:moveTo>
                  <a:cubicBezTo>
                    <a:pt x="13972" y="1734"/>
                    <a:pt x="14150" y="1734"/>
                    <a:pt x="14354" y="1683"/>
                  </a:cubicBezTo>
                  <a:lnTo>
                    <a:pt x="13794" y="1861"/>
                  </a:lnTo>
                  <a:cubicBezTo>
                    <a:pt x="13794" y="1759"/>
                    <a:pt x="13794" y="1683"/>
                    <a:pt x="13794" y="1606"/>
                  </a:cubicBezTo>
                  <a:close/>
                  <a:moveTo>
                    <a:pt x="22590" y="9383"/>
                  </a:moveTo>
                  <a:cubicBezTo>
                    <a:pt x="22564" y="9383"/>
                    <a:pt x="22539" y="9357"/>
                    <a:pt x="22513" y="9332"/>
                  </a:cubicBezTo>
                  <a:cubicBezTo>
                    <a:pt x="24374" y="9230"/>
                    <a:pt x="23737" y="6450"/>
                    <a:pt x="22437" y="5813"/>
                  </a:cubicBezTo>
                  <a:cubicBezTo>
                    <a:pt x="22309" y="5762"/>
                    <a:pt x="21264" y="5533"/>
                    <a:pt x="21187" y="5686"/>
                  </a:cubicBezTo>
                  <a:cubicBezTo>
                    <a:pt x="21672" y="4334"/>
                    <a:pt x="21901" y="2932"/>
                    <a:pt x="20397" y="2116"/>
                  </a:cubicBezTo>
                  <a:cubicBezTo>
                    <a:pt x="19326" y="1555"/>
                    <a:pt x="17975" y="2065"/>
                    <a:pt x="16929" y="2397"/>
                  </a:cubicBezTo>
                  <a:cubicBezTo>
                    <a:pt x="17184" y="2320"/>
                    <a:pt x="16751" y="1504"/>
                    <a:pt x="16649" y="1402"/>
                  </a:cubicBezTo>
                  <a:cubicBezTo>
                    <a:pt x="16216" y="969"/>
                    <a:pt x="15298" y="1020"/>
                    <a:pt x="14788" y="1275"/>
                  </a:cubicBezTo>
                  <a:cubicBezTo>
                    <a:pt x="14660" y="1326"/>
                    <a:pt x="13870" y="1912"/>
                    <a:pt x="13895" y="2014"/>
                  </a:cubicBezTo>
                  <a:cubicBezTo>
                    <a:pt x="13743" y="357"/>
                    <a:pt x="11575" y="0"/>
                    <a:pt x="10250" y="306"/>
                  </a:cubicBezTo>
                  <a:cubicBezTo>
                    <a:pt x="8082" y="841"/>
                    <a:pt x="7700" y="4156"/>
                    <a:pt x="8082" y="5941"/>
                  </a:cubicBezTo>
                  <a:cubicBezTo>
                    <a:pt x="5303" y="5227"/>
                    <a:pt x="2218" y="6119"/>
                    <a:pt x="1071" y="8924"/>
                  </a:cubicBezTo>
                  <a:cubicBezTo>
                    <a:pt x="0" y="11575"/>
                    <a:pt x="1148" y="13997"/>
                    <a:pt x="4105" y="13742"/>
                  </a:cubicBezTo>
                  <a:cubicBezTo>
                    <a:pt x="3213" y="13742"/>
                    <a:pt x="2524" y="14839"/>
                    <a:pt x="2754" y="15705"/>
                  </a:cubicBezTo>
                  <a:cubicBezTo>
                    <a:pt x="2983" y="16674"/>
                    <a:pt x="3417" y="16445"/>
                    <a:pt x="4437" y="16470"/>
                  </a:cubicBezTo>
                  <a:cubicBezTo>
                    <a:pt x="2295" y="23482"/>
                    <a:pt x="15782" y="26822"/>
                    <a:pt x="17465" y="20167"/>
                  </a:cubicBezTo>
                  <a:cubicBezTo>
                    <a:pt x="18077" y="20677"/>
                    <a:pt x="19301" y="21085"/>
                    <a:pt x="20065" y="20728"/>
                  </a:cubicBezTo>
                  <a:cubicBezTo>
                    <a:pt x="20779" y="20397"/>
                    <a:pt x="22131" y="18102"/>
                    <a:pt x="21927" y="17414"/>
                  </a:cubicBezTo>
                  <a:cubicBezTo>
                    <a:pt x="23941" y="17771"/>
                    <a:pt x="25496" y="15017"/>
                    <a:pt x="25700" y="13360"/>
                  </a:cubicBezTo>
                  <a:cubicBezTo>
                    <a:pt x="25955" y="10938"/>
                    <a:pt x="24272" y="10453"/>
                    <a:pt x="22590" y="93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2998900" y="2394425"/>
              <a:ext cx="56125" cy="103925"/>
            </a:xfrm>
            <a:custGeom>
              <a:avLst/>
              <a:gdLst/>
              <a:ahLst/>
              <a:cxnLst/>
              <a:rect l="l" t="t" r="r" b="b"/>
              <a:pathLst>
                <a:path w="2245" h="4157" extrusionOk="0">
                  <a:moveTo>
                    <a:pt x="2244" y="4029"/>
                  </a:moveTo>
                  <a:cubicBezTo>
                    <a:pt x="2244" y="4054"/>
                    <a:pt x="2142" y="4105"/>
                    <a:pt x="1989" y="4131"/>
                  </a:cubicBezTo>
                  <a:cubicBezTo>
                    <a:pt x="1836" y="4156"/>
                    <a:pt x="1581" y="4156"/>
                    <a:pt x="1326" y="4003"/>
                  </a:cubicBezTo>
                  <a:cubicBezTo>
                    <a:pt x="1199" y="3952"/>
                    <a:pt x="1071" y="3825"/>
                    <a:pt x="995" y="3697"/>
                  </a:cubicBezTo>
                  <a:cubicBezTo>
                    <a:pt x="893" y="3544"/>
                    <a:pt x="867" y="3366"/>
                    <a:pt x="867" y="3213"/>
                  </a:cubicBezTo>
                  <a:cubicBezTo>
                    <a:pt x="867" y="3136"/>
                    <a:pt x="867" y="3034"/>
                    <a:pt x="893" y="2958"/>
                  </a:cubicBezTo>
                  <a:cubicBezTo>
                    <a:pt x="893" y="2932"/>
                    <a:pt x="893" y="2881"/>
                    <a:pt x="918" y="2856"/>
                  </a:cubicBezTo>
                  <a:lnTo>
                    <a:pt x="944" y="2805"/>
                  </a:lnTo>
                  <a:lnTo>
                    <a:pt x="944" y="2779"/>
                  </a:lnTo>
                  <a:cubicBezTo>
                    <a:pt x="944" y="2779"/>
                    <a:pt x="944" y="2754"/>
                    <a:pt x="944" y="2754"/>
                  </a:cubicBezTo>
                  <a:cubicBezTo>
                    <a:pt x="918" y="2754"/>
                    <a:pt x="893" y="2754"/>
                    <a:pt x="893" y="2754"/>
                  </a:cubicBezTo>
                  <a:cubicBezTo>
                    <a:pt x="867" y="2754"/>
                    <a:pt x="893" y="2779"/>
                    <a:pt x="867" y="2754"/>
                  </a:cubicBezTo>
                  <a:cubicBezTo>
                    <a:pt x="816" y="2754"/>
                    <a:pt x="765" y="2728"/>
                    <a:pt x="740" y="2728"/>
                  </a:cubicBezTo>
                  <a:cubicBezTo>
                    <a:pt x="587" y="2652"/>
                    <a:pt x="485" y="2575"/>
                    <a:pt x="485" y="2575"/>
                  </a:cubicBezTo>
                  <a:cubicBezTo>
                    <a:pt x="485" y="2575"/>
                    <a:pt x="434" y="2550"/>
                    <a:pt x="358" y="2448"/>
                  </a:cubicBezTo>
                  <a:cubicBezTo>
                    <a:pt x="332" y="2397"/>
                    <a:pt x="281" y="2346"/>
                    <a:pt x="256" y="2295"/>
                  </a:cubicBezTo>
                  <a:cubicBezTo>
                    <a:pt x="205" y="2218"/>
                    <a:pt x="179" y="2142"/>
                    <a:pt x="128" y="2065"/>
                  </a:cubicBezTo>
                  <a:cubicBezTo>
                    <a:pt x="1" y="1709"/>
                    <a:pt x="26" y="1224"/>
                    <a:pt x="230" y="842"/>
                  </a:cubicBezTo>
                  <a:cubicBezTo>
                    <a:pt x="383" y="434"/>
                    <a:pt x="740" y="102"/>
                    <a:pt x="1071" y="26"/>
                  </a:cubicBezTo>
                  <a:cubicBezTo>
                    <a:pt x="1250" y="0"/>
                    <a:pt x="1377" y="0"/>
                    <a:pt x="1454" y="26"/>
                  </a:cubicBezTo>
                  <a:cubicBezTo>
                    <a:pt x="1556" y="51"/>
                    <a:pt x="1607" y="77"/>
                    <a:pt x="1607" y="102"/>
                  </a:cubicBezTo>
                  <a:cubicBezTo>
                    <a:pt x="1581" y="153"/>
                    <a:pt x="1403" y="153"/>
                    <a:pt x="1173" y="255"/>
                  </a:cubicBezTo>
                  <a:cubicBezTo>
                    <a:pt x="944" y="383"/>
                    <a:pt x="715" y="663"/>
                    <a:pt x="638" y="995"/>
                  </a:cubicBezTo>
                  <a:cubicBezTo>
                    <a:pt x="536" y="1301"/>
                    <a:pt x="587" y="1658"/>
                    <a:pt x="689" y="1836"/>
                  </a:cubicBezTo>
                  <a:cubicBezTo>
                    <a:pt x="715" y="1887"/>
                    <a:pt x="740" y="1912"/>
                    <a:pt x="740" y="1963"/>
                  </a:cubicBezTo>
                  <a:cubicBezTo>
                    <a:pt x="765" y="1989"/>
                    <a:pt x="816" y="2014"/>
                    <a:pt x="816" y="2040"/>
                  </a:cubicBezTo>
                  <a:cubicBezTo>
                    <a:pt x="867" y="2065"/>
                    <a:pt x="893" y="2091"/>
                    <a:pt x="893" y="2091"/>
                  </a:cubicBezTo>
                  <a:cubicBezTo>
                    <a:pt x="893" y="2091"/>
                    <a:pt x="918" y="2116"/>
                    <a:pt x="995" y="2167"/>
                  </a:cubicBezTo>
                  <a:cubicBezTo>
                    <a:pt x="1020" y="2167"/>
                    <a:pt x="1046" y="2193"/>
                    <a:pt x="1071" y="2193"/>
                  </a:cubicBezTo>
                  <a:cubicBezTo>
                    <a:pt x="1148" y="2218"/>
                    <a:pt x="1224" y="2218"/>
                    <a:pt x="1301" y="2244"/>
                  </a:cubicBezTo>
                  <a:cubicBezTo>
                    <a:pt x="1479" y="2269"/>
                    <a:pt x="1683" y="2295"/>
                    <a:pt x="1913" y="2320"/>
                  </a:cubicBezTo>
                  <a:cubicBezTo>
                    <a:pt x="1760" y="2499"/>
                    <a:pt x="1581" y="2703"/>
                    <a:pt x="1454" y="2907"/>
                  </a:cubicBezTo>
                  <a:lnTo>
                    <a:pt x="1377" y="3034"/>
                  </a:lnTo>
                  <a:cubicBezTo>
                    <a:pt x="1377" y="3060"/>
                    <a:pt x="1352" y="3060"/>
                    <a:pt x="1352" y="3085"/>
                  </a:cubicBezTo>
                  <a:cubicBezTo>
                    <a:pt x="1326" y="3136"/>
                    <a:pt x="1326" y="3187"/>
                    <a:pt x="1326" y="3238"/>
                  </a:cubicBezTo>
                  <a:cubicBezTo>
                    <a:pt x="1275" y="3417"/>
                    <a:pt x="1352" y="3621"/>
                    <a:pt x="1505" y="3748"/>
                  </a:cubicBezTo>
                  <a:cubicBezTo>
                    <a:pt x="1836" y="4003"/>
                    <a:pt x="2244" y="3952"/>
                    <a:pt x="2244" y="40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3074750" y="2386775"/>
              <a:ext cx="330825" cy="713900"/>
            </a:xfrm>
            <a:custGeom>
              <a:avLst/>
              <a:gdLst/>
              <a:ahLst/>
              <a:cxnLst/>
              <a:rect l="l" t="t" r="r" b="b"/>
              <a:pathLst>
                <a:path w="13233" h="28556" extrusionOk="0">
                  <a:moveTo>
                    <a:pt x="12800" y="7165"/>
                  </a:moveTo>
                  <a:lnTo>
                    <a:pt x="10275" y="7165"/>
                  </a:lnTo>
                  <a:lnTo>
                    <a:pt x="12239" y="5201"/>
                  </a:lnTo>
                  <a:cubicBezTo>
                    <a:pt x="12417" y="5049"/>
                    <a:pt x="12417" y="4768"/>
                    <a:pt x="12239" y="4615"/>
                  </a:cubicBezTo>
                  <a:cubicBezTo>
                    <a:pt x="12086" y="4437"/>
                    <a:pt x="11805" y="4437"/>
                    <a:pt x="11652" y="4615"/>
                  </a:cubicBezTo>
                  <a:lnTo>
                    <a:pt x="10734" y="5533"/>
                  </a:lnTo>
                  <a:lnTo>
                    <a:pt x="10734" y="4462"/>
                  </a:lnTo>
                  <a:cubicBezTo>
                    <a:pt x="10734" y="4233"/>
                    <a:pt x="10530" y="4029"/>
                    <a:pt x="10301" y="4029"/>
                  </a:cubicBezTo>
                  <a:cubicBezTo>
                    <a:pt x="10071" y="4029"/>
                    <a:pt x="9867" y="4233"/>
                    <a:pt x="9867" y="4462"/>
                  </a:cubicBezTo>
                  <a:lnTo>
                    <a:pt x="9867" y="6374"/>
                  </a:lnTo>
                  <a:lnTo>
                    <a:pt x="7547" y="8694"/>
                  </a:lnTo>
                  <a:lnTo>
                    <a:pt x="7547" y="3646"/>
                  </a:lnTo>
                  <a:cubicBezTo>
                    <a:pt x="7547" y="3570"/>
                    <a:pt x="7547" y="3493"/>
                    <a:pt x="7522" y="3442"/>
                  </a:cubicBezTo>
                  <a:cubicBezTo>
                    <a:pt x="8516" y="2677"/>
                    <a:pt x="9256" y="2091"/>
                    <a:pt x="10122" y="1352"/>
                  </a:cubicBezTo>
                  <a:cubicBezTo>
                    <a:pt x="10301" y="1199"/>
                    <a:pt x="10326" y="944"/>
                    <a:pt x="10173" y="765"/>
                  </a:cubicBezTo>
                  <a:cubicBezTo>
                    <a:pt x="10020" y="587"/>
                    <a:pt x="9740" y="561"/>
                    <a:pt x="9562" y="714"/>
                  </a:cubicBezTo>
                  <a:cubicBezTo>
                    <a:pt x="8695" y="1454"/>
                    <a:pt x="7930" y="2066"/>
                    <a:pt x="6935" y="2830"/>
                  </a:cubicBezTo>
                  <a:cubicBezTo>
                    <a:pt x="6884" y="2805"/>
                    <a:pt x="6808" y="2779"/>
                    <a:pt x="6732" y="2779"/>
                  </a:cubicBezTo>
                  <a:cubicBezTo>
                    <a:pt x="6222" y="2167"/>
                    <a:pt x="5686" y="1530"/>
                    <a:pt x="5202" y="944"/>
                  </a:cubicBezTo>
                  <a:lnTo>
                    <a:pt x="4564" y="204"/>
                  </a:lnTo>
                  <a:cubicBezTo>
                    <a:pt x="4411" y="0"/>
                    <a:pt x="4156" y="0"/>
                    <a:pt x="3978" y="128"/>
                  </a:cubicBezTo>
                  <a:cubicBezTo>
                    <a:pt x="3799" y="281"/>
                    <a:pt x="3774" y="561"/>
                    <a:pt x="3927" y="740"/>
                  </a:cubicBezTo>
                  <a:lnTo>
                    <a:pt x="4539" y="1479"/>
                  </a:lnTo>
                  <a:cubicBezTo>
                    <a:pt x="4998" y="2040"/>
                    <a:pt x="5482" y="2626"/>
                    <a:pt x="5967" y="3213"/>
                  </a:cubicBezTo>
                  <a:cubicBezTo>
                    <a:pt x="5916" y="3340"/>
                    <a:pt x="5865" y="3468"/>
                    <a:pt x="5865" y="3646"/>
                  </a:cubicBezTo>
                  <a:lnTo>
                    <a:pt x="5865" y="11677"/>
                  </a:lnTo>
                  <a:lnTo>
                    <a:pt x="2882" y="8694"/>
                  </a:lnTo>
                  <a:lnTo>
                    <a:pt x="2882" y="5762"/>
                  </a:lnTo>
                  <a:cubicBezTo>
                    <a:pt x="2882" y="5533"/>
                    <a:pt x="2703" y="5329"/>
                    <a:pt x="2448" y="5329"/>
                  </a:cubicBezTo>
                  <a:cubicBezTo>
                    <a:pt x="2219" y="5329"/>
                    <a:pt x="2040" y="5533"/>
                    <a:pt x="2040" y="5762"/>
                  </a:cubicBezTo>
                  <a:lnTo>
                    <a:pt x="2040" y="7853"/>
                  </a:lnTo>
                  <a:lnTo>
                    <a:pt x="765" y="6604"/>
                  </a:lnTo>
                  <a:cubicBezTo>
                    <a:pt x="613" y="6425"/>
                    <a:pt x="332" y="6425"/>
                    <a:pt x="179" y="6604"/>
                  </a:cubicBezTo>
                  <a:cubicBezTo>
                    <a:pt x="1" y="6757"/>
                    <a:pt x="1" y="7037"/>
                    <a:pt x="179" y="7190"/>
                  </a:cubicBezTo>
                  <a:lnTo>
                    <a:pt x="3545" y="10556"/>
                  </a:lnTo>
                  <a:cubicBezTo>
                    <a:pt x="2678" y="10505"/>
                    <a:pt x="1811" y="10428"/>
                    <a:pt x="893" y="10326"/>
                  </a:cubicBezTo>
                  <a:lnTo>
                    <a:pt x="511" y="10301"/>
                  </a:lnTo>
                  <a:cubicBezTo>
                    <a:pt x="281" y="10275"/>
                    <a:pt x="77" y="10428"/>
                    <a:pt x="52" y="10683"/>
                  </a:cubicBezTo>
                  <a:cubicBezTo>
                    <a:pt x="26" y="10913"/>
                    <a:pt x="205" y="11117"/>
                    <a:pt x="434" y="11142"/>
                  </a:cubicBezTo>
                  <a:lnTo>
                    <a:pt x="816" y="11168"/>
                  </a:lnTo>
                  <a:cubicBezTo>
                    <a:pt x="2066" y="11295"/>
                    <a:pt x="3239" y="11422"/>
                    <a:pt x="4411" y="11422"/>
                  </a:cubicBezTo>
                  <a:lnTo>
                    <a:pt x="5865" y="12876"/>
                  </a:lnTo>
                  <a:lnTo>
                    <a:pt x="5865" y="27714"/>
                  </a:lnTo>
                  <a:cubicBezTo>
                    <a:pt x="5865" y="28173"/>
                    <a:pt x="6247" y="28556"/>
                    <a:pt x="6706" y="28556"/>
                  </a:cubicBezTo>
                  <a:cubicBezTo>
                    <a:pt x="7165" y="28556"/>
                    <a:pt x="7547" y="28173"/>
                    <a:pt x="7547" y="27714"/>
                  </a:cubicBezTo>
                  <a:lnTo>
                    <a:pt x="7547" y="9893"/>
                  </a:lnTo>
                  <a:lnTo>
                    <a:pt x="9434" y="8032"/>
                  </a:lnTo>
                  <a:lnTo>
                    <a:pt x="12800" y="8032"/>
                  </a:lnTo>
                  <a:cubicBezTo>
                    <a:pt x="13029" y="8032"/>
                    <a:pt x="13233" y="7828"/>
                    <a:pt x="13233" y="7598"/>
                  </a:cubicBezTo>
                  <a:cubicBezTo>
                    <a:pt x="13233" y="7369"/>
                    <a:pt x="13029" y="7165"/>
                    <a:pt x="12800" y="71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45"/>
          <p:cNvGrpSpPr/>
          <p:nvPr/>
        </p:nvGrpSpPr>
        <p:grpSpPr>
          <a:xfrm flipH="1">
            <a:off x="8120741" y="4447675"/>
            <a:ext cx="535125" cy="694250"/>
            <a:chOff x="2017675" y="1642425"/>
            <a:chExt cx="535125" cy="694250"/>
          </a:xfrm>
        </p:grpSpPr>
        <p:sp>
          <p:nvSpPr>
            <p:cNvPr id="716" name="Google Shape;716;p45"/>
            <p:cNvSpPr/>
            <p:nvPr/>
          </p:nvSpPr>
          <p:spPr>
            <a:xfrm>
              <a:off x="2017675" y="1642425"/>
              <a:ext cx="535125" cy="478450"/>
            </a:xfrm>
            <a:custGeom>
              <a:avLst/>
              <a:gdLst/>
              <a:ahLst/>
              <a:cxnLst/>
              <a:rect l="l" t="t" r="r" b="b"/>
              <a:pathLst>
                <a:path w="21405" h="19138" extrusionOk="0">
                  <a:moveTo>
                    <a:pt x="9226" y="1"/>
                  </a:moveTo>
                  <a:cubicBezTo>
                    <a:pt x="8920" y="1"/>
                    <a:pt x="8586" y="69"/>
                    <a:pt x="8221" y="219"/>
                  </a:cubicBezTo>
                  <a:cubicBezTo>
                    <a:pt x="5665" y="1297"/>
                    <a:pt x="6367" y="5332"/>
                    <a:pt x="6743" y="7337"/>
                  </a:cubicBezTo>
                  <a:cubicBezTo>
                    <a:pt x="6248" y="6308"/>
                    <a:pt x="5248" y="5742"/>
                    <a:pt x="4270" y="5742"/>
                  </a:cubicBezTo>
                  <a:cubicBezTo>
                    <a:pt x="3413" y="5742"/>
                    <a:pt x="2574" y="6176"/>
                    <a:pt x="2106" y="7112"/>
                  </a:cubicBezTo>
                  <a:cubicBezTo>
                    <a:pt x="1003" y="9217"/>
                    <a:pt x="2733" y="11071"/>
                    <a:pt x="4186" y="12375"/>
                  </a:cubicBezTo>
                  <a:cubicBezTo>
                    <a:pt x="1630" y="12776"/>
                    <a:pt x="1" y="15182"/>
                    <a:pt x="1956" y="17412"/>
                  </a:cubicBezTo>
                  <a:cubicBezTo>
                    <a:pt x="3172" y="18744"/>
                    <a:pt x="5424" y="19137"/>
                    <a:pt x="7558" y="19137"/>
                  </a:cubicBezTo>
                  <a:cubicBezTo>
                    <a:pt x="8677" y="19137"/>
                    <a:pt x="9764" y="19029"/>
                    <a:pt x="10653" y="18891"/>
                  </a:cubicBezTo>
                  <a:cubicBezTo>
                    <a:pt x="13510" y="18465"/>
                    <a:pt x="17921" y="17337"/>
                    <a:pt x="19625" y="15006"/>
                  </a:cubicBezTo>
                  <a:cubicBezTo>
                    <a:pt x="21405" y="12625"/>
                    <a:pt x="20628" y="9894"/>
                    <a:pt x="17670" y="9818"/>
                  </a:cubicBezTo>
                  <a:cubicBezTo>
                    <a:pt x="18673" y="8365"/>
                    <a:pt x="18673" y="5257"/>
                    <a:pt x="16968" y="4405"/>
                  </a:cubicBezTo>
                  <a:cubicBezTo>
                    <a:pt x="16657" y="4235"/>
                    <a:pt x="16340" y="4161"/>
                    <a:pt x="16024" y="4161"/>
                  </a:cubicBezTo>
                  <a:cubicBezTo>
                    <a:pt x="14616" y="4161"/>
                    <a:pt x="13240" y="5637"/>
                    <a:pt x="12482" y="6660"/>
                  </a:cubicBezTo>
                  <a:cubicBezTo>
                    <a:pt x="12415" y="4780"/>
                    <a:pt x="11788" y="1"/>
                    <a:pt x="9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2178075" y="1837600"/>
              <a:ext cx="191250" cy="499075"/>
            </a:xfrm>
            <a:custGeom>
              <a:avLst/>
              <a:gdLst/>
              <a:ahLst/>
              <a:cxnLst/>
              <a:rect l="l" t="t" r="r" b="b"/>
              <a:pathLst>
                <a:path w="7650" h="19963" extrusionOk="0">
                  <a:moveTo>
                    <a:pt x="3635" y="0"/>
                  </a:moveTo>
                  <a:cubicBezTo>
                    <a:pt x="3372" y="0"/>
                    <a:pt x="3109" y="169"/>
                    <a:pt x="3109" y="508"/>
                  </a:cubicBezTo>
                  <a:cubicBezTo>
                    <a:pt x="3109" y="1711"/>
                    <a:pt x="3134" y="2914"/>
                    <a:pt x="3134" y="4117"/>
                  </a:cubicBezTo>
                  <a:cubicBezTo>
                    <a:pt x="2307" y="3665"/>
                    <a:pt x="1580" y="3039"/>
                    <a:pt x="1154" y="2162"/>
                  </a:cubicBezTo>
                  <a:cubicBezTo>
                    <a:pt x="1106" y="2066"/>
                    <a:pt x="1027" y="2026"/>
                    <a:pt x="947" y="2026"/>
                  </a:cubicBezTo>
                  <a:cubicBezTo>
                    <a:pt x="777" y="2026"/>
                    <a:pt x="600" y="2208"/>
                    <a:pt x="703" y="2412"/>
                  </a:cubicBezTo>
                  <a:cubicBezTo>
                    <a:pt x="1229" y="3465"/>
                    <a:pt x="2106" y="4192"/>
                    <a:pt x="3134" y="4693"/>
                  </a:cubicBezTo>
                  <a:cubicBezTo>
                    <a:pt x="3159" y="6247"/>
                    <a:pt x="3159" y="7801"/>
                    <a:pt x="3159" y="9330"/>
                  </a:cubicBezTo>
                  <a:cubicBezTo>
                    <a:pt x="2783" y="9179"/>
                    <a:pt x="2432" y="8954"/>
                    <a:pt x="2106" y="8678"/>
                  </a:cubicBezTo>
                  <a:cubicBezTo>
                    <a:pt x="2257" y="8302"/>
                    <a:pt x="2357" y="7901"/>
                    <a:pt x="2482" y="7525"/>
                  </a:cubicBezTo>
                  <a:cubicBezTo>
                    <a:pt x="2528" y="7326"/>
                    <a:pt x="2360" y="7193"/>
                    <a:pt x="2204" y="7193"/>
                  </a:cubicBezTo>
                  <a:cubicBezTo>
                    <a:pt x="2104" y="7193"/>
                    <a:pt x="2010" y="7248"/>
                    <a:pt x="1981" y="7375"/>
                  </a:cubicBezTo>
                  <a:cubicBezTo>
                    <a:pt x="1881" y="7676"/>
                    <a:pt x="1780" y="7976"/>
                    <a:pt x="1680" y="8302"/>
                  </a:cubicBezTo>
                  <a:cubicBezTo>
                    <a:pt x="1204" y="7776"/>
                    <a:pt x="803" y="7149"/>
                    <a:pt x="577" y="6548"/>
                  </a:cubicBezTo>
                  <a:cubicBezTo>
                    <a:pt x="538" y="6419"/>
                    <a:pt x="431" y="6364"/>
                    <a:pt x="325" y="6364"/>
                  </a:cubicBezTo>
                  <a:cubicBezTo>
                    <a:pt x="163" y="6364"/>
                    <a:pt x="0" y="6491"/>
                    <a:pt x="76" y="6673"/>
                  </a:cubicBezTo>
                  <a:cubicBezTo>
                    <a:pt x="552" y="8001"/>
                    <a:pt x="1755" y="9430"/>
                    <a:pt x="3159" y="9906"/>
                  </a:cubicBezTo>
                  <a:cubicBezTo>
                    <a:pt x="3159" y="9981"/>
                    <a:pt x="3159" y="10056"/>
                    <a:pt x="3159" y="10132"/>
                  </a:cubicBezTo>
                  <a:cubicBezTo>
                    <a:pt x="3109" y="13239"/>
                    <a:pt x="2733" y="16347"/>
                    <a:pt x="2708" y="19455"/>
                  </a:cubicBezTo>
                  <a:cubicBezTo>
                    <a:pt x="2708" y="19793"/>
                    <a:pt x="2965" y="19963"/>
                    <a:pt x="3225" y="19963"/>
                  </a:cubicBezTo>
                  <a:cubicBezTo>
                    <a:pt x="3485" y="19963"/>
                    <a:pt x="3748" y="19793"/>
                    <a:pt x="3760" y="19455"/>
                  </a:cubicBezTo>
                  <a:cubicBezTo>
                    <a:pt x="3785" y="16498"/>
                    <a:pt x="4111" y="13565"/>
                    <a:pt x="4186" y="10583"/>
                  </a:cubicBezTo>
                  <a:cubicBezTo>
                    <a:pt x="4713" y="10182"/>
                    <a:pt x="5189" y="9731"/>
                    <a:pt x="5640" y="9254"/>
                  </a:cubicBezTo>
                  <a:cubicBezTo>
                    <a:pt x="6016" y="9355"/>
                    <a:pt x="6417" y="9405"/>
                    <a:pt x="6843" y="9480"/>
                  </a:cubicBezTo>
                  <a:cubicBezTo>
                    <a:pt x="6858" y="9482"/>
                    <a:pt x="6872" y="9483"/>
                    <a:pt x="6886" y="9483"/>
                  </a:cubicBezTo>
                  <a:cubicBezTo>
                    <a:pt x="7179" y="9483"/>
                    <a:pt x="7279" y="9003"/>
                    <a:pt x="6968" y="8979"/>
                  </a:cubicBezTo>
                  <a:cubicBezTo>
                    <a:pt x="6643" y="8929"/>
                    <a:pt x="6342" y="8879"/>
                    <a:pt x="6016" y="8803"/>
                  </a:cubicBezTo>
                  <a:cubicBezTo>
                    <a:pt x="6592" y="8102"/>
                    <a:pt x="7094" y="7325"/>
                    <a:pt x="7545" y="6523"/>
                  </a:cubicBezTo>
                  <a:cubicBezTo>
                    <a:pt x="7649" y="6314"/>
                    <a:pt x="7464" y="6117"/>
                    <a:pt x="7290" y="6117"/>
                  </a:cubicBezTo>
                  <a:cubicBezTo>
                    <a:pt x="7214" y="6117"/>
                    <a:pt x="7140" y="6155"/>
                    <a:pt x="7094" y="6247"/>
                  </a:cubicBezTo>
                  <a:cubicBezTo>
                    <a:pt x="6868" y="6673"/>
                    <a:pt x="6618" y="7099"/>
                    <a:pt x="6342" y="7500"/>
                  </a:cubicBezTo>
                  <a:cubicBezTo>
                    <a:pt x="6267" y="7074"/>
                    <a:pt x="6267" y="6673"/>
                    <a:pt x="6267" y="6272"/>
                  </a:cubicBezTo>
                  <a:cubicBezTo>
                    <a:pt x="6267" y="6097"/>
                    <a:pt x="6135" y="6009"/>
                    <a:pt x="6004" y="6009"/>
                  </a:cubicBezTo>
                  <a:cubicBezTo>
                    <a:pt x="5872" y="6009"/>
                    <a:pt x="5740" y="6097"/>
                    <a:pt x="5740" y="6272"/>
                  </a:cubicBezTo>
                  <a:cubicBezTo>
                    <a:pt x="5740" y="6874"/>
                    <a:pt x="5765" y="7475"/>
                    <a:pt x="5941" y="8051"/>
                  </a:cubicBezTo>
                  <a:cubicBezTo>
                    <a:pt x="5440" y="8728"/>
                    <a:pt x="4863" y="9355"/>
                    <a:pt x="4186" y="9906"/>
                  </a:cubicBezTo>
                  <a:cubicBezTo>
                    <a:pt x="4212" y="8553"/>
                    <a:pt x="4212" y="7199"/>
                    <a:pt x="4212" y="5846"/>
                  </a:cubicBezTo>
                  <a:cubicBezTo>
                    <a:pt x="4913" y="5395"/>
                    <a:pt x="5415" y="4618"/>
                    <a:pt x="5765" y="3841"/>
                  </a:cubicBezTo>
                  <a:cubicBezTo>
                    <a:pt x="5868" y="3636"/>
                    <a:pt x="5692" y="3443"/>
                    <a:pt x="5521" y="3443"/>
                  </a:cubicBezTo>
                  <a:cubicBezTo>
                    <a:pt x="5441" y="3443"/>
                    <a:pt x="5362" y="3486"/>
                    <a:pt x="5314" y="3590"/>
                  </a:cubicBezTo>
                  <a:cubicBezTo>
                    <a:pt x="5039" y="4167"/>
                    <a:pt x="4688" y="4768"/>
                    <a:pt x="4186" y="5194"/>
                  </a:cubicBezTo>
                  <a:cubicBezTo>
                    <a:pt x="4186" y="3640"/>
                    <a:pt x="4161" y="2061"/>
                    <a:pt x="4161" y="508"/>
                  </a:cubicBezTo>
                  <a:cubicBezTo>
                    <a:pt x="4161" y="169"/>
                    <a:pt x="3898" y="0"/>
                    <a:pt x="3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45"/>
          <p:cNvGrpSpPr/>
          <p:nvPr/>
        </p:nvGrpSpPr>
        <p:grpSpPr>
          <a:xfrm>
            <a:off x="339939" y="3859942"/>
            <a:ext cx="552898" cy="1283554"/>
            <a:chOff x="3448900" y="2377200"/>
            <a:chExt cx="623475" cy="1447400"/>
          </a:xfrm>
        </p:grpSpPr>
        <p:sp>
          <p:nvSpPr>
            <p:cNvPr id="719" name="Google Shape;719;p45"/>
            <p:cNvSpPr/>
            <p:nvPr/>
          </p:nvSpPr>
          <p:spPr>
            <a:xfrm>
              <a:off x="3448900" y="2377200"/>
              <a:ext cx="623475" cy="1114075"/>
            </a:xfrm>
            <a:custGeom>
              <a:avLst/>
              <a:gdLst/>
              <a:ahLst/>
              <a:cxnLst/>
              <a:rect l="l" t="t" r="r" b="b"/>
              <a:pathLst>
                <a:path w="24939" h="44563" extrusionOk="0">
                  <a:moveTo>
                    <a:pt x="12457" y="0"/>
                  </a:moveTo>
                  <a:lnTo>
                    <a:pt x="1" y="44562"/>
                  </a:lnTo>
                  <a:lnTo>
                    <a:pt x="24938" y="44562"/>
                  </a:lnTo>
                  <a:lnTo>
                    <a:pt x="124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3749675" y="3264425"/>
              <a:ext cx="171075" cy="146000"/>
            </a:xfrm>
            <a:custGeom>
              <a:avLst/>
              <a:gdLst/>
              <a:ahLst/>
              <a:cxnLst/>
              <a:rect l="l" t="t" r="r" b="b"/>
              <a:pathLst>
                <a:path w="6843" h="5840" extrusionOk="0">
                  <a:moveTo>
                    <a:pt x="6191" y="0"/>
                  </a:moveTo>
                  <a:lnTo>
                    <a:pt x="0" y="4988"/>
                  </a:lnTo>
                  <a:lnTo>
                    <a:pt x="652" y="5840"/>
                  </a:lnTo>
                  <a:lnTo>
                    <a:pt x="6842" y="852"/>
                  </a:lnTo>
                  <a:lnTo>
                    <a:pt x="6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3707675" y="3134725"/>
              <a:ext cx="93400" cy="689875"/>
            </a:xfrm>
            <a:custGeom>
              <a:avLst/>
              <a:gdLst/>
              <a:ahLst/>
              <a:cxnLst/>
              <a:rect l="l" t="t" r="r" b="b"/>
              <a:pathLst>
                <a:path w="3736" h="27595" extrusionOk="0">
                  <a:moveTo>
                    <a:pt x="953" y="0"/>
                  </a:moveTo>
                  <a:lnTo>
                    <a:pt x="1" y="27594"/>
                  </a:lnTo>
                  <a:lnTo>
                    <a:pt x="3735" y="2759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3600550" y="3167300"/>
              <a:ext cx="143500" cy="103400"/>
            </a:xfrm>
            <a:custGeom>
              <a:avLst/>
              <a:gdLst/>
              <a:ahLst/>
              <a:cxnLst/>
              <a:rect l="l" t="t" r="r" b="b"/>
              <a:pathLst>
                <a:path w="5740" h="4136" extrusionOk="0">
                  <a:moveTo>
                    <a:pt x="552" y="1"/>
                  </a:moveTo>
                  <a:lnTo>
                    <a:pt x="0" y="903"/>
                  </a:lnTo>
                  <a:lnTo>
                    <a:pt x="5188" y="4136"/>
                  </a:lnTo>
                  <a:lnTo>
                    <a:pt x="5740" y="3234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3707675" y="3134725"/>
              <a:ext cx="42025" cy="689875"/>
            </a:xfrm>
            <a:custGeom>
              <a:avLst/>
              <a:gdLst/>
              <a:ahLst/>
              <a:cxnLst/>
              <a:rect l="l" t="t" r="r" b="b"/>
              <a:pathLst>
                <a:path w="1681" h="27595" extrusionOk="0">
                  <a:moveTo>
                    <a:pt x="953" y="0"/>
                  </a:moveTo>
                  <a:lnTo>
                    <a:pt x="1" y="27594"/>
                  </a:lnTo>
                  <a:lnTo>
                    <a:pt x="803" y="27594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" name="Google Shape;724;p45"/>
          <p:cNvSpPr/>
          <p:nvPr/>
        </p:nvSpPr>
        <p:spPr>
          <a:xfrm>
            <a:off x="641957" y="4985095"/>
            <a:ext cx="581260" cy="158399"/>
          </a:xfrm>
          <a:custGeom>
            <a:avLst/>
            <a:gdLst/>
            <a:ahLst/>
            <a:cxnLst/>
            <a:rect l="l" t="t" r="r" b="b"/>
            <a:pathLst>
              <a:path w="17570" h="4788" extrusionOk="0">
                <a:moveTo>
                  <a:pt x="12231" y="1"/>
                </a:moveTo>
                <a:cubicBezTo>
                  <a:pt x="9674" y="1"/>
                  <a:pt x="7519" y="1805"/>
                  <a:pt x="6993" y="4211"/>
                </a:cubicBezTo>
                <a:cubicBezTo>
                  <a:pt x="6416" y="2883"/>
                  <a:pt x="5113" y="1956"/>
                  <a:pt x="3584" y="1956"/>
                </a:cubicBezTo>
                <a:cubicBezTo>
                  <a:pt x="1855" y="1956"/>
                  <a:pt x="376" y="3159"/>
                  <a:pt x="0" y="4788"/>
                </a:cubicBezTo>
                <a:lnTo>
                  <a:pt x="17569" y="4788"/>
                </a:lnTo>
                <a:cubicBezTo>
                  <a:pt x="17268" y="2106"/>
                  <a:pt x="14988" y="1"/>
                  <a:pt x="12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45"/>
          <p:cNvGrpSpPr/>
          <p:nvPr/>
        </p:nvGrpSpPr>
        <p:grpSpPr>
          <a:xfrm>
            <a:off x="1170543" y="327070"/>
            <a:ext cx="778279" cy="777707"/>
            <a:chOff x="2395500" y="1307050"/>
            <a:chExt cx="849650" cy="849025"/>
          </a:xfrm>
        </p:grpSpPr>
        <p:sp>
          <p:nvSpPr>
            <p:cNvPr id="726" name="Google Shape;726;p45"/>
            <p:cNvSpPr/>
            <p:nvPr/>
          </p:nvSpPr>
          <p:spPr>
            <a:xfrm>
              <a:off x="2395500" y="1307050"/>
              <a:ext cx="849650" cy="849025"/>
            </a:xfrm>
            <a:custGeom>
              <a:avLst/>
              <a:gdLst/>
              <a:ahLst/>
              <a:cxnLst/>
              <a:rect l="l" t="t" r="r" b="b"/>
              <a:pathLst>
                <a:path w="33986" h="33961" extrusionOk="0">
                  <a:moveTo>
                    <a:pt x="16993" y="0"/>
                  </a:moveTo>
                  <a:cubicBezTo>
                    <a:pt x="7620" y="0"/>
                    <a:pt x="1" y="7594"/>
                    <a:pt x="1" y="16968"/>
                  </a:cubicBezTo>
                  <a:cubicBezTo>
                    <a:pt x="1" y="26366"/>
                    <a:pt x="7620" y="33960"/>
                    <a:pt x="16993" y="33960"/>
                  </a:cubicBezTo>
                  <a:cubicBezTo>
                    <a:pt x="26367" y="33960"/>
                    <a:pt x="33986" y="26366"/>
                    <a:pt x="33986" y="16968"/>
                  </a:cubicBezTo>
                  <a:cubicBezTo>
                    <a:pt x="33986" y="7594"/>
                    <a:pt x="26367" y="0"/>
                    <a:pt x="16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2448150" y="1359050"/>
              <a:ext cx="745000" cy="745000"/>
            </a:xfrm>
            <a:custGeom>
              <a:avLst/>
              <a:gdLst/>
              <a:ahLst/>
              <a:cxnLst/>
              <a:rect l="l" t="t" r="r" b="b"/>
              <a:pathLst>
                <a:path w="29800" h="29800" extrusionOk="0">
                  <a:moveTo>
                    <a:pt x="14887" y="0"/>
                  </a:moveTo>
                  <a:cubicBezTo>
                    <a:pt x="6667" y="0"/>
                    <a:pt x="0" y="6667"/>
                    <a:pt x="0" y="14888"/>
                  </a:cubicBezTo>
                  <a:cubicBezTo>
                    <a:pt x="0" y="23133"/>
                    <a:pt x="6667" y="29800"/>
                    <a:pt x="14887" y="29800"/>
                  </a:cubicBezTo>
                  <a:cubicBezTo>
                    <a:pt x="23108" y="29800"/>
                    <a:pt x="29800" y="23133"/>
                    <a:pt x="29800" y="14888"/>
                  </a:cubicBezTo>
                  <a:cubicBezTo>
                    <a:pt x="29800" y="6667"/>
                    <a:pt x="23108" y="0"/>
                    <a:pt x="14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45"/>
          <p:cNvGrpSpPr/>
          <p:nvPr/>
        </p:nvGrpSpPr>
        <p:grpSpPr>
          <a:xfrm>
            <a:off x="441255" y="290180"/>
            <a:ext cx="984334" cy="392622"/>
            <a:chOff x="3962550" y="852150"/>
            <a:chExt cx="876600" cy="349650"/>
          </a:xfrm>
        </p:grpSpPr>
        <p:sp>
          <p:nvSpPr>
            <p:cNvPr id="729" name="Google Shape;729;p45"/>
            <p:cNvSpPr/>
            <p:nvPr/>
          </p:nvSpPr>
          <p:spPr>
            <a:xfrm>
              <a:off x="3962550" y="852150"/>
              <a:ext cx="876600" cy="349650"/>
            </a:xfrm>
            <a:custGeom>
              <a:avLst/>
              <a:gdLst/>
              <a:ahLst/>
              <a:cxnLst/>
              <a:rect l="l" t="t" r="r" b="b"/>
              <a:pathLst>
                <a:path w="35064" h="13986" extrusionOk="0">
                  <a:moveTo>
                    <a:pt x="1" y="13986"/>
                  </a:moveTo>
                  <a:lnTo>
                    <a:pt x="34312" y="13610"/>
                  </a:lnTo>
                  <a:cubicBezTo>
                    <a:pt x="34312" y="13610"/>
                    <a:pt x="35064" y="6893"/>
                    <a:pt x="29650" y="8572"/>
                  </a:cubicBezTo>
                  <a:cubicBezTo>
                    <a:pt x="29650" y="8572"/>
                    <a:pt x="30026" y="5214"/>
                    <a:pt x="27044" y="5389"/>
                  </a:cubicBezTo>
                  <a:cubicBezTo>
                    <a:pt x="24061" y="5590"/>
                    <a:pt x="25189" y="7269"/>
                    <a:pt x="25189" y="7269"/>
                  </a:cubicBezTo>
                  <a:cubicBezTo>
                    <a:pt x="25189" y="7269"/>
                    <a:pt x="25540" y="928"/>
                    <a:pt x="17896" y="452"/>
                  </a:cubicBezTo>
                  <a:cubicBezTo>
                    <a:pt x="10251" y="1"/>
                    <a:pt x="11580" y="7068"/>
                    <a:pt x="11580" y="7068"/>
                  </a:cubicBezTo>
                  <a:cubicBezTo>
                    <a:pt x="11580" y="7068"/>
                    <a:pt x="5239" y="5038"/>
                    <a:pt x="5038" y="10427"/>
                  </a:cubicBezTo>
                  <a:cubicBezTo>
                    <a:pt x="5038" y="10427"/>
                    <a:pt x="753" y="10251"/>
                    <a:pt x="1" y="1398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3962550" y="1047650"/>
              <a:ext cx="861575" cy="154150"/>
            </a:xfrm>
            <a:custGeom>
              <a:avLst/>
              <a:gdLst/>
              <a:ahLst/>
              <a:cxnLst/>
              <a:rect l="l" t="t" r="r" b="b"/>
              <a:pathLst>
                <a:path w="34463" h="6166" extrusionOk="0">
                  <a:moveTo>
                    <a:pt x="25089" y="0"/>
                  </a:moveTo>
                  <a:cubicBezTo>
                    <a:pt x="25089" y="0"/>
                    <a:pt x="24988" y="3359"/>
                    <a:pt x="18923" y="3634"/>
                  </a:cubicBezTo>
                  <a:cubicBezTo>
                    <a:pt x="18692" y="3645"/>
                    <a:pt x="18469" y="3650"/>
                    <a:pt x="18255" y="3650"/>
                  </a:cubicBezTo>
                  <a:cubicBezTo>
                    <a:pt x="13471" y="3650"/>
                    <a:pt x="12780" y="1077"/>
                    <a:pt x="12708" y="501"/>
                  </a:cubicBezTo>
                  <a:lnTo>
                    <a:pt x="12708" y="501"/>
                  </a:lnTo>
                  <a:cubicBezTo>
                    <a:pt x="12758" y="1078"/>
                    <a:pt x="12858" y="3734"/>
                    <a:pt x="9600" y="3734"/>
                  </a:cubicBezTo>
                  <a:cubicBezTo>
                    <a:pt x="6542" y="3734"/>
                    <a:pt x="6191" y="3083"/>
                    <a:pt x="6166" y="2857"/>
                  </a:cubicBezTo>
                  <a:cubicBezTo>
                    <a:pt x="6166" y="3228"/>
                    <a:pt x="6059" y="5077"/>
                    <a:pt x="3627" y="5077"/>
                  </a:cubicBezTo>
                  <a:cubicBezTo>
                    <a:pt x="3429" y="5077"/>
                    <a:pt x="3214" y="5064"/>
                    <a:pt x="2983" y="5038"/>
                  </a:cubicBezTo>
                  <a:cubicBezTo>
                    <a:pt x="1480" y="4862"/>
                    <a:pt x="1179" y="4361"/>
                    <a:pt x="1304" y="3835"/>
                  </a:cubicBezTo>
                  <a:lnTo>
                    <a:pt x="1304" y="3835"/>
                  </a:lnTo>
                  <a:cubicBezTo>
                    <a:pt x="703" y="4361"/>
                    <a:pt x="226" y="5113"/>
                    <a:pt x="1" y="6166"/>
                  </a:cubicBezTo>
                  <a:lnTo>
                    <a:pt x="34312" y="5790"/>
                  </a:lnTo>
                  <a:cubicBezTo>
                    <a:pt x="34312" y="5790"/>
                    <a:pt x="34462" y="4411"/>
                    <a:pt x="34136" y="3058"/>
                  </a:cubicBezTo>
                  <a:lnTo>
                    <a:pt x="34136" y="3058"/>
                  </a:lnTo>
                  <a:cubicBezTo>
                    <a:pt x="34161" y="4035"/>
                    <a:pt x="33435" y="4637"/>
                    <a:pt x="31430" y="4762"/>
                  </a:cubicBezTo>
                  <a:cubicBezTo>
                    <a:pt x="31346" y="4767"/>
                    <a:pt x="31265" y="4769"/>
                    <a:pt x="31187" y="4769"/>
                  </a:cubicBezTo>
                  <a:cubicBezTo>
                    <a:pt x="28291" y="4769"/>
                    <a:pt x="29099" y="1680"/>
                    <a:pt x="29099" y="1679"/>
                  </a:cubicBezTo>
                  <a:lnTo>
                    <a:pt x="29099" y="1679"/>
                  </a:lnTo>
                  <a:cubicBezTo>
                    <a:pt x="29099" y="1679"/>
                    <a:pt x="28196" y="2508"/>
                    <a:pt x="27118" y="2508"/>
                  </a:cubicBezTo>
                  <a:cubicBezTo>
                    <a:pt x="26938" y="2508"/>
                    <a:pt x="26754" y="2485"/>
                    <a:pt x="26567" y="2431"/>
                  </a:cubicBezTo>
                  <a:cubicBezTo>
                    <a:pt x="25264" y="2055"/>
                    <a:pt x="25089" y="0"/>
                    <a:pt x="25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45"/>
          <p:cNvGrpSpPr/>
          <p:nvPr/>
        </p:nvGrpSpPr>
        <p:grpSpPr>
          <a:xfrm>
            <a:off x="7757680" y="343180"/>
            <a:ext cx="984334" cy="392622"/>
            <a:chOff x="3962550" y="852150"/>
            <a:chExt cx="876600" cy="349650"/>
          </a:xfrm>
        </p:grpSpPr>
        <p:sp>
          <p:nvSpPr>
            <p:cNvPr id="732" name="Google Shape;732;p45"/>
            <p:cNvSpPr/>
            <p:nvPr/>
          </p:nvSpPr>
          <p:spPr>
            <a:xfrm>
              <a:off x="3962550" y="852150"/>
              <a:ext cx="876600" cy="349650"/>
            </a:xfrm>
            <a:custGeom>
              <a:avLst/>
              <a:gdLst/>
              <a:ahLst/>
              <a:cxnLst/>
              <a:rect l="l" t="t" r="r" b="b"/>
              <a:pathLst>
                <a:path w="35064" h="13986" extrusionOk="0">
                  <a:moveTo>
                    <a:pt x="1" y="13986"/>
                  </a:moveTo>
                  <a:lnTo>
                    <a:pt x="34312" y="13610"/>
                  </a:lnTo>
                  <a:cubicBezTo>
                    <a:pt x="34312" y="13610"/>
                    <a:pt x="35064" y="6893"/>
                    <a:pt x="29650" y="8572"/>
                  </a:cubicBezTo>
                  <a:cubicBezTo>
                    <a:pt x="29650" y="8572"/>
                    <a:pt x="30026" y="5214"/>
                    <a:pt x="27044" y="5389"/>
                  </a:cubicBezTo>
                  <a:cubicBezTo>
                    <a:pt x="24061" y="5590"/>
                    <a:pt x="25189" y="7269"/>
                    <a:pt x="25189" y="7269"/>
                  </a:cubicBezTo>
                  <a:cubicBezTo>
                    <a:pt x="25189" y="7269"/>
                    <a:pt x="25540" y="928"/>
                    <a:pt x="17896" y="452"/>
                  </a:cubicBezTo>
                  <a:cubicBezTo>
                    <a:pt x="10251" y="1"/>
                    <a:pt x="11580" y="7068"/>
                    <a:pt x="11580" y="7068"/>
                  </a:cubicBezTo>
                  <a:cubicBezTo>
                    <a:pt x="11580" y="7068"/>
                    <a:pt x="5239" y="5038"/>
                    <a:pt x="5038" y="10427"/>
                  </a:cubicBezTo>
                  <a:cubicBezTo>
                    <a:pt x="5038" y="10427"/>
                    <a:pt x="753" y="10251"/>
                    <a:pt x="1" y="1398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3962550" y="1047650"/>
              <a:ext cx="861575" cy="154150"/>
            </a:xfrm>
            <a:custGeom>
              <a:avLst/>
              <a:gdLst/>
              <a:ahLst/>
              <a:cxnLst/>
              <a:rect l="l" t="t" r="r" b="b"/>
              <a:pathLst>
                <a:path w="34463" h="6166" extrusionOk="0">
                  <a:moveTo>
                    <a:pt x="25089" y="0"/>
                  </a:moveTo>
                  <a:cubicBezTo>
                    <a:pt x="25089" y="0"/>
                    <a:pt x="24988" y="3359"/>
                    <a:pt x="18923" y="3634"/>
                  </a:cubicBezTo>
                  <a:cubicBezTo>
                    <a:pt x="18692" y="3645"/>
                    <a:pt x="18469" y="3650"/>
                    <a:pt x="18255" y="3650"/>
                  </a:cubicBezTo>
                  <a:cubicBezTo>
                    <a:pt x="13471" y="3650"/>
                    <a:pt x="12780" y="1077"/>
                    <a:pt x="12708" y="501"/>
                  </a:cubicBezTo>
                  <a:lnTo>
                    <a:pt x="12708" y="501"/>
                  </a:lnTo>
                  <a:cubicBezTo>
                    <a:pt x="12758" y="1078"/>
                    <a:pt x="12858" y="3734"/>
                    <a:pt x="9600" y="3734"/>
                  </a:cubicBezTo>
                  <a:cubicBezTo>
                    <a:pt x="6542" y="3734"/>
                    <a:pt x="6191" y="3083"/>
                    <a:pt x="6166" y="2857"/>
                  </a:cubicBezTo>
                  <a:cubicBezTo>
                    <a:pt x="6166" y="3228"/>
                    <a:pt x="6059" y="5077"/>
                    <a:pt x="3627" y="5077"/>
                  </a:cubicBezTo>
                  <a:cubicBezTo>
                    <a:pt x="3429" y="5077"/>
                    <a:pt x="3214" y="5064"/>
                    <a:pt x="2983" y="5038"/>
                  </a:cubicBezTo>
                  <a:cubicBezTo>
                    <a:pt x="1480" y="4862"/>
                    <a:pt x="1179" y="4361"/>
                    <a:pt x="1304" y="3835"/>
                  </a:cubicBezTo>
                  <a:lnTo>
                    <a:pt x="1304" y="3835"/>
                  </a:lnTo>
                  <a:cubicBezTo>
                    <a:pt x="703" y="4361"/>
                    <a:pt x="226" y="5113"/>
                    <a:pt x="1" y="6166"/>
                  </a:cubicBezTo>
                  <a:lnTo>
                    <a:pt x="34312" y="5790"/>
                  </a:lnTo>
                  <a:cubicBezTo>
                    <a:pt x="34312" y="5790"/>
                    <a:pt x="34462" y="4411"/>
                    <a:pt x="34136" y="3058"/>
                  </a:cubicBezTo>
                  <a:lnTo>
                    <a:pt x="34136" y="3058"/>
                  </a:lnTo>
                  <a:cubicBezTo>
                    <a:pt x="34161" y="4035"/>
                    <a:pt x="33435" y="4637"/>
                    <a:pt x="31430" y="4762"/>
                  </a:cubicBezTo>
                  <a:cubicBezTo>
                    <a:pt x="31346" y="4767"/>
                    <a:pt x="31265" y="4769"/>
                    <a:pt x="31187" y="4769"/>
                  </a:cubicBezTo>
                  <a:cubicBezTo>
                    <a:pt x="28291" y="4769"/>
                    <a:pt x="29099" y="1680"/>
                    <a:pt x="29099" y="1679"/>
                  </a:cubicBezTo>
                  <a:lnTo>
                    <a:pt x="29099" y="1679"/>
                  </a:lnTo>
                  <a:cubicBezTo>
                    <a:pt x="29099" y="1679"/>
                    <a:pt x="28196" y="2508"/>
                    <a:pt x="27118" y="2508"/>
                  </a:cubicBezTo>
                  <a:cubicBezTo>
                    <a:pt x="26938" y="2508"/>
                    <a:pt x="26754" y="2485"/>
                    <a:pt x="26567" y="2431"/>
                  </a:cubicBezTo>
                  <a:cubicBezTo>
                    <a:pt x="25264" y="2055"/>
                    <a:pt x="25089" y="0"/>
                    <a:pt x="25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2. 09. 2024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232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86" r:id="rId2"/>
    <p:sldLayoutId id="2147483690" r:id="rId3"/>
    <p:sldLayoutId id="2147483691" r:id="rId4"/>
    <p:sldLayoutId id="214748369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rss.si/digitalna-bralnica/izhodisca-in-smernice-za-prenovo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rss.si/projekti/prenova-izobrazevalnih-programov-s-prenovo-kljucnih-programskih-dokumentov-kurikuluma-za-vrtce-ucnih-nacrtov-ter-katalogov-znanj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upnost.sio.si/course/view.php?id=92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zrss.sharepoint.com/:v:/s/UsposabljanjeZRSzaMSTeams/EVt6oUiUv7BMpl-yDyjABXwBxKlJ8fD4R62UYpt0awmZwg?e=d9IA22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ournals.uni-lj.si/Dela/article/view/17954/1524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.confiva.com/invite/CruCkq3nB4qZLS1tJYKnhTgGF4B1MKSPMD69LH4FNajgpTQ45diP3mly5QfeNZrrnTTLQ7sekTJhOOuuxDsjeXuawdFXDrKRUYK6XwzgvGoRMFDppomOhcOjjilOaHGUt8K2qyPylCuBxFgqSnlawCfyisZ4nSuR8SrA8CODbBrjgk8GVhHwvBuQGnWCpnGNnJZ2WAVe/?conferenceId=29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1D177643-1988-77C9-98F7-384AB3060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2"/>
            <a:ext cx="3268612" cy="5143500"/>
          </a:xfrm>
          <a:prstGeom prst="rect">
            <a:avLst/>
          </a:prstGeom>
        </p:spPr>
      </p:pic>
      <p:pic>
        <p:nvPicPr>
          <p:cNvPr id="4" name="Slika 3" descr="Slika, ki vsebuje besede besedilo, posnetek zaslona, grafika, pisava&#10;&#10;Opis je samodejno ustvarjen">
            <a:extLst>
              <a:ext uri="{FF2B5EF4-FFF2-40B4-BE49-F238E27FC236}">
                <a16:creationId xmlns:a16="http://schemas.microsoft.com/office/drawing/2014/main" id="{624444EB-64F8-46A2-7B8A-DB49FF77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685"/>
          <a:stretch/>
        </p:blipFill>
        <p:spPr>
          <a:xfrm>
            <a:off x="1416254" y="4746171"/>
            <a:ext cx="7727746" cy="395987"/>
          </a:xfrm>
          <a:prstGeom prst="rect">
            <a:avLst/>
          </a:prstGeom>
        </p:spPr>
      </p:pic>
      <p:sp>
        <p:nvSpPr>
          <p:cNvPr id="5" name="Google Shape;2333;p75"/>
          <p:cNvSpPr txBox="1">
            <a:spLocks noGrp="1"/>
          </p:cNvSpPr>
          <p:nvPr>
            <p:ph type="title"/>
          </p:nvPr>
        </p:nvSpPr>
        <p:spPr>
          <a:xfrm>
            <a:off x="3035982" y="895231"/>
            <a:ext cx="5971180" cy="29420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l-SI" sz="4000">
                <a:solidFill>
                  <a:srgbClr val="198FA7"/>
                </a:solidFill>
                <a:latin typeface="Arial"/>
                <a:cs typeface="Arial"/>
              </a:rPr>
              <a:t>ŠTUDIJSKO SREČANJE ZA GEOGRAFIJO V GIMNAZIJAH</a:t>
            </a:r>
            <a:r>
              <a:rPr lang="sl-SI" sz="2400" b="0">
                <a:solidFill>
                  <a:srgbClr val="198FA7"/>
                </a:solidFill>
                <a:latin typeface="Arial"/>
                <a:cs typeface="Arial"/>
              </a:rPr>
              <a:t> </a:t>
            </a:r>
            <a:br>
              <a:rPr lang="sl-SI" sz="2400" b="0">
                <a:solidFill>
                  <a:srgbClr val="198FA7"/>
                </a:solidFill>
                <a:latin typeface="Arial"/>
                <a:cs typeface="Arial"/>
              </a:rPr>
            </a:br>
            <a:r>
              <a:rPr lang="sl-SI" sz="2400" b="0">
                <a:solidFill>
                  <a:srgbClr val="198FA7"/>
                </a:solidFill>
                <a:latin typeface="Arial"/>
                <a:cs typeface="Arial"/>
              </a:rPr>
              <a:t/>
            </a:r>
            <a:br>
              <a:rPr lang="sl-SI" sz="2400" b="0">
                <a:solidFill>
                  <a:srgbClr val="198FA7"/>
                </a:solidFill>
                <a:latin typeface="Arial"/>
                <a:cs typeface="Arial"/>
              </a:rPr>
            </a:br>
            <a:r>
              <a:rPr lang="sl-SI" sz="2400" b="0">
                <a:solidFill>
                  <a:srgbClr val="198FA7"/>
                </a:solidFill>
                <a:latin typeface="Arial"/>
                <a:cs typeface="Arial"/>
              </a:rPr>
              <a:t>Ljubljana, 20. 8. 2024</a:t>
            </a:r>
            <a:endParaRPr lang="sl-SI" sz="2400">
              <a:solidFill>
                <a:srgbClr val="198FA7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86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mond 2">
            <a:extLst>
              <a:ext uri="{FF2B5EF4-FFF2-40B4-BE49-F238E27FC236}">
                <a16:creationId xmlns:a16="http://schemas.microsoft.com/office/drawing/2014/main" id="{E79F3C1E-C9D4-4E97-9C1A-689BA128BDB4}"/>
              </a:ext>
            </a:extLst>
          </p:cNvPr>
          <p:cNvSpPr/>
          <p:nvPr/>
        </p:nvSpPr>
        <p:spPr>
          <a:xfrm rot="5400000">
            <a:off x="1864208" y="1971984"/>
            <a:ext cx="2036656" cy="198205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37"/>
          </a:p>
        </p:txBody>
      </p:sp>
      <p:sp>
        <p:nvSpPr>
          <p:cNvPr id="6" name="Diamond 3">
            <a:extLst>
              <a:ext uri="{FF2B5EF4-FFF2-40B4-BE49-F238E27FC236}">
                <a16:creationId xmlns:a16="http://schemas.microsoft.com/office/drawing/2014/main" id="{C19D76AF-63BE-4AEB-BA28-84C49F432937}"/>
              </a:ext>
            </a:extLst>
          </p:cNvPr>
          <p:cNvSpPr/>
          <p:nvPr/>
        </p:nvSpPr>
        <p:spPr>
          <a:xfrm rot="5400000">
            <a:off x="2918149" y="876444"/>
            <a:ext cx="2036656" cy="1982051"/>
          </a:xfrm>
          <a:prstGeom prst="diamond">
            <a:avLst/>
          </a:prstGeom>
          <a:solidFill>
            <a:schemeClr val="bg1"/>
          </a:solidFill>
          <a:ln w="88900">
            <a:solidFill>
              <a:srgbClr val="4814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37"/>
          </a:p>
        </p:txBody>
      </p:sp>
      <p:sp>
        <p:nvSpPr>
          <p:cNvPr id="7" name="Diamond 4">
            <a:extLst>
              <a:ext uri="{FF2B5EF4-FFF2-40B4-BE49-F238E27FC236}">
                <a16:creationId xmlns:a16="http://schemas.microsoft.com/office/drawing/2014/main" id="{B143B5C3-194A-433A-BBCE-DF236B686D8C}"/>
              </a:ext>
            </a:extLst>
          </p:cNvPr>
          <p:cNvSpPr/>
          <p:nvPr/>
        </p:nvSpPr>
        <p:spPr>
          <a:xfrm rot="5400000">
            <a:off x="2927998" y="3048123"/>
            <a:ext cx="2036656" cy="1982051"/>
          </a:xfrm>
          <a:prstGeom prst="diamond">
            <a:avLst/>
          </a:prstGeom>
          <a:solidFill>
            <a:schemeClr val="bg1"/>
          </a:solidFill>
          <a:ln w="88900">
            <a:solidFill>
              <a:srgbClr val="BA3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37"/>
          </a:p>
        </p:txBody>
      </p:sp>
      <p:sp>
        <p:nvSpPr>
          <p:cNvPr id="8" name="Diamond 5">
            <a:extLst>
              <a:ext uri="{FF2B5EF4-FFF2-40B4-BE49-F238E27FC236}">
                <a16:creationId xmlns:a16="http://schemas.microsoft.com/office/drawing/2014/main" id="{71258CBE-BE1B-402F-9D9D-890BB687EBDF}"/>
              </a:ext>
            </a:extLst>
          </p:cNvPr>
          <p:cNvSpPr/>
          <p:nvPr/>
        </p:nvSpPr>
        <p:spPr>
          <a:xfrm rot="5400000">
            <a:off x="4043828" y="956987"/>
            <a:ext cx="3894926" cy="3992644"/>
          </a:xfrm>
          <a:prstGeom prst="diamond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37"/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21BBF49E-A865-4850-B414-CFF833675A1C}"/>
              </a:ext>
            </a:extLst>
          </p:cNvPr>
          <p:cNvGrpSpPr/>
          <p:nvPr/>
        </p:nvGrpSpPr>
        <p:grpSpPr>
          <a:xfrm>
            <a:off x="4913229" y="1732054"/>
            <a:ext cx="3000563" cy="1748677"/>
            <a:chOff x="5650266" y="1533586"/>
            <a:chExt cx="2978866" cy="2339383"/>
          </a:xfrm>
        </p:grpSpPr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6A0126E-78F5-4C3F-AC59-D97D87398AF4}"/>
                </a:ext>
              </a:extLst>
            </p:cNvPr>
            <p:cNvSpPr txBox="1"/>
            <p:nvPr/>
          </p:nvSpPr>
          <p:spPr>
            <a:xfrm>
              <a:off x="5650266" y="2068501"/>
              <a:ext cx="2978866" cy="1804468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l-SI" sz="1361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Kaj si želimo? </a:t>
              </a:r>
            </a:p>
            <a:p>
              <a:pPr>
                <a:lnSpc>
                  <a:spcPct val="150000"/>
                </a:lnSpc>
              </a:pPr>
              <a:r>
                <a:rPr lang="sl-SI" sz="1361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Kakšno znanje, kakšnega učenca, kakšnega učitelja oz. kakšen pouk?</a:t>
              </a:r>
              <a:endParaRPr lang="sl-SI" altLang="ko-KR" sz="136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0A50A4CC-2DCC-4994-95FD-BCB309BCBE99}"/>
                </a:ext>
              </a:extLst>
            </p:cNvPr>
            <p:cNvSpPr txBox="1"/>
            <p:nvPr/>
          </p:nvSpPr>
          <p:spPr>
            <a:xfrm>
              <a:off x="5977580" y="1533586"/>
              <a:ext cx="2330216" cy="29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816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052CA40-34ED-497B-BF0F-FA0BBA8AB24C}"/>
              </a:ext>
            </a:extLst>
          </p:cNvPr>
          <p:cNvSpPr/>
          <p:nvPr/>
        </p:nvSpPr>
        <p:spPr>
          <a:xfrm>
            <a:off x="3272090" y="1635499"/>
            <a:ext cx="1364026" cy="5111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altLang="ko-KR" sz="1361" b="1">
                <a:solidFill>
                  <a:srgbClr val="7030A0"/>
                </a:solidFill>
                <a:cs typeface="Arial" pitchFamily="34" charset="0"/>
              </a:rPr>
              <a:t>Kakovostno znanje</a:t>
            </a:r>
            <a:endParaRPr lang="ko-KR" altLang="en-US" sz="1361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870694DE-8303-4BC8-9E40-F06AC55A86A1}"/>
              </a:ext>
            </a:extLst>
          </p:cNvPr>
          <p:cNvSpPr/>
          <p:nvPr/>
        </p:nvSpPr>
        <p:spPr>
          <a:xfrm>
            <a:off x="2179009" y="2604752"/>
            <a:ext cx="1375449" cy="6789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altLang="ko-KR" sz="953" b="1" dirty="0">
                <a:solidFill>
                  <a:srgbClr val="0070C0"/>
                </a:solidFill>
                <a:cs typeface="Arial" pitchFamily="34" charset="0"/>
              </a:rPr>
              <a:t>Aktiven, </a:t>
            </a:r>
            <a:r>
              <a:rPr lang="sl-SI" altLang="ko-KR" sz="953" b="1" dirty="0" err="1">
                <a:solidFill>
                  <a:srgbClr val="0070C0"/>
                </a:solidFill>
                <a:cs typeface="Arial" pitchFamily="34" charset="0"/>
              </a:rPr>
              <a:t>samoregulativen</a:t>
            </a:r>
            <a:r>
              <a:rPr lang="sl-SI" altLang="ko-KR" sz="953" b="1" dirty="0">
                <a:solidFill>
                  <a:srgbClr val="0070C0"/>
                </a:solidFill>
                <a:cs typeface="Arial" pitchFamily="34" charset="0"/>
              </a:rPr>
              <a:t> učenec, ki se učinkovito uči</a:t>
            </a:r>
            <a:endParaRPr lang="ko-KR" altLang="en-US" sz="953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0F413F2C-25F7-4863-A762-924A2D552442}"/>
              </a:ext>
            </a:extLst>
          </p:cNvPr>
          <p:cNvSpPr/>
          <p:nvPr/>
        </p:nvSpPr>
        <p:spPr>
          <a:xfrm>
            <a:off x="3343274" y="3764312"/>
            <a:ext cx="1286837" cy="649392"/>
          </a:xfrm>
          <a:prstGeom prst="rect">
            <a:avLst/>
          </a:prstGeom>
        </p:spPr>
        <p:txBody>
          <a:bodyPr wrap="square" lIns="62215" tIns="31107" rIns="62215" bIns="31107" anchor="ctr">
            <a:spAutoFit/>
          </a:bodyPr>
          <a:lstStyle/>
          <a:p>
            <a:pPr algn="ctr"/>
            <a:r>
              <a:rPr lang="sl-SI" sz="953" b="1" dirty="0">
                <a:solidFill>
                  <a:srgbClr val="BA325E"/>
                </a:solidFill>
                <a:latin typeface="Gill Sans MT"/>
              </a:rPr>
              <a:t>Učitelja, ki z ustreznimi </a:t>
            </a:r>
          </a:p>
          <a:p>
            <a:pPr algn="ctr"/>
            <a:r>
              <a:rPr lang="sl-SI" sz="953" b="1" dirty="0">
                <a:solidFill>
                  <a:srgbClr val="BA325E"/>
                </a:solidFill>
                <a:latin typeface="Gill Sans MT"/>
              </a:rPr>
              <a:t>metodami podpira učinkovito učenje </a:t>
            </a:r>
          </a:p>
        </p:txBody>
      </p:sp>
      <p:sp>
        <p:nvSpPr>
          <p:cNvPr id="15" name="Naslov 23"/>
          <p:cNvSpPr>
            <a:spLocks noGrp="1"/>
          </p:cNvSpPr>
          <p:nvPr>
            <p:ph type="title"/>
          </p:nvPr>
        </p:nvSpPr>
        <p:spPr>
          <a:xfrm>
            <a:off x="713928" y="478562"/>
            <a:ext cx="2965617" cy="5512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l-SI" dirty="0">
                <a:solidFill>
                  <a:srgbClr val="1A95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Namen prenove</a:t>
            </a:r>
          </a:p>
        </p:txBody>
      </p:sp>
    </p:spTree>
    <p:extLst>
      <p:ext uri="{BB962C8B-B14F-4D97-AF65-F5344CB8AC3E}">
        <p14:creationId xmlns:p14="http://schemas.microsoft.com/office/powerpoint/2010/main" val="157453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esna puščica 4"/>
          <p:cNvSpPr/>
          <p:nvPr/>
        </p:nvSpPr>
        <p:spPr>
          <a:xfrm rot="16200000">
            <a:off x="4157673" y="3882638"/>
            <a:ext cx="576391" cy="134211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95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096477" y="438206"/>
            <a:ext cx="6060861" cy="65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62215" tIns="31107" rIns="62215" bIns="31107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114300" indent="0">
              <a:lnSpc>
                <a:spcPct val="170000"/>
              </a:lnSpc>
              <a:buNone/>
            </a:pPr>
            <a:r>
              <a:rPr lang="en-GB" sz="2800" b="1" dirty="0" err="1">
                <a:solidFill>
                  <a:srgbClr val="1A95AE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Aktivno</a:t>
            </a:r>
            <a:r>
              <a:rPr lang="en-GB" sz="2800" b="1" dirty="0">
                <a:solidFill>
                  <a:srgbClr val="1A95AE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1A95AE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učenje</a:t>
            </a:r>
            <a:r>
              <a:rPr lang="sl-SI" sz="2800" b="1" dirty="0">
                <a:solidFill>
                  <a:srgbClr val="1A95AE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</a:t>
            </a:r>
            <a:r>
              <a:rPr lang="sl-SI" sz="2800" b="1" dirty="0">
                <a:solidFill>
                  <a:srgbClr val="1A95AE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GB" sz="2800" b="1" dirty="0" err="1">
                <a:solidFill>
                  <a:srgbClr val="1A95AE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aktivni</a:t>
            </a:r>
            <a:r>
              <a:rPr lang="en-GB" sz="2800" b="1" dirty="0">
                <a:solidFill>
                  <a:srgbClr val="1A95AE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1A95AE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učenec</a:t>
            </a:r>
            <a:r>
              <a:rPr lang="sl-SI" sz="2800" b="1" dirty="0">
                <a:solidFill>
                  <a:srgbClr val="1A95AE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170000"/>
              </a:lnSpc>
            </a:pPr>
            <a:endParaRPr lang="en-US" sz="2800" dirty="0">
              <a:solidFill>
                <a:srgbClr val="1A95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800" b="1" dirty="0">
              <a:solidFill>
                <a:srgbClr val="1A95AE"/>
              </a:solidFill>
              <a:latin typeface="Calibri" panose="020F0502020204030204" pitchFamily="34" charset="0"/>
              <a:ea typeface="+mj-lt"/>
              <a:cs typeface="Calibri" panose="020F0502020204030204" pitchFamily="34" charset="0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F8825716-730C-4ED9-995C-393B612F28C7}"/>
              </a:ext>
            </a:extLst>
          </p:cNvPr>
          <p:cNvGrpSpPr/>
          <p:nvPr/>
        </p:nvGrpSpPr>
        <p:grpSpPr>
          <a:xfrm>
            <a:off x="2908986" y="2343922"/>
            <a:ext cx="3475534" cy="1672491"/>
            <a:chOff x="1528207" y="1282474"/>
            <a:chExt cx="5839823" cy="2810230"/>
          </a:xfrm>
        </p:grpSpPr>
        <p:sp>
          <p:nvSpPr>
            <p:cNvPr id="8" name="Round Same Side Corner Rectangle 50">
              <a:extLst>
                <a:ext uri="{FF2B5EF4-FFF2-40B4-BE49-F238E27FC236}">
                  <a16:creationId xmlns:a16="http://schemas.microsoft.com/office/drawing/2014/main" id="{299B7BA7-39CD-4959-BF2F-3F2E6D1079A5}"/>
                </a:ext>
              </a:extLst>
            </p:cNvPr>
            <p:cNvSpPr/>
            <p:nvPr/>
          </p:nvSpPr>
          <p:spPr>
            <a:xfrm rot="18900000">
              <a:off x="1528207" y="1784882"/>
              <a:ext cx="1260000" cy="1260000"/>
            </a:xfrm>
            <a:prstGeom prst="round2SameRect">
              <a:avLst>
                <a:gd name="adj1" fmla="val 50000"/>
                <a:gd name="adj2" fmla="val 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5632"/>
              <a:endParaRPr lang="ko-KR" altLang="en-US" sz="161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 Single Corner Rectangle 51">
              <a:extLst>
                <a:ext uri="{FF2B5EF4-FFF2-40B4-BE49-F238E27FC236}">
                  <a16:creationId xmlns:a16="http://schemas.microsoft.com/office/drawing/2014/main" id="{002C8443-708D-41D9-9774-4A3092391990}"/>
                </a:ext>
              </a:extLst>
            </p:cNvPr>
            <p:cNvSpPr/>
            <p:nvPr/>
          </p:nvSpPr>
          <p:spPr>
            <a:xfrm rot="8100000">
              <a:off x="2528698" y="2797259"/>
              <a:ext cx="1260000" cy="1260000"/>
            </a:xfrm>
            <a:prstGeom prst="round1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5632"/>
              <a:endParaRPr lang="ko-KR" altLang="en-US" sz="1611">
                <a:solidFill>
                  <a:srgbClr val="7CCC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 Single Corner Rectangle 52">
              <a:extLst>
                <a:ext uri="{FF2B5EF4-FFF2-40B4-BE49-F238E27FC236}">
                  <a16:creationId xmlns:a16="http://schemas.microsoft.com/office/drawing/2014/main" id="{5AF5DA9D-5E3D-490A-9F49-205888BDE5A7}"/>
                </a:ext>
              </a:extLst>
            </p:cNvPr>
            <p:cNvSpPr/>
            <p:nvPr/>
          </p:nvSpPr>
          <p:spPr>
            <a:xfrm rot="18900000">
              <a:off x="3536812" y="1824593"/>
              <a:ext cx="1260000" cy="1260000"/>
            </a:xfrm>
            <a:prstGeom prst="round1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45632"/>
              <a:endParaRPr lang="ko-KR" altLang="en-US" sz="161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 Single Corner Rectangle 53">
              <a:extLst>
                <a:ext uri="{FF2B5EF4-FFF2-40B4-BE49-F238E27FC236}">
                  <a16:creationId xmlns:a16="http://schemas.microsoft.com/office/drawing/2014/main" id="{2D5149BF-CA13-47E7-ADA9-F69B113D4811}"/>
                </a:ext>
              </a:extLst>
            </p:cNvPr>
            <p:cNvSpPr/>
            <p:nvPr/>
          </p:nvSpPr>
          <p:spPr>
            <a:xfrm rot="8100000">
              <a:off x="4544923" y="2832704"/>
              <a:ext cx="1260000" cy="1260000"/>
            </a:xfrm>
            <a:prstGeom prst="round1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5632"/>
              <a:endParaRPr lang="ko-KR" altLang="en-US" sz="161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ight Arrow 54">
              <a:extLst>
                <a:ext uri="{FF2B5EF4-FFF2-40B4-BE49-F238E27FC236}">
                  <a16:creationId xmlns:a16="http://schemas.microsoft.com/office/drawing/2014/main" id="{3A6B9F67-67F2-4948-A54B-5B078AA29854}"/>
                </a:ext>
              </a:extLst>
            </p:cNvPr>
            <p:cNvSpPr/>
            <p:nvPr/>
          </p:nvSpPr>
          <p:spPr>
            <a:xfrm rot="18900000">
              <a:off x="5451565" y="1282474"/>
              <a:ext cx="1916465" cy="1907654"/>
            </a:xfrm>
            <a:prstGeom prst="rightArrow">
              <a:avLst>
                <a:gd name="adj1" fmla="val 65252"/>
                <a:gd name="adj2" fmla="val 47698"/>
              </a:avLst>
            </a:prstGeom>
            <a:solidFill>
              <a:srgbClr val="D51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5632"/>
              <a:endParaRPr lang="ko-KR" altLang="en-US" sz="161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6526EE99-2DED-47DC-BC60-B1812A08F856}"/>
              </a:ext>
            </a:extLst>
          </p:cNvPr>
          <p:cNvGrpSpPr/>
          <p:nvPr/>
        </p:nvGrpSpPr>
        <p:grpSpPr>
          <a:xfrm>
            <a:off x="5550902" y="3764924"/>
            <a:ext cx="2167224" cy="593952"/>
            <a:chOff x="750465" y="3209021"/>
            <a:chExt cx="2608447" cy="491524"/>
          </a:xfrm>
        </p:grpSpPr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5DACFA61-1349-4BAE-AD5A-63CEB782928A}"/>
                </a:ext>
              </a:extLst>
            </p:cNvPr>
            <p:cNvSpPr txBox="1"/>
            <p:nvPr/>
          </p:nvSpPr>
          <p:spPr>
            <a:xfrm>
              <a:off x="750465" y="3209021"/>
              <a:ext cx="2448272" cy="2151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sl-SI" sz="1089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2FEB3A49-CE3A-4F53-9459-92A180AF710A}"/>
                </a:ext>
              </a:extLst>
            </p:cNvPr>
            <p:cNvSpPr txBox="1"/>
            <p:nvPr/>
          </p:nvSpPr>
          <p:spPr>
            <a:xfrm>
              <a:off x="910640" y="3532974"/>
              <a:ext cx="2448272" cy="167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45632"/>
              <a:endParaRPr lang="ko-KR" altLang="en-US" sz="716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061164F4-F786-446E-ABB7-31AF72959A70}"/>
              </a:ext>
            </a:extLst>
          </p:cNvPr>
          <p:cNvGrpSpPr/>
          <p:nvPr/>
        </p:nvGrpSpPr>
        <p:grpSpPr>
          <a:xfrm>
            <a:off x="1500879" y="3923435"/>
            <a:ext cx="2151091" cy="691070"/>
            <a:chOff x="1126664" y="2962403"/>
            <a:chExt cx="2232248" cy="1158216"/>
          </a:xfrm>
        </p:grpSpPr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D67F8BE6-0015-4C88-BD93-0D6F1B506309}"/>
                </a:ext>
              </a:extLst>
            </p:cNvPr>
            <p:cNvSpPr txBox="1"/>
            <p:nvPr/>
          </p:nvSpPr>
          <p:spPr>
            <a:xfrm>
              <a:off x="1126664" y="2962403"/>
              <a:ext cx="2232248" cy="1158216"/>
            </a:xfrm>
            <a:prstGeom prst="rect">
              <a:avLst/>
            </a:prstGeom>
            <a:noFill/>
          </p:spPr>
          <p:txBody>
            <a:bodyPr wrap="square" lIns="62215" tIns="31107" rIns="62215" bIns="31107" rtlCol="0" anchor="ctr">
              <a:spAutoFit/>
            </a:bodyPr>
            <a:lstStyle/>
            <a:p>
              <a:pPr algn="r"/>
              <a:r>
                <a:rPr lang="sl-SI" altLang="ko-KR" sz="1361" b="1">
                  <a:latin typeface="Calibri" panose="020F0502020204030204" pitchFamily="34" charset="0"/>
                  <a:ea typeface="휴먼매직체"/>
                  <a:cs typeface="Calibri" panose="020F0502020204030204" pitchFamily="34" charset="0"/>
                </a:rPr>
                <a:t>Ponotranjeno znanje in znanje usvojeno na različnih taksonomskih ravneh. </a:t>
              </a:r>
              <a:endParaRPr lang="ko-KR" altLang="en-US" sz="953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F0B1C53A-49CF-4AE3-A28E-A35FB3C1FE84}"/>
                </a:ext>
              </a:extLst>
            </p:cNvPr>
            <p:cNvSpPr txBox="1"/>
            <p:nvPr/>
          </p:nvSpPr>
          <p:spPr>
            <a:xfrm>
              <a:off x="1126664" y="3531961"/>
              <a:ext cx="2232248" cy="34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748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1FF4C29-C649-49F4-91BA-B4506D00977E}"/>
              </a:ext>
            </a:extLst>
          </p:cNvPr>
          <p:cNvGrpSpPr/>
          <p:nvPr/>
        </p:nvGrpSpPr>
        <p:grpSpPr>
          <a:xfrm>
            <a:off x="1204334" y="1607213"/>
            <a:ext cx="1892519" cy="619436"/>
            <a:chOff x="1122723" y="3628150"/>
            <a:chExt cx="2245269" cy="1038160"/>
          </a:xfrm>
        </p:grpSpPr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27A29026-1B6D-480D-82D0-7675F9B47240}"/>
                </a:ext>
              </a:extLst>
            </p:cNvPr>
            <p:cNvSpPr txBox="1"/>
            <p:nvPr/>
          </p:nvSpPr>
          <p:spPr>
            <a:xfrm>
              <a:off x="1135744" y="3628150"/>
              <a:ext cx="2232248" cy="456264"/>
            </a:xfrm>
            <a:prstGeom prst="rect">
              <a:avLst/>
            </a:prstGeom>
            <a:noFill/>
          </p:spPr>
          <p:txBody>
            <a:bodyPr wrap="square" lIns="62215" tIns="31107" rIns="62215" bIns="31107" rtlCol="0" anchor="ctr">
              <a:spAutoFit/>
            </a:bodyPr>
            <a:lstStyle/>
            <a:p>
              <a:pPr algn="r"/>
              <a:r>
                <a:rPr lang="sl-SI" altLang="ko-KR" sz="1361" b="1">
                  <a:latin typeface="Calibri" panose="020F0502020204030204" pitchFamily="34" charset="0"/>
                  <a:ea typeface="휴먼매직체"/>
                  <a:cs typeface="Calibri" panose="020F0502020204030204" pitchFamily="34" charset="0"/>
                </a:rPr>
                <a:t>Aktivnosti pri učenju</a:t>
              </a:r>
              <a:endParaRPr lang="ko-KR" altLang="en-US" sz="1361" b="1">
                <a:latin typeface="Calibri" panose="020F0502020204030204" pitchFamily="34" charset="0"/>
                <a:ea typeface="휴먼매직체"/>
                <a:cs typeface="Calibri" panose="020F0502020204030204" pitchFamily="34" charset="0"/>
              </a:endParaRP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BF44F04C-39D3-4819-9F10-925186F3E220}"/>
                </a:ext>
              </a:extLst>
            </p:cNvPr>
            <p:cNvSpPr txBox="1"/>
            <p:nvPr/>
          </p:nvSpPr>
          <p:spPr>
            <a:xfrm>
              <a:off x="1122723" y="3999201"/>
              <a:ext cx="2232248" cy="667109"/>
            </a:xfrm>
            <a:prstGeom prst="rect">
              <a:avLst/>
            </a:prstGeom>
            <a:noFill/>
          </p:spPr>
          <p:txBody>
            <a:bodyPr wrap="square" lIns="62215" tIns="31107" rIns="62215" bIns="31107" rtlCol="0" anchor="t">
              <a:spAutoFit/>
            </a:bodyPr>
            <a:lstStyle/>
            <a:p>
              <a:pPr algn="r" defTabSz="545632"/>
              <a:r>
                <a:rPr lang="sl-SI" altLang="ko-KR" sz="1089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휴먼매직체"/>
                  <a:cs typeface="Calibri" panose="020F0502020204030204" pitchFamily="34" charset="0"/>
                </a:rPr>
                <a:t>Učenec pri učenju vključuje čim več miselnih procesov: </a:t>
              </a:r>
              <a:endParaRPr lang="ko-KR" altLang="en-US" sz="95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17">
            <a:extLst>
              <a:ext uri="{FF2B5EF4-FFF2-40B4-BE49-F238E27FC236}">
                <a16:creationId xmlns:a16="http://schemas.microsoft.com/office/drawing/2014/main" id="{6A5E8B23-21BB-48F2-8047-B9820963C4C6}"/>
              </a:ext>
            </a:extLst>
          </p:cNvPr>
          <p:cNvGrpSpPr/>
          <p:nvPr/>
        </p:nvGrpSpPr>
        <p:grpSpPr>
          <a:xfrm>
            <a:off x="3234648" y="1665207"/>
            <a:ext cx="2119446" cy="1002246"/>
            <a:chOff x="1065125" y="2191594"/>
            <a:chExt cx="2293787" cy="1679738"/>
          </a:xfrm>
        </p:grpSpPr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8AA38AFF-78A3-4E4E-BA38-CBDF51C30D52}"/>
                </a:ext>
              </a:extLst>
            </p:cNvPr>
            <p:cNvSpPr txBox="1"/>
            <p:nvPr/>
          </p:nvSpPr>
          <p:spPr>
            <a:xfrm>
              <a:off x="1065125" y="2191594"/>
              <a:ext cx="1922254" cy="737174"/>
            </a:xfrm>
            <a:prstGeom prst="rect">
              <a:avLst/>
            </a:prstGeom>
            <a:noFill/>
          </p:spPr>
          <p:txBody>
            <a:bodyPr wrap="square" lIns="62215" tIns="31107" rIns="62215" bIns="31107" rtlCol="0" anchor="ctr">
              <a:spAutoFit/>
            </a:bodyPr>
            <a:lstStyle/>
            <a:p>
              <a:pPr algn="ctr" defTabSz="545632"/>
              <a:r>
                <a:rPr lang="sl-SI" sz="1361" b="1" dirty="0"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Globlje razumevanje</a:t>
              </a:r>
              <a:r>
                <a:rPr lang="sl-SI" sz="1089" b="1" dirty="0"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  <a:r>
                <a:rPr lang="sl-SI" sz="1089" dirty="0"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(</a:t>
              </a:r>
              <a:r>
                <a:rPr lang="sl-SI" sz="953" dirty="0"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konceptualno razumevanje)</a:t>
              </a:r>
              <a:endParaRPr lang="ko-KR" altLang="en-US" sz="953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B7D4B609-C722-4C91-82AB-1BB3E7D19D82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33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5632"/>
              <a:endParaRPr lang="ko-KR" altLang="en-US" sz="716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id="{978B15A0-E198-431F-989A-41670F340E62}"/>
              </a:ext>
            </a:extLst>
          </p:cNvPr>
          <p:cNvGrpSpPr/>
          <p:nvPr/>
        </p:nvGrpSpPr>
        <p:grpSpPr>
          <a:xfrm>
            <a:off x="5113275" y="1555923"/>
            <a:ext cx="2719639" cy="955644"/>
            <a:chOff x="80984" y="2243030"/>
            <a:chExt cx="3277928" cy="1635472"/>
          </a:xfrm>
        </p:grpSpPr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38C02BF8-F6EF-4EAE-B8FF-2D2839223865}"/>
                </a:ext>
              </a:extLst>
            </p:cNvPr>
            <p:cNvSpPr txBox="1"/>
            <p:nvPr/>
          </p:nvSpPr>
          <p:spPr>
            <a:xfrm>
              <a:off x="80984" y="2243030"/>
              <a:ext cx="3063507" cy="1433648"/>
            </a:xfrm>
            <a:prstGeom prst="rect">
              <a:avLst/>
            </a:prstGeom>
            <a:noFill/>
          </p:spPr>
          <p:txBody>
            <a:bodyPr wrap="square" lIns="62215" tIns="31107" rIns="62215" bIns="31107" rtlCol="0" anchor="ctr">
              <a:spAutoFit/>
            </a:bodyPr>
            <a:lstStyle/>
            <a:p>
              <a:r>
                <a:rPr lang="sl-SI" sz="1361" b="1" dirty="0"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Dolgotrajna sprememba v učenčevem znanju, ki je posledica njegovih učnih izkušenj</a:t>
              </a:r>
              <a:r>
                <a:rPr lang="sl-SI" sz="953" b="1" dirty="0"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  <a:r>
                <a:rPr lang="sl-SI" sz="953" dirty="0"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(spoznavnih postopkov) </a:t>
              </a:r>
              <a:endParaRPr lang="sl-SI" sz="953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7A8F62E5-8532-40BF-B4DA-746E6BC8CFB1}"/>
                </a:ext>
              </a:extLst>
            </p:cNvPr>
            <p:cNvSpPr txBox="1"/>
            <p:nvPr/>
          </p:nvSpPr>
          <p:spPr>
            <a:xfrm>
              <a:off x="910640" y="3531963"/>
              <a:ext cx="2448272" cy="346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45632"/>
              <a:endParaRPr lang="ko-KR" altLang="en-US" sz="716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TextBox 25">
            <a:extLst>
              <a:ext uri="{FF2B5EF4-FFF2-40B4-BE49-F238E27FC236}">
                <a16:creationId xmlns:a16="http://schemas.microsoft.com/office/drawing/2014/main" id="{32DC81CB-08B4-4D12-A989-A481967DB1F9}"/>
              </a:ext>
            </a:extLst>
          </p:cNvPr>
          <p:cNvSpPr txBox="1"/>
          <p:nvPr/>
        </p:nvSpPr>
        <p:spPr>
          <a:xfrm>
            <a:off x="4208956" y="3032836"/>
            <a:ext cx="548083" cy="2209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545632"/>
            <a:r>
              <a:rPr lang="en-US" altLang="ko-KR" sz="836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ko-KR" altLang="en-US" sz="836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6">
            <a:extLst>
              <a:ext uri="{FF2B5EF4-FFF2-40B4-BE49-F238E27FC236}">
                <a16:creationId xmlns:a16="http://schemas.microsoft.com/office/drawing/2014/main" id="{CDE05057-CB3B-4E2A-83CD-6D1CB9EC180A}"/>
              </a:ext>
            </a:extLst>
          </p:cNvPr>
          <p:cNvSpPr txBox="1"/>
          <p:nvPr/>
        </p:nvSpPr>
        <p:spPr>
          <a:xfrm>
            <a:off x="4810746" y="3655983"/>
            <a:ext cx="548083" cy="2209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545632"/>
            <a:r>
              <a:rPr lang="sl-SI" altLang="ko-KR" sz="836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endParaRPr lang="ko-KR" altLang="en-US" sz="836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id="{A10D5FE9-C20A-4F06-A000-4597DDFC40DE}"/>
              </a:ext>
            </a:extLst>
          </p:cNvPr>
          <p:cNvSpPr txBox="1"/>
          <p:nvPr/>
        </p:nvSpPr>
        <p:spPr>
          <a:xfrm>
            <a:off x="5330976" y="3004292"/>
            <a:ext cx="548083" cy="2209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545632"/>
            <a:r>
              <a:rPr lang="sl-SI" altLang="ko-KR" sz="836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ko-KR" altLang="en-US" sz="836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81FF4C29-C649-49F4-91BA-B4506D00977E}"/>
              </a:ext>
            </a:extLst>
          </p:cNvPr>
          <p:cNvGrpSpPr/>
          <p:nvPr/>
        </p:nvGrpSpPr>
        <p:grpSpPr>
          <a:xfrm>
            <a:off x="5284795" y="3940234"/>
            <a:ext cx="2293016" cy="577500"/>
            <a:chOff x="1122723" y="3628150"/>
            <a:chExt cx="2245269" cy="967875"/>
          </a:xfrm>
        </p:grpSpPr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27A29026-1B6D-480D-82D0-7675F9B47240}"/>
                </a:ext>
              </a:extLst>
            </p:cNvPr>
            <p:cNvSpPr txBox="1"/>
            <p:nvPr/>
          </p:nvSpPr>
          <p:spPr>
            <a:xfrm>
              <a:off x="1135744" y="3628150"/>
              <a:ext cx="2232248" cy="456264"/>
            </a:xfrm>
            <a:prstGeom prst="rect">
              <a:avLst/>
            </a:prstGeom>
            <a:noFill/>
          </p:spPr>
          <p:txBody>
            <a:bodyPr wrap="square" lIns="62215" tIns="31107" rIns="62215" bIns="31107" rtlCol="0" anchor="ctr">
              <a:spAutoFit/>
            </a:bodyPr>
            <a:lstStyle/>
            <a:p>
              <a:r>
                <a:rPr lang="sl-SI" sz="1361" b="1" dirty="0"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Učni transfer,</a:t>
              </a:r>
              <a:endParaRPr lang="sl-SI" sz="1361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BF44F04C-39D3-4819-9F10-925186F3E220}"/>
                </a:ext>
              </a:extLst>
            </p:cNvPr>
            <p:cNvSpPr txBox="1"/>
            <p:nvPr/>
          </p:nvSpPr>
          <p:spPr>
            <a:xfrm>
              <a:off x="1122723" y="3999199"/>
              <a:ext cx="2232248" cy="596826"/>
            </a:xfrm>
            <a:prstGeom prst="rect">
              <a:avLst/>
            </a:prstGeom>
            <a:noFill/>
          </p:spPr>
          <p:txBody>
            <a:bodyPr wrap="square" lIns="62215" tIns="31107" rIns="62215" bIns="31107" rtlCol="0" anchor="t">
              <a:spAutoFit/>
            </a:bodyPr>
            <a:lstStyle/>
            <a:p>
              <a:r>
                <a:rPr lang="sl-SI" sz="953" dirty="0"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ki se kaže v gibki uporabi znanja v novih problemskih situacijah.</a:t>
              </a:r>
              <a:endParaRPr lang="sl-SI" sz="953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TextBox 25">
            <a:extLst>
              <a:ext uri="{FF2B5EF4-FFF2-40B4-BE49-F238E27FC236}">
                <a16:creationId xmlns:a16="http://schemas.microsoft.com/office/drawing/2014/main" id="{32DC81CB-08B4-4D12-A989-A481967DB1F9}"/>
              </a:ext>
            </a:extLst>
          </p:cNvPr>
          <p:cNvSpPr txBox="1"/>
          <p:nvPr/>
        </p:nvSpPr>
        <p:spPr>
          <a:xfrm>
            <a:off x="3596093" y="3696638"/>
            <a:ext cx="548083" cy="2209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545632"/>
            <a:r>
              <a:rPr lang="sl-SI" altLang="ko-KR" sz="836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ko-KR" altLang="en-US" sz="836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32DC81CB-08B4-4D12-A989-A481967DB1F9}"/>
              </a:ext>
            </a:extLst>
          </p:cNvPr>
          <p:cNvSpPr txBox="1"/>
          <p:nvPr/>
        </p:nvSpPr>
        <p:spPr>
          <a:xfrm>
            <a:off x="3001809" y="3125694"/>
            <a:ext cx="548083" cy="2209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545632"/>
            <a:r>
              <a:rPr lang="sl-SI" altLang="ko-KR" sz="836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ko-KR" altLang="en-US" sz="836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066155" y="2823228"/>
            <a:ext cx="419392" cy="202007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3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3632565" y="3408727"/>
            <a:ext cx="419392" cy="202007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3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4262626" y="2813584"/>
            <a:ext cx="419392" cy="202007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3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4878702" y="3400292"/>
            <a:ext cx="419392" cy="202007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3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636816" y="2643195"/>
            <a:ext cx="420144" cy="42356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37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Pravokotnik 40"/>
          <p:cNvSpPr/>
          <p:nvPr/>
        </p:nvSpPr>
        <p:spPr>
          <a:xfrm>
            <a:off x="1204015" y="2387007"/>
            <a:ext cx="1787813" cy="1277898"/>
          </a:xfrm>
          <a:prstGeom prst="rect">
            <a:avLst/>
          </a:prstGeom>
        </p:spPr>
        <p:txBody>
          <a:bodyPr wrap="square" lIns="62215" tIns="31107" rIns="62215" bIns="31107" anchor="t">
            <a:spAutoFit/>
          </a:bodyPr>
          <a:lstStyle/>
          <a:p>
            <a:r>
              <a:rPr lang="sl-SI" sz="1089" i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opazovanje, primerjanje, uvrščanje, razvrščanje in razporejanje, abstrahiranje, sklepanje po analogiji/z indukcijo/dedukcijo,</a:t>
            </a:r>
          </a:p>
          <a:p>
            <a:r>
              <a:rPr lang="sl-SI" sz="1089" i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načrtovanje</a:t>
            </a:r>
          </a:p>
          <a:p>
            <a:endParaRPr lang="sl-SI" sz="136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Pravokotnik 41"/>
          <p:cNvSpPr/>
          <p:nvPr/>
        </p:nvSpPr>
        <p:spPr>
          <a:xfrm>
            <a:off x="847856" y="4716920"/>
            <a:ext cx="7274564" cy="314109"/>
          </a:xfrm>
          <a:prstGeom prst="rect">
            <a:avLst/>
          </a:prstGeom>
          <a:solidFill>
            <a:schemeClr val="accent5"/>
          </a:solidFill>
        </p:spPr>
        <p:txBody>
          <a:bodyPr wrap="square" lIns="62215" tIns="31107" rIns="62215" bIns="31107" anchor="t">
            <a:spAutoFit/>
          </a:bodyPr>
          <a:lstStyle/>
          <a:p>
            <a:pPr algn="ctr"/>
            <a:r>
              <a:rPr lang="sl-SI" sz="1633" b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Premišljena priprava učnih izkušenj s strani učitelja</a:t>
            </a:r>
            <a:endParaRPr lang="sl-SI" sz="953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2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Slika 106"/>
          <p:cNvPicPr>
            <a:picLocks noChangeAspect="1"/>
          </p:cNvPicPr>
          <p:nvPr/>
        </p:nvPicPr>
        <p:blipFill rotWithShape="1">
          <a:blip r:embed="rId3"/>
          <a:srcRect b="2781"/>
          <a:stretch/>
        </p:blipFill>
        <p:spPr>
          <a:xfrm>
            <a:off x="1372652" y="438206"/>
            <a:ext cx="6330689" cy="46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6483" y="588497"/>
            <a:ext cx="3705602" cy="568191"/>
          </a:xfrm>
        </p:spPr>
        <p:txBody>
          <a:bodyPr/>
          <a:lstStyle/>
          <a:p>
            <a:r>
              <a:rPr lang="sl-SI">
                <a:solidFill>
                  <a:srgbClr val="1B9BB5"/>
                </a:solidFill>
                <a:latin typeface="Calibri"/>
              </a:rPr>
              <a:t>Strateški dokumenti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D03B68C-5252-0F2A-6EFD-31E11AE0DF52}"/>
              </a:ext>
            </a:extLst>
          </p:cNvPr>
          <p:cNvSpPr txBox="1"/>
          <p:nvPr/>
        </p:nvSpPr>
        <p:spPr>
          <a:xfrm>
            <a:off x="5012871" y="4425042"/>
            <a:ext cx="402499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/>
              <a:t>Digitalna</a:t>
            </a:r>
            <a:r>
              <a:rPr lang="en-US" sz="1200"/>
              <a:t> </a:t>
            </a:r>
            <a:r>
              <a:rPr lang="en-US" sz="1200" err="1"/>
              <a:t>bralnica</a:t>
            </a:r>
            <a:r>
              <a:rPr lang="en-US" sz="1200"/>
              <a:t> ZRSŠ: </a:t>
            </a:r>
            <a:endParaRPr lang="sl-SI" sz="1200"/>
          </a:p>
          <a:p>
            <a:r>
              <a:rPr lang="en-US" sz="1200">
                <a:hlinkClick r:id="rId3"/>
              </a:rPr>
              <a:t>https://www.zrss.si/digitalna-bralnica/izhodisca-in-smernice-za-prenovo/</a:t>
            </a:r>
            <a:r>
              <a:rPr lang="en-US" sz="1200"/>
              <a:t> </a:t>
            </a:r>
          </a:p>
        </p:txBody>
      </p:sp>
      <p:pic>
        <p:nvPicPr>
          <p:cNvPr id="6" name="Slika 5" descr="Slika, ki vsebuje besede besedilo, posnetek zaslona, diagram&#10;&#10;Opis je samodejno ustvarjen">
            <a:extLst>
              <a:ext uri="{FF2B5EF4-FFF2-40B4-BE49-F238E27FC236}">
                <a16:creationId xmlns:a16="http://schemas.microsoft.com/office/drawing/2014/main" id="{66A78931-69F4-0C90-564D-1078B4A08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1" y="1282900"/>
            <a:ext cx="8417378" cy="31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1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7929" y="2720279"/>
            <a:ext cx="2092918" cy="468490"/>
          </a:xfrm>
        </p:spPr>
        <p:txBody>
          <a:bodyPr/>
          <a:lstStyle/>
          <a:p>
            <a:pPr algn="l"/>
            <a:r>
              <a:rPr lang="sl-SI" dirty="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Dostop bo:</a:t>
            </a:r>
            <a:r>
              <a:rPr lang="sl-SI" dirty="0">
                <a:ea typeface="Calibri"/>
                <a:cs typeface="Calibri"/>
              </a:rPr>
              <a:t/>
            </a:r>
            <a:br>
              <a:rPr lang="sl-SI" dirty="0">
                <a:ea typeface="Calibri"/>
                <a:cs typeface="Calibri"/>
              </a:rPr>
            </a:br>
            <a:endParaRPr lang="sl-SI">
              <a:cs typeface="Calibri"/>
            </a:endParaRP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F5ACD87-8C4D-87C0-99FB-A9DC0478254F}"/>
              </a:ext>
            </a:extLst>
          </p:cNvPr>
          <p:cNvSpPr txBox="1"/>
          <p:nvPr/>
        </p:nvSpPr>
        <p:spPr>
          <a:xfrm>
            <a:off x="466549" y="3349913"/>
            <a:ext cx="52185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sl-SI" sz="2000" b="1" dirty="0">
                <a:solidFill>
                  <a:srgbClr val="198FA7"/>
                </a:solidFill>
                <a:latin typeface="Calibri"/>
              </a:rPr>
              <a:t>v elektronski obliki, </a:t>
            </a:r>
            <a:endParaRPr lang="sl-SI"/>
          </a:p>
          <a:p>
            <a:pPr marL="342900" indent="-342900">
              <a:buChar char="•"/>
            </a:pPr>
            <a:r>
              <a:rPr lang="sl-SI" sz="2000" b="1" dirty="0">
                <a:solidFill>
                  <a:srgbClr val="198FA7"/>
                </a:solidFill>
                <a:latin typeface="Calibri"/>
              </a:rPr>
              <a:t>izvoz v </a:t>
            </a:r>
            <a:r>
              <a:rPr lang="sl-SI" sz="2000" b="1" dirty="0" err="1">
                <a:solidFill>
                  <a:srgbClr val="198FA7"/>
                </a:solidFill>
                <a:latin typeface="Calibri"/>
              </a:rPr>
              <a:t>pdf</a:t>
            </a:r>
            <a:r>
              <a:rPr lang="sl-SI" sz="2000" b="1" dirty="0">
                <a:solidFill>
                  <a:srgbClr val="198FA7"/>
                </a:solidFill>
                <a:latin typeface="Calibri"/>
              </a:rPr>
              <a:t>. obliki,</a:t>
            </a:r>
            <a:endParaRPr lang="sl-SI" dirty="0"/>
          </a:p>
        </p:txBody>
      </p:sp>
      <p:pic>
        <p:nvPicPr>
          <p:cNvPr id="19" name="Slika 18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67B149CE-48BF-B92F-C899-D9F94A6CD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305" y="817881"/>
            <a:ext cx="2201636" cy="2201636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27667590-8179-18D4-6A02-2228CD066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565" y="1106544"/>
            <a:ext cx="1559148" cy="1415631"/>
          </a:xfrm>
          <a:prstGeom prst="rect">
            <a:avLst/>
          </a:prstGeom>
        </p:spPr>
      </p:pic>
      <p:pic>
        <p:nvPicPr>
          <p:cNvPr id="23" name="Slika 22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40144988-0525-DD8D-0953-40407DF9A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094" y="2717704"/>
            <a:ext cx="2201636" cy="2201636"/>
          </a:xfrm>
          <a:prstGeom prst="rect">
            <a:avLst/>
          </a:prstGeom>
        </p:spPr>
      </p:pic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15952037-DB0A-8577-9AD7-BF9C9126EAD2}"/>
              </a:ext>
            </a:extLst>
          </p:cNvPr>
          <p:cNvSpPr txBox="1"/>
          <p:nvPr/>
        </p:nvSpPr>
        <p:spPr>
          <a:xfrm>
            <a:off x="6360378" y="4203032"/>
            <a:ext cx="172035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600" b="1" dirty="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DIDAKTIČNA PRIPOROČILA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AACA7ED5-CDB8-6371-52F3-4391F3AF7317}"/>
              </a:ext>
            </a:extLst>
          </p:cNvPr>
          <p:cNvSpPr txBox="1"/>
          <p:nvPr/>
        </p:nvSpPr>
        <p:spPr>
          <a:xfrm>
            <a:off x="4607789" y="2548427"/>
            <a:ext cx="148728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600" b="1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UČNI NAČRT</a:t>
            </a:r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id="{A7CFCD10-E9B1-1377-CBC9-400BBE9D4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415" y="2956531"/>
            <a:ext cx="1422204" cy="13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1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D66E50C-DD51-E40C-6796-F38EC2DB03FF}"/>
              </a:ext>
            </a:extLst>
          </p:cNvPr>
          <p:cNvSpPr txBox="1"/>
          <p:nvPr/>
        </p:nvSpPr>
        <p:spPr>
          <a:xfrm>
            <a:off x="596517" y="77357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2800" b="1" dirty="0">
                <a:solidFill>
                  <a:srgbClr val="1A95AE"/>
                </a:solidFill>
                <a:latin typeface="Calibri"/>
              </a:rPr>
              <a:t>Naslovnice</a:t>
            </a:r>
            <a:endParaRPr lang="sl-SI" dirty="0">
              <a:solidFill>
                <a:srgbClr val="1A95AE"/>
              </a:solidFill>
            </a:endParaRPr>
          </a:p>
        </p:txBody>
      </p:sp>
      <p:pic>
        <p:nvPicPr>
          <p:cNvPr id="10" name="Slika 9" descr="Slika, ki vsebuje besede besedilo, posnetek zaslona, krog, pisava&#10;&#10;Opis je samodejno ustvarjen">
            <a:extLst>
              <a:ext uri="{FF2B5EF4-FFF2-40B4-BE49-F238E27FC236}">
                <a16:creationId xmlns:a16="http://schemas.microsoft.com/office/drawing/2014/main" id="{80E69356-5889-3279-F432-3D72F39DD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94" y="1519417"/>
            <a:ext cx="2076450" cy="2924175"/>
          </a:xfrm>
          <a:prstGeom prst="rect">
            <a:avLst/>
          </a:prstGeom>
        </p:spPr>
      </p:pic>
      <p:pic>
        <p:nvPicPr>
          <p:cNvPr id="11" name="Slika 10" descr="Slika, ki vsebuje besede besedilo, posnetek zaslona, krog, pisava&#10;&#10;Opis je samodejno ustvarjen">
            <a:extLst>
              <a:ext uri="{FF2B5EF4-FFF2-40B4-BE49-F238E27FC236}">
                <a16:creationId xmlns:a16="http://schemas.microsoft.com/office/drawing/2014/main" id="{A56F9BC1-F10F-B860-96AB-8D8A8BF79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464" y="1519417"/>
            <a:ext cx="2076450" cy="2924175"/>
          </a:xfrm>
          <a:prstGeom prst="rect">
            <a:avLst/>
          </a:prstGeom>
        </p:spPr>
      </p:pic>
      <p:pic>
        <p:nvPicPr>
          <p:cNvPr id="12" name="Slika 11" descr="Slika, ki vsebuje besede besedilo, posnetek zaslona, pisava, oblikovanje&#10;&#10;Opis je samodejno ustvarjen">
            <a:extLst>
              <a:ext uri="{FF2B5EF4-FFF2-40B4-BE49-F238E27FC236}">
                <a16:creationId xmlns:a16="http://schemas.microsoft.com/office/drawing/2014/main" id="{B914D468-6F87-ABCA-8236-2241763F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717" y="1494347"/>
            <a:ext cx="20669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7B92D5-A052-A9FA-C705-01A829D41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340794"/>
              </p:ext>
            </p:extLst>
          </p:nvPr>
        </p:nvGraphicFramePr>
        <p:xfrm>
          <a:off x="1779199" y="699818"/>
          <a:ext cx="5812046" cy="444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PoljeZBesedilom 19">
            <a:extLst>
              <a:ext uri="{FF2B5EF4-FFF2-40B4-BE49-F238E27FC236}">
                <a16:creationId xmlns:a16="http://schemas.microsoft.com/office/drawing/2014/main" id="{2BAFA374-391A-5F20-69DB-02102C45739F}"/>
              </a:ext>
            </a:extLst>
          </p:cNvPr>
          <p:cNvSpPr txBox="1"/>
          <p:nvPr/>
        </p:nvSpPr>
        <p:spPr>
          <a:xfrm>
            <a:off x="914400" y="765810"/>
            <a:ext cx="2743200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2800" b="1" err="1">
                <a:solidFill>
                  <a:srgbClr val="1B9BB5"/>
                </a:solidFill>
                <a:latin typeface="Calibri"/>
              </a:rPr>
              <a:t>Časovnica</a:t>
            </a:r>
          </a:p>
        </p:txBody>
      </p:sp>
      <p:sp>
        <p:nvSpPr>
          <p:cNvPr id="5" name="Pravokotnik 4"/>
          <p:cNvSpPr/>
          <p:nvPr/>
        </p:nvSpPr>
        <p:spPr>
          <a:xfrm>
            <a:off x="435384" y="4439544"/>
            <a:ext cx="3986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8"/>
              </a:rPr>
              <a:t>Več na: Prenova </a:t>
            </a:r>
            <a:r>
              <a:rPr lang="sl-SI" dirty="0">
                <a:hlinkClick r:id="rId8"/>
              </a:rPr>
              <a:t>- Zavod RS za šolstvo (zrss.si)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04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EE4956-B085-E7B6-21A3-49BCB132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008" y="420887"/>
            <a:ext cx="5323670" cy="708430"/>
          </a:xfrm>
        </p:spPr>
        <p:txBody>
          <a:bodyPr/>
          <a:lstStyle/>
          <a:p>
            <a:r>
              <a:rPr lang="sl-SI" dirty="0">
                <a:solidFill>
                  <a:srgbClr val="198FA7"/>
                </a:solidFill>
                <a:latin typeface="Calibri"/>
              </a:rPr>
              <a:t>Novosti prenove UN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F92DD65E-0026-23FE-C847-61D1F9A6432E}"/>
              </a:ext>
            </a:extLst>
          </p:cNvPr>
          <p:cNvSpPr txBox="1">
            <a:spLocks/>
          </p:cNvSpPr>
          <p:nvPr/>
        </p:nvSpPr>
        <p:spPr>
          <a:xfrm>
            <a:off x="1867009" y="988157"/>
            <a:ext cx="6876424" cy="385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114300" indent="0">
              <a:buNone/>
            </a:pPr>
            <a:endParaRPr lang="sl-SI" b="1" dirty="0">
              <a:solidFill>
                <a:srgbClr val="1A95AE"/>
              </a:solidFill>
              <a:latin typeface="Calibri"/>
            </a:endParaRPr>
          </a:p>
          <a:p>
            <a:r>
              <a:rPr lang="sl-SI" sz="2000" b="1" dirty="0" smtClean="0">
                <a:solidFill>
                  <a:srgbClr val="198FA7"/>
                </a:solidFill>
                <a:latin typeface="Calibri"/>
              </a:rPr>
              <a:t>Cilji </a:t>
            </a:r>
            <a:r>
              <a:rPr lang="sl-SI" sz="2000" b="1" dirty="0">
                <a:solidFill>
                  <a:srgbClr val="198FA7"/>
                </a:solidFill>
                <a:latin typeface="Calibri"/>
              </a:rPr>
              <a:t>oz. skupine ciljev se ne omejujejo glede na letnik, a so zapisane po logičnem zaporedju.</a:t>
            </a:r>
          </a:p>
          <a:p>
            <a:endParaRPr lang="sl-SI" sz="2000" b="1" dirty="0">
              <a:solidFill>
                <a:srgbClr val="198FA7"/>
              </a:solidFill>
              <a:latin typeface="Calibri"/>
            </a:endParaRPr>
          </a:p>
          <a:p>
            <a:r>
              <a:rPr lang="sl-SI" sz="2000" b="1" dirty="0">
                <a:solidFill>
                  <a:srgbClr val="198FA7"/>
                </a:solidFill>
                <a:latin typeface="Calibri"/>
              </a:rPr>
              <a:t>Struktura UN: 3 poglavja - opredelitev predmeta, cilji in povezane teme, standardi znanja.</a:t>
            </a:r>
          </a:p>
          <a:p>
            <a:pPr marL="114300" indent="0">
              <a:buNone/>
            </a:pPr>
            <a:endParaRPr lang="sl-SI" sz="2000" b="1" dirty="0">
              <a:solidFill>
                <a:srgbClr val="198FA7"/>
              </a:solidFill>
              <a:latin typeface="Calibri"/>
            </a:endParaRPr>
          </a:p>
          <a:p>
            <a:r>
              <a:rPr lang="sl-SI" sz="2000" b="1" dirty="0">
                <a:solidFill>
                  <a:srgbClr val="198FA7"/>
                </a:solidFill>
                <a:latin typeface="Calibri"/>
              </a:rPr>
              <a:t>Didaktična priporočila ter priporočila za preverjanje in ocenjevanje znanja kot obvezna priloga.</a:t>
            </a:r>
          </a:p>
          <a:p>
            <a:endParaRPr lang="sl-SI" sz="2000" b="1" dirty="0">
              <a:solidFill>
                <a:srgbClr val="198FA7"/>
              </a:solidFill>
              <a:latin typeface="Calibri"/>
            </a:endParaRPr>
          </a:p>
          <a:p>
            <a:r>
              <a:rPr lang="sl-SI" sz="2000" b="1" dirty="0">
                <a:solidFill>
                  <a:srgbClr val="198FA7"/>
                </a:solidFill>
                <a:latin typeface="Calibri"/>
              </a:rPr>
              <a:t>Uresničevanje skupnih ciljev (prečnih kompetenc (veščin) skozi cilje predmetov in didaktična priporočila). </a:t>
            </a:r>
          </a:p>
          <a:p>
            <a:endParaRPr lang="sl-SI" sz="1600" dirty="0">
              <a:solidFill>
                <a:srgbClr val="000000"/>
              </a:solidFill>
              <a:latin typeface="Century Gothic"/>
            </a:endParaRPr>
          </a:p>
          <a:p>
            <a:endParaRPr lang="sl-SI" b="1" dirty="0">
              <a:solidFill>
                <a:srgbClr val="1A95AE"/>
              </a:solidFill>
              <a:latin typeface="Calibri"/>
            </a:endParaRPr>
          </a:p>
        </p:txBody>
      </p:sp>
      <p:pic>
        <p:nvPicPr>
          <p:cNvPr id="9" name="Slika 8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0C08B61F-B456-1BB8-8A9A-1CBC8558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0" y="1788352"/>
            <a:ext cx="1123335" cy="1123335"/>
          </a:xfrm>
          <a:prstGeom prst="rect">
            <a:avLst/>
          </a:prstGeom>
        </p:spPr>
      </p:pic>
      <p:pic>
        <p:nvPicPr>
          <p:cNvPr id="11" name="Slika 10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6CF8A07B-062E-3DFA-7899-31935EFB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26" y="2573246"/>
            <a:ext cx="1155684" cy="115568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F6DA4FE-C7B9-F7C4-D3C2-53EEE37F9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17" y="2760669"/>
            <a:ext cx="840538" cy="771886"/>
          </a:xfrm>
          <a:prstGeom prst="rect">
            <a:avLst/>
          </a:prstGeom>
        </p:spPr>
      </p:pic>
      <p:pic>
        <p:nvPicPr>
          <p:cNvPr id="7" name="Slika 8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D5CFE518-1248-A324-26E1-5B56C8008BCB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724008" y="93828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Anton Polšak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75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E41842-331F-4DF2-4F81-25D8D8E2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02" y="2728945"/>
            <a:ext cx="2649482" cy="600600"/>
          </a:xfrm>
        </p:spPr>
        <p:txBody>
          <a:bodyPr/>
          <a:lstStyle/>
          <a:p>
            <a:r>
              <a:rPr lang="sl-SI" sz="2400" dirty="0">
                <a:solidFill>
                  <a:srgbClr val="198FA7"/>
                </a:solidFill>
                <a:latin typeface="Calibri"/>
              </a:rPr>
              <a:t>     Struktura UN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C66961-2A07-B2E5-96E2-68A85AFF3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009" y="784568"/>
            <a:ext cx="5217708" cy="2494630"/>
          </a:xfrm>
          <a:noFill/>
        </p:spPr>
        <p:txBody>
          <a:bodyPr/>
          <a:lstStyle/>
          <a:p>
            <a:pPr marL="114300" indent="0">
              <a:buNone/>
            </a:pPr>
            <a:r>
              <a:rPr lang="sl-SI" sz="2400" b="1" dirty="0">
                <a:solidFill>
                  <a:srgbClr val="1B9BB5"/>
                </a:solidFill>
                <a:latin typeface="Calibri"/>
              </a:rPr>
              <a:t>Temeljni elementi:</a:t>
            </a:r>
          </a:p>
          <a:p>
            <a:pPr marL="114300" indent="0">
              <a:buNone/>
            </a:pPr>
            <a:r>
              <a:rPr lang="sl-SI" sz="2000" dirty="0">
                <a:solidFill>
                  <a:srgbClr val="000000"/>
                </a:solidFill>
                <a:latin typeface="Calibri"/>
              </a:rPr>
              <a:t>1. </a:t>
            </a:r>
            <a:r>
              <a:rPr lang="sl-SI" sz="2000" b="1" dirty="0">
                <a:solidFill>
                  <a:srgbClr val="FF0000"/>
                </a:solidFill>
                <a:latin typeface="Calibri"/>
              </a:rPr>
              <a:t>Formalni podatki</a:t>
            </a:r>
            <a:r>
              <a:rPr lang="sl-SI" sz="2000" dirty="0">
                <a:solidFill>
                  <a:srgbClr val="000000"/>
                </a:solidFill>
                <a:latin typeface="Calibri"/>
              </a:rPr>
              <a:t> (tip predmeta, obseg ur, znanja izvajalcev)</a:t>
            </a:r>
          </a:p>
          <a:p>
            <a:pPr marL="114300" indent="0">
              <a:buNone/>
            </a:pPr>
            <a:r>
              <a:rPr lang="sl-SI" sz="2000" dirty="0">
                <a:solidFill>
                  <a:srgbClr val="000000"/>
                </a:solidFill>
                <a:latin typeface="Calibri"/>
              </a:rPr>
              <a:t>2. </a:t>
            </a:r>
            <a:r>
              <a:rPr lang="sl-SI" sz="2000" b="1" dirty="0">
                <a:solidFill>
                  <a:srgbClr val="FF0000"/>
                </a:solidFill>
                <a:latin typeface="Calibri"/>
              </a:rPr>
              <a:t>Opredelitev predmeta</a:t>
            </a:r>
            <a:r>
              <a:rPr lang="sl-SI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l-SI" sz="2000" dirty="0">
                <a:solidFill>
                  <a:srgbClr val="000000"/>
                </a:solidFill>
                <a:latin typeface="Calibri"/>
              </a:rPr>
              <a:t>(namen predmeta, temeljna vodila predmeta, obvezujoča navodila za učitelje, </a:t>
            </a:r>
            <a:r>
              <a:rPr lang="sl-SI" sz="2000" dirty="0">
                <a:solidFill>
                  <a:srgbClr val="0070C0"/>
                </a:solidFill>
                <a:latin typeface="Calibri"/>
              </a:rPr>
              <a:t>viri in literatura</a:t>
            </a:r>
            <a:r>
              <a:rPr lang="sl-SI" sz="2000" dirty="0">
                <a:solidFill>
                  <a:srgbClr val="000000"/>
                </a:solidFill>
                <a:latin typeface="Calibri"/>
              </a:rPr>
              <a:t>)</a:t>
            </a:r>
            <a:endParaRPr lang="sl-SI" sz="2000" dirty="0">
              <a:latin typeface="Calibri"/>
            </a:endParaRPr>
          </a:p>
          <a:p>
            <a:pPr marL="114300" indent="0">
              <a:buNone/>
            </a:pPr>
            <a:r>
              <a:rPr lang="sl-SI" sz="2000" dirty="0">
                <a:solidFill>
                  <a:srgbClr val="000000"/>
                </a:solidFill>
                <a:latin typeface="Calibri"/>
              </a:rPr>
              <a:t>3. </a:t>
            </a:r>
            <a:r>
              <a:rPr lang="sl-SI" sz="2000" b="1" dirty="0">
                <a:solidFill>
                  <a:srgbClr val="FF0000"/>
                </a:solidFill>
                <a:latin typeface="Calibri"/>
              </a:rPr>
              <a:t>Tema</a:t>
            </a:r>
            <a:r>
              <a:rPr lang="sl-SI" sz="2000" dirty="0">
                <a:solidFill>
                  <a:srgbClr val="000000"/>
                </a:solidFill>
                <a:latin typeface="Calibri"/>
              </a:rPr>
              <a:t> (ime teme, opis teme, dodatna pojasnila za temo, </a:t>
            </a:r>
            <a:r>
              <a:rPr lang="sl-SI" sz="2000" dirty="0">
                <a:solidFill>
                  <a:srgbClr val="0070C0"/>
                </a:solidFill>
                <a:latin typeface="Calibri"/>
              </a:rPr>
              <a:t>didaktična priporočila za temo, viri in literatura</a:t>
            </a:r>
            <a:r>
              <a:rPr lang="sl-SI" sz="200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114300" indent="0">
              <a:buNone/>
            </a:pPr>
            <a:r>
              <a:rPr lang="sl-SI" sz="2000" dirty="0">
                <a:solidFill>
                  <a:srgbClr val="000000"/>
                </a:solidFill>
                <a:latin typeface="Calibri"/>
              </a:rPr>
              <a:t>4.</a:t>
            </a:r>
            <a:r>
              <a:rPr lang="sl-SI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l-SI" sz="2000" b="1" dirty="0">
                <a:solidFill>
                  <a:srgbClr val="FF0000"/>
                </a:solidFill>
                <a:latin typeface="Calibri"/>
              </a:rPr>
              <a:t>Skupina ciljev</a:t>
            </a:r>
            <a:r>
              <a:rPr lang="sl-SI" sz="2000" dirty="0">
                <a:solidFill>
                  <a:srgbClr val="000000"/>
                </a:solidFill>
                <a:latin typeface="Calibri"/>
              </a:rPr>
              <a:t> (ime skupine ciljev, cilji, standardi, termini, </a:t>
            </a:r>
            <a:r>
              <a:rPr lang="sl-SI" sz="2000" dirty="0">
                <a:solidFill>
                  <a:srgbClr val="0070C0"/>
                </a:solidFill>
                <a:latin typeface="Calibri"/>
              </a:rPr>
              <a:t>didaktična priporočila za skupino ciljev, viri in literatura</a:t>
            </a:r>
            <a:r>
              <a:rPr lang="sl-SI" sz="200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114300" indent="0">
              <a:buNone/>
            </a:pPr>
            <a:endParaRPr lang="sl-SI" sz="2000" dirty="0">
              <a:latin typeface="Calibri"/>
              <a:cs typeface="Arial"/>
            </a:endParaRPr>
          </a:p>
          <a:p>
            <a:pPr marL="114300" indent="0">
              <a:buNone/>
            </a:pPr>
            <a:endParaRPr lang="sl-SI" sz="2000" b="1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114300" indent="0">
              <a:buNone/>
            </a:pPr>
            <a:endParaRPr lang="sl-SI" dirty="0"/>
          </a:p>
        </p:txBody>
      </p:sp>
      <p:pic>
        <p:nvPicPr>
          <p:cNvPr id="5" name="Slika 4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DB607DFA-0B96-CB67-D56B-1ADC1303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90" y="787700"/>
            <a:ext cx="2814728" cy="281472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E32D34E-5669-4011-AA69-888AC583C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738" y="1023022"/>
            <a:ext cx="1649263" cy="1559045"/>
          </a:xfrm>
          <a:prstGeom prst="rect">
            <a:avLst/>
          </a:prstGeom>
        </p:spPr>
      </p:pic>
      <p:pic>
        <p:nvPicPr>
          <p:cNvPr id="8" name="Slika 8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EA7122A5-92E1-3787-62C0-3A806ECE3533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21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849E10-187A-B214-8F15-3BBD0351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47" y="489898"/>
            <a:ext cx="3630736" cy="546685"/>
          </a:xfrm>
        </p:spPr>
        <p:txBody>
          <a:bodyPr/>
          <a:lstStyle/>
          <a:p>
            <a:r>
              <a:rPr lang="sl-SI" dirty="0">
                <a:solidFill>
                  <a:srgbClr val="1B9BB5"/>
                </a:solidFill>
                <a:latin typeface="Calibri"/>
              </a:rPr>
              <a:t>Opredelitev predmeta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ED10710-5A40-CAD5-66B9-0D7A2D392410}"/>
              </a:ext>
            </a:extLst>
          </p:cNvPr>
          <p:cNvSpPr txBox="1"/>
          <p:nvPr/>
        </p:nvSpPr>
        <p:spPr>
          <a:xfrm>
            <a:off x="3254315" y="1426594"/>
            <a:ext cx="5719313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sl-SI" sz="2000" b="1" dirty="0">
                <a:solidFill>
                  <a:srgbClr val="198FA7"/>
                </a:solidFill>
                <a:latin typeface="Calibri"/>
                <a:cs typeface="Calibri"/>
              </a:rPr>
              <a:t>Geografija kot obvezni šolski predmet.</a:t>
            </a:r>
            <a:endParaRPr lang="sl-SI" sz="2000" dirty="0"/>
          </a:p>
          <a:p>
            <a:endParaRPr lang="sl-SI" sz="2000" b="1">
              <a:solidFill>
                <a:srgbClr val="198FA7"/>
              </a:solidFill>
              <a:latin typeface="Calibri"/>
              <a:cs typeface="Calibri"/>
            </a:endParaRPr>
          </a:p>
          <a:p>
            <a:pPr marL="342900" indent="-342900">
              <a:buChar char="•"/>
            </a:pPr>
            <a:r>
              <a:rPr lang="sl-SI" sz="2000" b="1" dirty="0">
                <a:solidFill>
                  <a:srgbClr val="198FA7"/>
                </a:solidFill>
                <a:latin typeface="Calibri"/>
                <a:cs typeface="Calibri"/>
              </a:rPr>
              <a:t>Temeljno vodilo predmeta sta geografska vzgoja in izobraževanje, ki ponujata mlademu človeku...</a:t>
            </a:r>
          </a:p>
          <a:p>
            <a:endParaRPr lang="sl-SI" sz="2000" b="1">
              <a:solidFill>
                <a:srgbClr val="198FA7"/>
              </a:solidFill>
              <a:latin typeface="Calibri"/>
              <a:cs typeface="Calibri"/>
            </a:endParaRPr>
          </a:p>
          <a:p>
            <a:pPr marL="342900" indent="-342900">
              <a:buChar char="•"/>
            </a:pPr>
            <a:r>
              <a:rPr lang="sl-SI" sz="2000" b="1" dirty="0">
                <a:solidFill>
                  <a:srgbClr val="198FA7"/>
                </a:solidFill>
                <a:latin typeface="Calibri"/>
                <a:cs typeface="Calibri"/>
              </a:rPr>
              <a:t>Obvezni sestavni del je učenje na prostem, v neposrednem stiku s pokrajino, kar vključuje krajša terenska dela in/ali ekskurzijo.</a:t>
            </a:r>
          </a:p>
        </p:txBody>
      </p:sp>
      <p:pic>
        <p:nvPicPr>
          <p:cNvPr id="5" name="Slika 4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2078BBF3-49A5-E4D8-E644-FB7490371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36" y="1283001"/>
            <a:ext cx="2933340" cy="2836293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2F47544-D81E-6BD5-3CB7-1995E8C38947}"/>
              </a:ext>
            </a:extLst>
          </p:cNvPr>
          <p:cNvSpPr txBox="1"/>
          <p:nvPr/>
        </p:nvSpPr>
        <p:spPr>
          <a:xfrm>
            <a:off x="515428" y="2903866"/>
            <a:ext cx="251675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l-SI" sz="1600" b="1">
              <a:solidFill>
                <a:srgbClr val="198FA7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Char char="•"/>
            </a:pPr>
            <a:r>
              <a:rPr lang="sl-SI" b="1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Namen predmeta,</a:t>
            </a:r>
            <a:endParaRPr lang="sl-SI">
              <a:latin typeface="Calibri"/>
              <a:ea typeface="Calibri"/>
            </a:endParaRPr>
          </a:p>
          <a:p>
            <a:pPr marL="285750" indent="-285750">
              <a:buChar char="•"/>
            </a:pPr>
            <a:r>
              <a:rPr lang="sl-SI" b="1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Temeljna vodila predmeta,</a:t>
            </a:r>
            <a:endParaRPr lang="sl-SI">
              <a:latin typeface="Calibri"/>
              <a:ea typeface="Calibri"/>
            </a:endParaRPr>
          </a:p>
          <a:p>
            <a:pPr marL="285750" indent="-285750">
              <a:buChar char="•"/>
            </a:pPr>
            <a:r>
              <a:rPr lang="sl-SI" b="1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Obvezujoča navodila za učitelje</a:t>
            </a:r>
            <a:endParaRPr lang="sl-SI">
              <a:latin typeface="Calibri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C561E40-C3F7-3E2C-962C-3B5768AD7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00" y="1522779"/>
            <a:ext cx="1584565" cy="1505130"/>
          </a:xfrm>
          <a:prstGeom prst="rect">
            <a:avLst/>
          </a:prstGeom>
        </p:spPr>
      </p:pic>
      <p:pic>
        <p:nvPicPr>
          <p:cNvPr id="8" name="Slika 8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9E04E9C8-6C3D-20A9-B1FD-2756A14BEC7F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319769" y="111632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90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7" y="122416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7FB2670-095C-7A51-89CB-B5C2C4DA8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568" y="1988477"/>
            <a:ext cx="1823050" cy="1899789"/>
          </a:xfrm>
          <a:prstGeom prst="rect">
            <a:avLst/>
          </a:prstGeom>
        </p:spPr>
      </p:pic>
      <p:sp>
        <p:nvSpPr>
          <p:cNvPr id="9" name="Google Shape;2462;p78">
            <a:extLst>
              <a:ext uri="{FF2B5EF4-FFF2-40B4-BE49-F238E27FC236}">
                <a16:creationId xmlns:a16="http://schemas.microsoft.com/office/drawing/2014/main" id="{28C86DB9-B7EC-DCD5-174F-E18F33C669B1}"/>
              </a:ext>
            </a:extLst>
          </p:cNvPr>
          <p:cNvSpPr txBox="1">
            <a:spLocks noGrp="1"/>
          </p:cNvSpPr>
          <p:nvPr/>
        </p:nvSpPr>
        <p:spPr>
          <a:xfrm>
            <a:off x="827553" y="832438"/>
            <a:ext cx="2929840" cy="5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b="1">
                <a:solidFill>
                  <a:srgbClr val="1A95AE"/>
                </a:solidFill>
                <a:latin typeface="Calibri"/>
                <a:ea typeface="Calibri"/>
                <a:cs typeface="Calibri"/>
              </a:rPr>
              <a:t>Dnevni red</a:t>
            </a:r>
          </a:p>
        </p:txBody>
      </p:sp>
      <p:pic>
        <p:nvPicPr>
          <p:cNvPr id="12" name="Slika 11" descr="Slika, ki vsebuje besede besedilo, posnetek zaslona, pisava, oblikovanje&#10;&#10;Opis je samodejno ustvarjen">
            <a:extLst>
              <a:ext uri="{FF2B5EF4-FFF2-40B4-BE49-F238E27FC236}">
                <a16:creationId xmlns:a16="http://schemas.microsoft.com/office/drawing/2014/main" id="{8CA4A9EF-B207-15BE-9DD2-AC931DCFC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381" y="1283899"/>
            <a:ext cx="4410792" cy="351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0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A5FC6C-8816-CEB9-F2C3-98836092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72" y="680111"/>
            <a:ext cx="3641519" cy="600600"/>
          </a:xfrm>
        </p:spPr>
        <p:txBody>
          <a:bodyPr/>
          <a:lstStyle/>
          <a:p>
            <a:r>
              <a:rPr lang="sl-SI">
                <a:solidFill>
                  <a:srgbClr val="1B9BB5"/>
                </a:solidFill>
                <a:latin typeface="Calibri"/>
                <a:cs typeface="Calibri"/>
              </a:rPr>
              <a:t>Teme in skupine ciljev 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264B1B4-E33D-C928-3B62-21858F6B0B97}"/>
              </a:ext>
            </a:extLst>
          </p:cNvPr>
          <p:cNvSpPr txBox="1"/>
          <p:nvPr/>
        </p:nvSpPr>
        <p:spPr>
          <a:xfrm>
            <a:off x="3120752" y="1869212"/>
            <a:ext cx="45919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sl-SI" sz="2000" b="1">
                <a:solidFill>
                  <a:srgbClr val="198FA7"/>
                </a:solidFill>
                <a:latin typeface="Calibri"/>
                <a:cs typeface="Calibri"/>
              </a:rPr>
              <a:t>Tema je daljši zaokrožen učni sklop.</a:t>
            </a:r>
            <a:endParaRPr lang="sl-SI" sz="2000" b="1">
              <a:solidFill>
                <a:srgbClr val="198FA7"/>
              </a:solidFill>
              <a:latin typeface="Calibri"/>
            </a:endParaRPr>
          </a:p>
        </p:txBody>
      </p:sp>
      <p:pic>
        <p:nvPicPr>
          <p:cNvPr id="5" name="Slika 4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3C03245B-DF12-F4F2-78FD-2DF391A6C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44" y="1669750"/>
            <a:ext cx="2426539" cy="2426539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DCD6F41-208E-4C27-7795-F3623BAA4FF8}"/>
              </a:ext>
            </a:extLst>
          </p:cNvPr>
          <p:cNvSpPr txBox="1"/>
          <p:nvPr/>
        </p:nvSpPr>
        <p:spPr>
          <a:xfrm>
            <a:off x="702652" y="3586997"/>
            <a:ext cx="18670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800" b="1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UČNI NAČRT</a:t>
            </a:r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A222A13-605D-90AE-1AAF-6120DDBA0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21" y="1878619"/>
            <a:ext cx="1584565" cy="15051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521AABF-DECE-DC61-BDC9-A0EC10948D84}"/>
              </a:ext>
            </a:extLst>
          </p:cNvPr>
          <p:cNvSpPr txBox="1"/>
          <p:nvPr/>
        </p:nvSpPr>
        <p:spPr>
          <a:xfrm>
            <a:off x="3123174" y="2432698"/>
            <a:ext cx="49899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sl-SI" sz="2000" b="1" dirty="0">
                <a:solidFill>
                  <a:srgbClr val="198FA7"/>
                </a:solidFill>
                <a:latin typeface="Calibri"/>
              </a:rPr>
              <a:t>Teme vsebujejo eno ali več skupin ciljev.</a:t>
            </a:r>
            <a:endParaRPr lang="sl-SI" dirty="0"/>
          </a:p>
        </p:txBody>
      </p:sp>
      <p:pic>
        <p:nvPicPr>
          <p:cNvPr id="7" name="Slika 8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D147B40E-2847-84D8-2D54-8228296FFB6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298203" y="122415"/>
            <a:ext cx="616886" cy="2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61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A5FC6C-8816-CEB9-F2C3-98836092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36" y="680111"/>
            <a:ext cx="3350378" cy="589817"/>
          </a:xfrm>
        </p:spPr>
        <p:txBody>
          <a:bodyPr/>
          <a:lstStyle/>
          <a:p>
            <a:r>
              <a:rPr lang="sl-SI" dirty="0">
                <a:solidFill>
                  <a:srgbClr val="1B9BB5"/>
                </a:solidFill>
                <a:latin typeface="Calibri"/>
                <a:cs typeface="Calibri"/>
              </a:rPr>
              <a:t>Skupine ciljev/cilji </a:t>
            </a:r>
          </a:p>
        </p:txBody>
      </p:sp>
      <p:pic>
        <p:nvPicPr>
          <p:cNvPr id="5" name="Slika 4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3C03245B-DF12-F4F2-78FD-2DF391A6C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25" y="1658967"/>
            <a:ext cx="2426539" cy="2426539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DCD6F41-208E-4C27-7795-F3623BAA4FF8}"/>
              </a:ext>
            </a:extLst>
          </p:cNvPr>
          <p:cNvSpPr txBox="1"/>
          <p:nvPr/>
        </p:nvSpPr>
        <p:spPr>
          <a:xfrm>
            <a:off x="950661" y="3489950"/>
            <a:ext cx="17699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800" b="1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UČNI NAČRT</a:t>
            </a:r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A222A13-605D-90AE-1AAF-6120DDBA0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21" y="1975666"/>
            <a:ext cx="1584565" cy="1505130"/>
          </a:xfrm>
          <a:prstGeom prst="rect">
            <a:avLst/>
          </a:prstGeom>
        </p:spPr>
      </p:pic>
      <p:sp>
        <p:nvSpPr>
          <p:cNvPr id="3" name="PoljeZBesedilom 6">
            <a:extLst>
              <a:ext uri="{FF2B5EF4-FFF2-40B4-BE49-F238E27FC236}">
                <a16:creationId xmlns:a16="http://schemas.microsoft.com/office/drawing/2014/main" id="{1E70B586-EFF8-D92C-D938-4E8C98E8A60D}"/>
              </a:ext>
            </a:extLst>
          </p:cNvPr>
          <p:cNvSpPr txBox="1"/>
          <p:nvPr/>
        </p:nvSpPr>
        <p:spPr>
          <a:xfrm>
            <a:off x="3120587" y="1290358"/>
            <a:ext cx="5782903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har char="•"/>
            </a:pPr>
            <a:endParaRPr lang="sl-SI" sz="1600">
              <a:latin typeface="Calibri"/>
              <a:cs typeface="Calibri"/>
            </a:endParaRPr>
          </a:p>
          <a:p>
            <a:pPr marL="285750" indent="-285750"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  <a:cs typeface="Calibri"/>
              </a:rPr>
              <a:t>Cilji so bili podlaga za določanje standardov znanja.</a:t>
            </a:r>
          </a:p>
          <a:p>
            <a:endParaRPr lang="sl-SI" sz="2000" b="1" dirty="0">
              <a:solidFill>
                <a:srgbClr val="1A95AE"/>
              </a:solidFill>
              <a:latin typeface="Calibri"/>
              <a:cs typeface="Calibri"/>
            </a:endParaRPr>
          </a:p>
          <a:p>
            <a:pPr marL="285750" indent="-285750"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  <a:cs typeface="Calibri"/>
              </a:rPr>
              <a:t>Cilji so tematsko povezani v smiselno povezane skupine ciljev.</a:t>
            </a:r>
          </a:p>
          <a:p>
            <a:endParaRPr lang="sl-SI" sz="2000" b="1" dirty="0">
              <a:solidFill>
                <a:srgbClr val="1A95AE"/>
              </a:solidFill>
              <a:latin typeface="Calibri"/>
              <a:cs typeface="Calibri"/>
            </a:endParaRPr>
          </a:p>
          <a:p>
            <a:pPr marL="285750" indent="-285750"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  <a:cs typeface="Calibri"/>
              </a:rPr>
              <a:t>Posebej so označeni cilji, skozi katere se udejanjajo tudi  skupni cilji programa.</a:t>
            </a:r>
          </a:p>
          <a:p>
            <a:endParaRPr lang="sl-SI" sz="2000" b="1" dirty="0">
              <a:solidFill>
                <a:srgbClr val="1A95AE"/>
              </a:solidFill>
              <a:latin typeface="Calibri"/>
              <a:cs typeface="Calibri"/>
            </a:endParaRPr>
          </a:p>
          <a:p>
            <a:pPr marL="285750" indent="-285750"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  <a:cs typeface="Calibri"/>
              </a:rPr>
              <a:t>Zapisani cilji po taksonomskih ravneh. </a:t>
            </a:r>
          </a:p>
        </p:txBody>
      </p:sp>
      <p:pic>
        <p:nvPicPr>
          <p:cNvPr id="7" name="Slika 8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A07FB7F8-48B3-BC3E-E2F8-ECD5995B7123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222722" y="122415"/>
            <a:ext cx="692367" cy="3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54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D46E59-C866-C7CE-07CA-83CBC2F2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98" y="393514"/>
            <a:ext cx="2940347" cy="607926"/>
          </a:xfrm>
        </p:spPr>
        <p:txBody>
          <a:bodyPr/>
          <a:lstStyle/>
          <a:p>
            <a:r>
              <a:rPr lang="sl-SI">
                <a:solidFill>
                  <a:srgbClr val="1B9BB5"/>
                </a:solidFill>
                <a:latin typeface="Calibri"/>
                <a:cs typeface="Calibri"/>
              </a:rPr>
              <a:t>Standardi znanja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47412A0-5A25-44CA-85A8-C95C18A57DAA}"/>
              </a:ext>
            </a:extLst>
          </p:cNvPr>
          <p:cNvSpPr txBox="1"/>
          <p:nvPr/>
        </p:nvSpPr>
        <p:spPr>
          <a:xfrm>
            <a:off x="3130987" y="1070076"/>
            <a:ext cx="5851611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sl-SI" sz="1600" b="1" dirty="0">
                <a:solidFill>
                  <a:srgbClr val="198FA7"/>
                </a:solidFill>
                <a:latin typeface="Calibri"/>
                <a:cs typeface="Calibri"/>
              </a:rPr>
              <a:t>Povezani so s skupino ciljev.</a:t>
            </a:r>
          </a:p>
          <a:p>
            <a:endParaRPr lang="sl-SI" sz="1600" b="1" dirty="0">
              <a:solidFill>
                <a:srgbClr val="198FA7"/>
              </a:solidFill>
              <a:latin typeface="Calibri"/>
              <a:cs typeface="Calibri"/>
            </a:endParaRPr>
          </a:p>
          <a:p>
            <a:pPr marL="285750" indent="-285750">
              <a:buChar char="•"/>
            </a:pPr>
            <a:r>
              <a:rPr lang="sl-SI" sz="1600" b="1" dirty="0">
                <a:solidFill>
                  <a:srgbClr val="198FA7"/>
                </a:solidFill>
                <a:latin typeface="Calibri"/>
                <a:cs typeface="Calibri"/>
              </a:rPr>
              <a:t>Standardi znanja predstavljajo pričakovano znanje dijaka na ustrezni ravni.</a:t>
            </a:r>
          </a:p>
          <a:p>
            <a:pPr marL="285750" indent="-285750">
              <a:buChar char="•"/>
            </a:pPr>
            <a:endParaRPr lang="sl-SI" sz="1600" b="1" dirty="0">
              <a:solidFill>
                <a:srgbClr val="198FA7"/>
              </a:solidFill>
              <a:latin typeface="Calibri"/>
              <a:cs typeface="Calibri"/>
            </a:endParaRPr>
          </a:p>
          <a:p>
            <a:pPr marL="285750" indent="-285750">
              <a:buChar char="•"/>
            </a:pPr>
            <a:r>
              <a:rPr lang="sl-SI" sz="1600" b="1" dirty="0">
                <a:solidFill>
                  <a:srgbClr val="198FA7"/>
                </a:solidFill>
                <a:latin typeface="Calibri"/>
                <a:cs typeface="Calibri"/>
              </a:rPr>
              <a:t>Iz standardov je mogoče izluščiti možne načine ocenjevanja znanja in vrste dokazil o doseganju standarda znanja.</a:t>
            </a:r>
            <a:endParaRPr lang="sl-SI" b="1" dirty="0">
              <a:solidFill>
                <a:srgbClr val="198FA7"/>
              </a:solidFill>
              <a:latin typeface="Calibri"/>
            </a:endParaRPr>
          </a:p>
          <a:p>
            <a:endParaRPr lang="sl-SI" sz="1600" b="1" dirty="0">
              <a:solidFill>
                <a:srgbClr val="198FA7"/>
              </a:solidFill>
              <a:latin typeface="Calibri"/>
              <a:cs typeface="Calibri"/>
            </a:endParaRPr>
          </a:p>
          <a:p>
            <a:pPr marL="285750" indent="-285750">
              <a:buChar char="•"/>
            </a:pPr>
            <a:r>
              <a:rPr lang="sl-SI" sz="1600" b="1" dirty="0">
                <a:solidFill>
                  <a:srgbClr val="198FA7"/>
                </a:solidFill>
                <a:latin typeface="Calibri"/>
                <a:cs typeface="Calibri"/>
              </a:rPr>
              <a:t>izhajajo iz ciljev in izkazujejo doseganje ciljev, kar ne pomeni, da se prav vsak cilj povezuje s svojim specifičnim standardom oz. ima vsak cilj specifičen standard znanja.</a:t>
            </a:r>
          </a:p>
          <a:p>
            <a:endParaRPr lang="sl-SI" sz="1600" b="1" dirty="0">
              <a:solidFill>
                <a:srgbClr val="198FA7"/>
              </a:solidFill>
              <a:latin typeface="Calibri"/>
              <a:cs typeface="Calibri"/>
            </a:endParaRPr>
          </a:p>
          <a:p>
            <a:pPr marL="285750" indent="-285750">
              <a:buChar char="•"/>
            </a:pPr>
            <a:r>
              <a:rPr lang="sl-SI" sz="1600" b="1" dirty="0">
                <a:solidFill>
                  <a:srgbClr val="198FA7"/>
                </a:solidFill>
                <a:latin typeface="Calibri"/>
                <a:cs typeface="Calibri"/>
              </a:rPr>
              <a:t>Zapisani  so tako, da je razvidno, kaj naj dijak zna in kako kakovostno naj bo to znanje, spretnosti oz. veščine.</a:t>
            </a:r>
          </a:p>
        </p:txBody>
      </p:sp>
      <p:pic>
        <p:nvPicPr>
          <p:cNvPr id="6" name="Slika 5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5BBCF9C4-5740-76E1-E61B-6B2799A26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45" y="1390829"/>
            <a:ext cx="2340276" cy="23726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81C5E87-C3D2-335A-A149-0F753ED8B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97" y="1671585"/>
            <a:ext cx="1584565" cy="150513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0CCBB54-884F-A261-E655-65B601BA7CA7}"/>
              </a:ext>
            </a:extLst>
          </p:cNvPr>
          <p:cNvSpPr txBox="1"/>
          <p:nvPr/>
        </p:nvSpPr>
        <p:spPr>
          <a:xfrm>
            <a:off x="997336" y="3154007"/>
            <a:ext cx="174037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600" b="1" dirty="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UČNI NAČRT</a:t>
            </a:r>
            <a:endParaRPr lang="sl-SI" dirty="0"/>
          </a:p>
        </p:txBody>
      </p:sp>
      <p:pic>
        <p:nvPicPr>
          <p:cNvPr id="5" name="Slika 8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1D6CA08F-0700-EC6D-DD92-61939531C473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330552" y="122415"/>
            <a:ext cx="584537" cy="2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43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462B7F-0281-3F77-FFF7-B5EDF907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99" y="528717"/>
            <a:ext cx="4590425" cy="600600"/>
          </a:xfrm>
        </p:spPr>
        <p:txBody>
          <a:bodyPr/>
          <a:lstStyle/>
          <a:p>
            <a:r>
              <a:rPr lang="sl-SI" dirty="0">
                <a:solidFill>
                  <a:srgbClr val="1B9BB5"/>
                </a:solidFill>
                <a:latin typeface="Calibri"/>
                <a:cs typeface="Calibri"/>
              </a:rPr>
              <a:t>Minimalni standardi znanja</a:t>
            </a:r>
          </a:p>
        </p:txBody>
      </p:sp>
      <p:pic>
        <p:nvPicPr>
          <p:cNvPr id="5" name="Slika 4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6EB4514D-E957-8EBF-BF08-79AB25EBB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04" y="1552575"/>
            <a:ext cx="2426540" cy="2480455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70BEB5D-9638-A51D-889E-0F6933C77EA5}"/>
              </a:ext>
            </a:extLst>
          </p:cNvPr>
          <p:cNvSpPr txBox="1"/>
          <p:nvPr/>
        </p:nvSpPr>
        <p:spPr>
          <a:xfrm>
            <a:off x="698739" y="3496934"/>
            <a:ext cx="174037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600" b="1" dirty="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UČNI NAČRT</a:t>
            </a:r>
            <a:endParaRPr lang="sl-SI" dirty="0"/>
          </a:p>
        </p:txBody>
      </p:sp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4CBC97BC-65E8-39BD-E7D3-32B8299D471E}"/>
              </a:ext>
            </a:extLst>
          </p:cNvPr>
          <p:cNvSpPr txBox="1">
            <a:spLocks/>
          </p:cNvSpPr>
          <p:nvPr/>
        </p:nvSpPr>
        <p:spPr>
          <a:xfrm>
            <a:off x="2929778" y="1419223"/>
            <a:ext cx="5845857" cy="261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114300" indent="0">
              <a:buNone/>
            </a:pPr>
            <a:endParaRPr lang="sl-SI" dirty="0">
              <a:latin typeface="Calibri"/>
            </a:endParaRPr>
          </a:p>
          <a:p>
            <a:r>
              <a:rPr lang="sl-SI" b="1" dirty="0">
                <a:solidFill>
                  <a:srgbClr val="1A95AE"/>
                </a:solidFill>
                <a:latin typeface="Calibri"/>
              </a:rPr>
              <a:t>V UN so opredeljeni standardi znanja in minimalni standardi znanja.</a:t>
            </a:r>
          </a:p>
          <a:p>
            <a:pPr marL="114300" indent="0">
              <a:buNone/>
            </a:pPr>
            <a:endParaRPr lang="sl-SI" b="1" dirty="0">
              <a:solidFill>
                <a:srgbClr val="1A95AE"/>
              </a:solidFill>
              <a:latin typeface="Calibri"/>
            </a:endParaRPr>
          </a:p>
          <a:p>
            <a:r>
              <a:rPr lang="sl-SI" b="1" dirty="0">
                <a:solidFill>
                  <a:srgbClr val="1A95AE"/>
                </a:solidFill>
                <a:latin typeface="Calibri"/>
              </a:rPr>
              <a:t>Minimalni standardi so poudarjeno zapisani.</a:t>
            </a:r>
          </a:p>
          <a:p>
            <a:pPr marL="114300" indent="0">
              <a:buNone/>
            </a:pPr>
            <a:endParaRPr lang="sl-SI" b="1" dirty="0">
              <a:solidFill>
                <a:srgbClr val="1A95AE"/>
              </a:solidFill>
              <a:latin typeface="Calibri"/>
            </a:endParaRPr>
          </a:p>
          <a:p>
            <a:r>
              <a:rPr lang="sl-SI" b="1" dirty="0">
                <a:solidFill>
                  <a:srgbClr val="1A95AE"/>
                </a:solidFill>
                <a:latin typeface="Calibri"/>
              </a:rPr>
              <a:t>Predstavljajo znanje učenca za pozitivno oceno oz. je nujno za nadaljevanje učenja ali zaključek izobraževanja.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916D406-EFC7-2467-EFF2-57CF200E1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72" y="1811765"/>
            <a:ext cx="1584565" cy="1505130"/>
          </a:xfrm>
          <a:prstGeom prst="rect">
            <a:avLst/>
          </a:prstGeom>
        </p:spPr>
      </p:pic>
      <p:pic>
        <p:nvPicPr>
          <p:cNvPr id="6" name="Slika 8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3FC1A0DB-DB78-E7E4-5F1E-2311C2470E62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352118" y="122415"/>
            <a:ext cx="562971" cy="2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08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EFED22-1D27-629D-1D31-94EB2F1B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70" y="381735"/>
            <a:ext cx="8402862" cy="607403"/>
          </a:xfrm>
        </p:spPr>
        <p:txBody>
          <a:bodyPr/>
          <a:lstStyle/>
          <a:p>
            <a:r>
              <a:rPr lang="sl-SI" dirty="0">
                <a:solidFill>
                  <a:srgbClr val="1B9BB5"/>
                </a:solidFill>
                <a:latin typeface="Calibri"/>
                <a:cs typeface="Calibri"/>
              </a:rPr>
              <a:t>Izbirne teme/cilji oz. skupine ciljev znotraj obvezne teme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1F1558-FF0D-293C-B33F-515ABAA57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007" y="1042073"/>
            <a:ext cx="5901973" cy="2938995"/>
          </a:xfrm>
        </p:spPr>
        <p:txBody>
          <a:bodyPr/>
          <a:lstStyle/>
          <a:p>
            <a:endParaRPr lang="sl-SI" b="1" dirty="0">
              <a:solidFill>
                <a:srgbClr val="1A95AE"/>
              </a:solidFill>
              <a:latin typeface="Calibri"/>
            </a:endParaRPr>
          </a:p>
          <a:p>
            <a:r>
              <a:rPr lang="sl-SI" b="1" dirty="0">
                <a:solidFill>
                  <a:srgbClr val="1A95AE"/>
                </a:solidFill>
                <a:latin typeface="Calibri"/>
                <a:cs typeface="Calibri"/>
              </a:rPr>
              <a:t>Standardi znanja, ki so vezani na izbirne cilje, so označeni ležeče. </a:t>
            </a:r>
            <a:endParaRPr lang="sl-SI" dirty="0">
              <a:solidFill>
                <a:srgbClr val="134F5C"/>
              </a:solidFill>
            </a:endParaRPr>
          </a:p>
          <a:p>
            <a:endParaRPr lang="sl-SI" b="1" dirty="0">
              <a:solidFill>
                <a:srgbClr val="1A95AE"/>
              </a:solidFill>
              <a:latin typeface="Calibri"/>
            </a:endParaRPr>
          </a:p>
          <a:p>
            <a:r>
              <a:rPr lang="sl-SI" b="1" dirty="0">
                <a:solidFill>
                  <a:srgbClr val="1A95AE"/>
                </a:solidFill>
                <a:latin typeface="Calibri"/>
              </a:rPr>
              <a:t>Tudi izbirnim ciljem se lahko opredeli standarde znanja. </a:t>
            </a:r>
            <a:endParaRPr lang="sl-SI"/>
          </a:p>
          <a:p>
            <a:endParaRPr lang="sl-SI" b="1" dirty="0">
              <a:solidFill>
                <a:srgbClr val="1A95AE"/>
              </a:solidFill>
              <a:latin typeface="Calibri"/>
            </a:endParaRPr>
          </a:p>
          <a:p>
            <a:r>
              <a:rPr lang="sl-SI" b="1" dirty="0">
                <a:solidFill>
                  <a:srgbClr val="1A95AE"/>
                </a:solidFill>
                <a:latin typeface="Calibri"/>
              </a:rPr>
              <a:t>Če učitelj izbere za obravnavo izbirne cilje in jih obravnava z dijaki, se lahko ocenjuje tudi standarde znanja teh ciljev.</a:t>
            </a:r>
            <a:endParaRPr lang="sl-SI"/>
          </a:p>
          <a:p>
            <a:pPr marL="114300" indent="0">
              <a:buNone/>
            </a:pPr>
            <a:endParaRPr lang="sl-SI" b="1" dirty="0">
              <a:solidFill>
                <a:srgbClr val="1A95AE"/>
              </a:solidFill>
              <a:latin typeface="Calibri"/>
            </a:endParaRPr>
          </a:p>
          <a:p>
            <a:pPr marL="114300" indent="0">
              <a:buNone/>
            </a:pPr>
            <a:endParaRPr lang="sl-SI" b="1" dirty="0">
              <a:solidFill>
                <a:srgbClr val="1A95AE"/>
              </a:solidFill>
              <a:latin typeface="Calibri"/>
            </a:endParaRPr>
          </a:p>
          <a:p>
            <a:endParaRPr lang="sl-SI" b="1" dirty="0">
              <a:solidFill>
                <a:srgbClr val="1A95AE"/>
              </a:solidFill>
              <a:latin typeface="Calibri"/>
            </a:endParaRPr>
          </a:p>
        </p:txBody>
      </p:sp>
      <p:pic>
        <p:nvPicPr>
          <p:cNvPr id="5" name="Slika 4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705CA9EF-62DE-5730-EED0-1871786C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37" y="1487878"/>
            <a:ext cx="2491237" cy="250202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9497886-632E-B4E5-4FFA-095C81AC75B1}"/>
              </a:ext>
            </a:extLst>
          </p:cNvPr>
          <p:cNvSpPr txBox="1"/>
          <p:nvPr/>
        </p:nvSpPr>
        <p:spPr>
          <a:xfrm>
            <a:off x="687956" y="3410670"/>
            <a:ext cx="174037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600" b="1" dirty="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UČNI NAČRT</a:t>
            </a: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DBF1AD5-FC37-1B15-A7E3-4FDEEF6C103E}"/>
              </a:ext>
            </a:extLst>
          </p:cNvPr>
          <p:cNvSpPr txBox="1"/>
          <p:nvPr/>
        </p:nvSpPr>
        <p:spPr>
          <a:xfrm>
            <a:off x="690003" y="4467848"/>
            <a:ext cx="7209235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600" b="1" dirty="0">
                <a:solidFill>
                  <a:srgbClr val="294251"/>
                </a:solidFill>
                <a:latin typeface="Calibri"/>
              </a:rPr>
              <a:t>Namenjeni poglobitvi znanja oziroma dijakom, ki jih nek problem zanima. 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6EAE6DB-CBAF-8CE6-407E-294301F29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51" y="1757850"/>
            <a:ext cx="1433603" cy="1332602"/>
          </a:xfrm>
          <a:prstGeom prst="rect">
            <a:avLst/>
          </a:prstGeom>
        </p:spPr>
      </p:pic>
      <p:pic>
        <p:nvPicPr>
          <p:cNvPr id="9" name="Slika 8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D4C12A08-10BC-BD3A-E814-254E6F478BB3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330552" y="122415"/>
            <a:ext cx="584537" cy="2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6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462B7F-0281-3F77-FFF7-B5EDF907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42" y="679679"/>
            <a:ext cx="7717500" cy="600600"/>
          </a:xfrm>
        </p:spPr>
        <p:txBody>
          <a:bodyPr/>
          <a:lstStyle/>
          <a:p>
            <a:r>
              <a:rPr lang="sl-SI" dirty="0">
                <a:solidFill>
                  <a:srgbClr val="1B9BB5"/>
                </a:solidFill>
                <a:latin typeface="Calibri"/>
                <a:cs typeface="Calibri"/>
              </a:rPr>
              <a:t>Nabor strokovnih terminov/pojmov</a:t>
            </a:r>
          </a:p>
        </p:txBody>
      </p:sp>
      <p:pic>
        <p:nvPicPr>
          <p:cNvPr id="5" name="Slika 4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6EB4514D-E957-8EBF-BF08-79AB25EBB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83" y="1552575"/>
            <a:ext cx="2426540" cy="2480455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70BEB5D-9638-A51D-889E-0F6933C77EA5}"/>
              </a:ext>
            </a:extLst>
          </p:cNvPr>
          <p:cNvSpPr txBox="1"/>
          <p:nvPr/>
        </p:nvSpPr>
        <p:spPr>
          <a:xfrm>
            <a:off x="817352" y="3550849"/>
            <a:ext cx="174037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600" b="1" dirty="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UČNI NAČRT</a:t>
            </a:r>
            <a:endParaRPr lang="sl-SI" dirty="0"/>
          </a:p>
        </p:txBody>
      </p:sp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4CBC97BC-65E8-39BD-E7D3-32B8299D471E}"/>
              </a:ext>
            </a:extLst>
          </p:cNvPr>
          <p:cNvSpPr txBox="1">
            <a:spLocks/>
          </p:cNvSpPr>
          <p:nvPr/>
        </p:nvSpPr>
        <p:spPr>
          <a:xfrm>
            <a:off x="3062895" y="1509722"/>
            <a:ext cx="5984496" cy="255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114300" indent="0">
              <a:buNone/>
            </a:pPr>
            <a:endParaRPr lang="sl-SI" dirty="0">
              <a:latin typeface="Calibri"/>
            </a:endParaRPr>
          </a:p>
          <a:p>
            <a:r>
              <a:rPr lang="sl-SI" b="1" dirty="0">
                <a:solidFill>
                  <a:srgbClr val="1A95AE"/>
                </a:solidFill>
                <a:latin typeface="Calibri"/>
                <a:cs typeface="Calibri"/>
              </a:rPr>
              <a:t>Kriterij zapisa strokovnih terminov v UN je presoja znotraj PKK v posamezni skupini ciljev. Strokovni termini se lahko ponavljajo, ker se včasih pojavljajo v drugem kontekstu.</a:t>
            </a:r>
          </a:p>
          <a:p>
            <a:endParaRPr lang="sl-SI" b="1" dirty="0">
              <a:solidFill>
                <a:srgbClr val="1A95AE"/>
              </a:solidFill>
              <a:latin typeface="Calibri"/>
              <a:cs typeface="Calibri"/>
            </a:endParaRPr>
          </a:p>
          <a:p>
            <a:r>
              <a:rPr lang="sl-SI" b="1" dirty="0">
                <a:solidFill>
                  <a:srgbClr val="1A95AE"/>
                </a:solidFill>
                <a:latin typeface="Calibri"/>
              </a:rPr>
              <a:t>Navedeni so ključni ali izbrani pojmi (v UN) kot tudi priporočeni pojmi (v </a:t>
            </a:r>
            <a:r>
              <a:rPr lang="sl-SI" b="1" dirty="0" err="1">
                <a:solidFill>
                  <a:srgbClr val="1A95AE"/>
                </a:solidFill>
                <a:latin typeface="Calibri"/>
              </a:rPr>
              <a:t>did</a:t>
            </a:r>
            <a:r>
              <a:rPr lang="sl-SI" b="1" dirty="0">
                <a:solidFill>
                  <a:srgbClr val="1A95AE"/>
                </a:solidFill>
                <a:latin typeface="Calibri"/>
              </a:rPr>
              <a:t>. priporočilih). 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916D406-EFC7-2467-EFF2-57CF200E1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66" y="1811765"/>
            <a:ext cx="1584565" cy="1505130"/>
          </a:xfrm>
          <a:prstGeom prst="rect">
            <a:avLst/>
          </a:prstGeom>
        </p:spPr>
      </p:pic>
      <p:pic>
        <p:nvPicPr>
          <p:cNvPr id="6" name="Slika 8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3FC1A0DB-DB78-E7E4-5F1E-2311C2470E62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330552" y="122415"/>
            <a:ext cx="584537" cy="2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07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09720B-B154-FB01-3F50-B4393362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15" y="528184"/>
            <a:ext cx="7717500" cy="600600"/>
          </a:xfrm>
        </p:spPr>
        <p:txBody>
          <a:bodyPr/>
          <a:lstStyle/>
          <a:p>
            <a:r>
              <a:rPr lang="sl-SI">
                <a:solidFill>
                  <a:srgbClr val="1B9BB5"/>
                </a:solidFill>
                <a:latin typeface="Calibri"/>
                <a:cs typeface="Calibri"/>
              </a:rPr>
              <a:t>Didaktična priporočila</a:t>
            </a:r>
          </a:p>
        </p:txBody>
      </p:sp>
      <p:pic>
        <p:nvPicPr>
          <p:cNvPr id="6" name="Slika 5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99F885F7-A3FB-52F9-0634-9044EB935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08" y="1587327"/>
            <a:ext cx="2663766" cy="2706898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E29EB40-92FC-7AC3-26D3-41346E3DCA93}"/>
              </a:ext>
            </a:extLst>
          </p:cNvPr>
          <p:cNvSpPr txBox="1"/>
          <p:nvPr/>
        </p:nvSpPr>
        <p:spPr>
          <a:xfrm>
            <a:off x="3167889" y="1582457"/>
            <a:ext cx="5978101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l-SI" sz="1600" b="1">
              <a:solidFill>
                <a:srgbClr val="198FA7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Char char="•"/>
            </a:pPr>
            <a:r>
              <a:rPr lang="sl-SI" sz="2000" b="1" dirty="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So samostojen dokument.</a:t>
            </a:r>
          </a:p>
          <a:p>
            <a:pPr marL="285750" indent="-285750">
              <a:buChar char="•"/>
            </a:pPr>
            <a:endParaRPr lang="sl-SI" sz="2000" b="1" dirty="0">
              <a:solidFill>
                <a:srgbClr val="198FA7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Char char="•"/>
            </a:pPr>
            <a:r>
              <a:rPr lang="sl-SI" sz="2000" b="1" dirty="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Pri oblikovanju so bila upoštevana didaktična načela in nekateri vsebinski poudarki.</a:t>
            </a:r>
          </a:p>
          <a:p>
            <a:endParaRPr lang="sl-SI" sz="2000" b="1" dirty="0">
              <a:solidFill>
                <a:srgbClr val="198FA7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Char char="•"/>
            </a:pPr>
            <a:r>
              <a:rPr lang="sl-SI" sz="2000" b="1" dirty="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So v pomoč učitelju pri izvedbi pouka. </a:t>
            </a:r>
          </a:p>
          <a:p>
            <a:endParaRPr lang="sl-SI" sz="2000" b="1" dirty="0">
              <a:solidFill>
                <a:srgbClr val="198FA7"/>
              </a:solidFill>
              <a:latin typeface="Calibri"/>
              <a:cs typeface="Calibri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FA2F5E7-4F4A-02E3-43CC-53C901D9C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63" y="2070557"/>
            <a:ext cx="1433603" cy="1332602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4E261F4-3664-8FE1-3277-C84C68117967}"/>
              </a:ext>
            </a:extLst>
          </p:cNvPr>
          <p:cNvSpPr txBox="1"/>
          <p:nvPr/>
        </p:nvSpPr>
        <p:spPr>
          <a:xfrm>
            <a:off x="504645" y="3744942"/>
            <a:ext cx="246284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600" b="1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DIDAKTIČNA PRIPOROČILA</a:t>
            </a:r>
          </a:p>
        </p:txBody>
      </p:sp>
      <p:pic>
        <p:nvPicPr>
          <p:cNvPr id="4" name="Slika 8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C26686E4-1491-6605-23B9-DE27A2C30D6C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330552" y="122415"/>
            <a:ext cx="584537" cy="2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32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8303D0A-E174-3968-64BA-290FFA45CE37}"/>
              </a:ext>
            </a:extLst>
          </p:cNvPr>
          <p:cNvSpPr txBox="1"/>
          <p:nvPr/>
        </p:nvSpPr>
        <p:spPr>
          <a:xfrm>
            <a:off x="3376876" y="567699"/>
            <a:ext cx="5146291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rgbClr val="1B9BB5"/>
              </a:solidFill>
              <a:latin typeface="Calibri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</a:rPr>
              <a:t>Splošna didaktična priporočila</a:t>
            </a:r>
          </a:p>
          <a:p>
            <a:endParaRPr lang="sl-SI" sz="2000" b="1" dirty="0">
              <a:solidFill>
                <a:srgbClr val="1A95AE"/>
              </a:solidFill>
              <a:latin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</a:rPr>
              <a:t>Splošna didaktična priporočila za vrednotenje znanja</a:t>
            </a:r>
          </a:p>
          <a:p>
            <a:endParaRPr lang="sl-SI" sz="2000" b="1" dirty="0">
              <a:solidFill>
                <a:srgbClr val="1A95AE"/>
              </a:solidFill>
              <a:latin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</a:rPr>
              <a:t>Didaktična priporočila na ravni predmeta​</a:t>
            </a:r>
          </a:p>
          <a:p>
            <a:endParaRPr lang="sl-SI" sz="2000" b="1" dirty="0">
              <a:solidFill>
                <a:srgbClr val="1A95AE"/>
              </a:solidFill>
              <a:latin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</a:rPr>
              <a:t>Didaktična priporočila za temo</a:t>
            </a:r>
          </a:p>
          <a:p>
            <a:endParaRPr lang="sl-SI" sz="2000" b="1" dirty="0">
              <a:solidFill>
                <a:srgbClr val="1A95AE"/>
              </a:solidFill>
              <a:latin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</a:rPr>
              <a:t>Didaktična priporočila za skupino ciljev</a:t>
            </a:r>
          </a:p>
        </p:txBody>
      </p:sp>
      <p:pic>
        <p:nvPicPr>
          <p:cNvPr id="3" name="Slika 2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5E9E1EE4-0156-6654-946E-1EE96F7EE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08" y="1015162"/>
            <a:ext cx="2609851" cy="271768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E78B69B-7734-BC1F-1DC1-85262E486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05" y="1286990"/>
            <a:ext cx="1778660" cy="1688442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77D7EE1-9DB7-3D61-AC35-7D4408753B16}"/>
              </a:ext>
            </a:extLst>
          </p:cNvPr>
          <p:cNvSpPr txBox="1"/>
          <p:nvPr/>
        </p:nvSpPr>
        <p:spPr>
          <a:xfrm>
            <a:off x="580126" y="2979348"/>
            <a:ext cx="246284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600" b="1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DIDAKTIČNA PRIPOROČILA</a:t>
            </a:r>
          </a:p>
        </p:txBody>
      </p:sp>
      <p:pic>
        <p:nvPicPr>
          <p:cNvPr id="5" name="Slika 8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583E505D-9D30-C420-735E-4430EB5601C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330552" y="122415"/>
            <a:ext cx="584537" cy="2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52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348" y="388538"/>
            <a:ext cx="3846397" cy="611383"/>
          </a:xfrm>
        </p:spPr>
        <p:txBody>
          <a:bodyPr/>
          <a:lstStyle/>
          <a:p>
            <a:r>
              <a:rPr lang="sl-SI">
                <a:solidFill>
                  <a:srgbClr val="1B9BB5"/>
                </a:solidFill>
                <a:latin typeface="Calibri"/>
              </a:rPr>
              <a:t>Področja skupnih ciljev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024597"/>
              </p:ext>
            </p:extLst>
          </p:nvPr>
        </p:nvGraphicFramePr>
        <p:xfrm>
          <a:off x="1429406" y="559045"/>
          <a:ext cx="6516157" cy="442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1429406" y="1059509"/>
            <a:ext cx="1498544" cy="1276790"/>
            <a:chOff x="1070731" y="1022180"/>
            <a:chExt cx="1261318" cy="1082696"/>
          </a:xfrm>
        </p:grpSpPr>
        <p:sp>
          <p:nvSpPr>
            <p:cNvPr id="7" name="Šestkotnik 6"/>
            <p:cNvSpPr/>
            <p:nvPr/>
          </p:nvSpPr>
          <p:spPr>
            <a:xfrm>
              <a:off x="1070731" y="1022180"/>
              <a:ext cx="1261318" cy="10826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DF2E2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DF2E28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sl-SI"/>
            </a:p>
          </p:txBody>
        </p:sp>
        <p:sp>
          <p:nvSpPr>
            <p:cNvPr id="8" name="Šestkotnik 4"/>
            <p:cNvSpPr txBox="1"/>
            <p:nvPr/>
          </p:nvSpPr>
          <p:spPr>
            <a:xfrm>
              <a:off x="1266066" y="1189852"/>
              <a:ext cx="870649" cy="747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sz="1000" kern="1200">
                <a:solidFill>
                  <a:sysClr val="window" lastClr="FFFFFF"/>
                </a:solidFill>
                <a:latin typeface="Century Gothic" panose="020B0502020202020204"/>
              </a:endParaRPr>
            </a:p>
          </p:txBody>
        </p:sp>
      </p:grpSp>
      <p:sp>
        <p:nvSpPr>
          <p:cNvPr id="5" name="Šestkotnik 4"/>
          <p:cNvSpPr txBox="1"/>
          <p:nvPr/>
        </p:nvSpPr>
        <p:spPr>
          <a:xfrm>
            <a:off x="1598804" y="1114004"/>
            <a:ext cx="1156618" cy="1157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24130" rIns="0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Jezik in kultura</a:t>
            </a:r>
            <a:endParaRPr lang="sl-SI" sz="1600" b="1" kern="1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Pravokotnik 8" descr="Deciduous tree"/>
          <p:cNvSpPr/>
          <p:nvPr/>
        </p:nvSpPr>
        <p:spPr>
          <a:xfrm>
            <a:off x="1719499" y="2458065"/>
            <a:ext cx="1122187" cy="112218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ysClr val="window" lastClr="FFFFFF">
                <a:alpha val="0"/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sl-SI"/>
          </a:p>
        </p:txBody>
      </p:sp>
      <p:pic>
        <p:nvPicPr>
          <p:cNvPr id="27" name="Slika 8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A968C570-A15C-A794-410D-EE7D8AE9909E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330552" y="122415"/>
            <a:ext cx="584537" cy="2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ravokotnik 27" descr="Deciduous tree">
            <a:extLst>
              <a:ext uri="{FF2B5EF4-FFF2-40B4-BE49-F238E27FC236}">
                <a16:creationId xmlns:a16="http://schemas.microsoft.com/office/drawing/2014/main" id="{FE5AB3DC-64A7-A305-7D2C-679BE5BFF9AB}"/>
              </a:ext>
            </a:extLst>
          </p:cNvPr>
          <p:cNvSpPr/>
          <p:nvPr/>
        </p:nvSpPr>
        <p:spPr>
          <a:xfrm>
            <a:off x="4124112" y="1110187"/>
            <a:ext cx="1122187" cy="112218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ysClr val="window" lastClr="FFFFFF">
                <a:alpha val="0"/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9" name="Pravokotnik 28" descr="Deciduous tree">
            <a:extLst>
              <a:ext uri="{FF2B5EF4-FFF2-40B4-BE49-F238E27FC236}">
                <a16:creationId xmlns:a16="http://schemas.microsoft.com/office/drawing/2014/main" id="{43376391-B8ED-62BF-481D-324CB2F6A156}"/>
              </a:ext>
            </a:extLst>
          </p:cNvPr>
          <p:cNvSpPr/>
          <p:nvPr/>
        </p:nvSpPr>
        <p:spPr>
          <a:xfrm>
            <a:off x="5396508" y="3212876"/>
            <a:ext cx="1122187" cy="112218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ysClr val="window" lastClr="FFFFFF">
                <a:alpha val="0"/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30" name="Pravokotnik 29" descr="Deciduous tree">
            <a:extLst>
              <a:ext uri="{FF2B5EF4-FFF2-40B4-BE49-F238E27FC236}">
                <a16:creationId xmlns:a16="http://schemas.microsoft.com/office/drawing/2014/main" id="{E8B33788-DBC5-AAFB-142B-3A44013AA7B9}"/>
              </a:ext>
            </a:extLst>
          </p:cNvPr>
          <p:cNvSpPr/>
          <p:nvPr/>
        </p:nvSpPr>
        <p:spPr>
          <a:xfrm>
            <a:off x="6679687" y="2458064"/>
            <a:ext cx="1122187" cy="112218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ysClr val="window" lastClr="FFFFFF">
                <a:alpha val="0"/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2529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227625" y="801559"/>
            <a:ext cx="6057052" cy="771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sl-SI" sz="1633" dirty="0">
                <a:solidFill>
                  <a:srgbClr val="1A95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 si predstavljamo splošno izobraženega mladega posameznika (učenca, dijaka), pripravljenega na izzive časa? </a:t>
            </a:r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id="{1AC458C0-532D-4497-987F-C78AC343E304}"/>
              </a:ext>
            </a:extLst>
          </p:cNvPr>
          <p:cNvSpPr/>
          <p:nvPr/>
        </p:nvSpPr>
        <p:spPr>
          <a:xfrm>
            <a:off x="1691421" y="1840169"/>
            <a:ext cx="4367106" cy="473403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37"/>
          </a:p>
        </p:txBody>
      </p:sp>
      <p:sp>
        <p:nvSpPr>
          <p:cNvPr id="7" name="Pentagon 24">
            <a:extLst>
              <a:ext uri="{FF2B5EF4-FFF2-40B4-BE49-F238E27FC236}">
                <a16:creationId xmlns:a16="http://schemas.microsoft.com/office/drawing/2014/main" id="{D2AFCFDD-2D98-44A5-B6E9-67B044152BF6}"/>
              </a:ext>
            </a:extLst>
          </p:cNvPr>
          <p:cNvSpPr/>
          <p:nvPr/>
        </p:nvSpPr>
        <p:spPr>
          <a:xfrm>
            <a:off x="1691421" y="2440807"/>
            <a:ext cx="4367106" cy="433635"/>
          </a:xfrm>
          <a:prstGeom prst="homePlate">
            <a:avLst/>
          </a:prstGeom>
          <a:solidFill>
            <a:srgbClr val="51B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37"/>
          </a:p>
        </p:txBody>
      </p:sp>
      <p:sp>
        <p:nvSpPr>
          <p:cNvPr id="8" name="Pentagon 25">
            <a:extLst>
              <a:ext uri="{FF2B5EF4-FFF2-40B4-BE49-F238E27FC236}">
                <a16:creationId xmlns:a16="http://schemas.microsoft.com/office/drawing/2014/main" id="{B7B4F94C-7D1E-44E9-8627-1799DB7D802E}"/>
              </a:ext>
            </a:extLst>
          </p:cNvPr>
          <p:cNvSpPr/>
          <p:nvPr/>
        </p:nvSpPr>
        <p:spPr>
          <a:xfrm>
            <a:off x="1691421" y="3041443"/>
            <a:ext cx="4367106" cy="433635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37"/>
          </a:p>
        </p:txBody>
      </p:sp>
      <p:sp>
        <p:nvSpPr>
          <p:cNvPr id="9" name="Pentagon 26">
            <a:extLst>
              <a:ext uri="{FF2B5EF4-FFF2-40B4-BE49-F238E27FC236}">
                <a16:creationId xmlns:a16="http://schemas.microsoft.com/office/drawing/2014/main" id="{08062C4E-B676-49AE-9735-1F182195E7D1}"/>
              </a:ext>
            </a:extLst>
          </p:cNvPr>
          <p:cNvSpPr/>
          <p:nvPr/>
        </p:nvSpPr>
        <p:spPr>
          <a:xfrm>
            <a:off x="1691421" y="3642081"/>
            <a:ext cx="4367106" cy="433635"/>
          </a:xfrm>
          <a:prstGeom prst="homePlate">
            <a:avLst/>
          </a:prstGeom>
          <a:solidFill>
            <a:srgbClr val="D5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37"/>
          </a:p>
        </p:txBody>
      </p:sp>
      <p:sp>
        <p:nvSpPr>
          <p:cNvPr id="10" name="Pentagon 27">
            <a:extLst>
              <a:ext uri="{FF2B5EF4-FFF2-40B4-BE49-F238E27FC236}">
                <a16:creationId xmlns:a16="http://schemas.microsoft.com/office/drawing/2014/main" id="{64327FA7-5909-412C-AD49-CCC301B946E7}"/>
              </a:ext>
            </a:extLst>
          </p:cNvPr>
          <p:cNvSpPr/>
          <p:nvPr/>
        </p:nvSpPr>
        <p:spPr>
          <a:xfrm>
            <a:off x="1691421" y="4242720"/>
            <a:ext cx="4508999" cy="433635"/>
          </a:xfrm>
          <a:prstGeom prst="homePlate">
            <a:avLst/>
          </a:pr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37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FB80344-19A8-44E3-882D-70D2939D33C1}"/>
              </a:ext>
            </a:extLst>
          </p:cNvPr>
          <p:cNvSpPr txBox="1"/>
          <p:nvPr/>
        </p:nvSpPr>
        <p:spPr>
          <a:xfrm>
            <a:off x="1716020" y="1891607"/>
            <a:ext cx="5404016" cy="3436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1633" b="1">
                <a:solidFill>
                  <a:schemeClr val="bg1"/>
                </a:solidFill>
                <a:latin typeface="Gill Sans MT" panose="020B0502020104020203" pitchFamily="34" charset="-18"/>
                <a:cs typeface="Arial" pitchFamily="34" charset="0"/>
              </a:rPr>
              <a:t>Jezik, državljanstvo, kultura in umetnost</a:t>
            </a:r>
            <a:endParaRPr lang="ko-KR" altLang="en-US" sz="1633" b="1">
              <a:solidFill>
                <a:schemeClr val="bg1"/>
              </a:solidFill>
              <a:latin typeface="Gill Sans MT" panose="020B0502020104020203" pitchFamily="34" charset="-18"/>
              <a:cs typeface="Arial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AFB80344-19A8-44E3-882D-70D2939D33C1}"/>
              </a:ext>
            </a:extLst>
          </p:cNvPr>
          <p:cNvSpPr txBox="1"/>
          <p:nvPr/>
        </p:nvSpPr>
        <p:spPr>
          <a:xfrm>
            <a:off x="1716020" y="2470093"/>
            <a:ext cx="5404016" cy="3436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1633" b="1">
                <a:solidFill>
                  <a:schemeClr val="bg1"/>
                </a:solidFill>
                <a:latin typeface="Gill Sans MT" panose="020B0502020104020203" pitchFamily="34" charset="-18"/>
                <a:cs typeface="Arial" pitchFamily="34" charset="0"/>
              </a:rPr>
              <a:t>Trajnostni razvoj</a:t>
            </a:r>
            <a:endParaRPr lang="ko-KR" altLang="en-US" sz="1633" b="1">
              <a:solidFill>
                <a:schemeClr val="bg1"/>
              </a:solidFill>
              <a:latin typeface="Gill Sans MT" panose="020B0502020104020203" pitchFamily="34" charset="-18"/>
              <a:cs typeface="Arial" pitchFamily="34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AFB80344-19A8-44E3-882D-70D2939D33C1}"/>
              </a:ext>
            </a:extLst>
          </p:cNvPr>
          <p:cNvSpPr txBox="1"/>
          <p:nvPr/>
        </p:nvSpPr>
        <p:spPr>
          <a:xfrm>
            <a:off x="1705105" y="3103153"/>
            <a:ext cx="5404016" cy="3436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1633" b="1">
                <a:solidFill>
                  <a:schemeClr val="bg1"/>
                </a:solidFill>
                <a:latin typeface="Gill Sans MT" panose="020B0502020104020203" pitchFamily="34" charset="-18"/>
                <a:cs typeface="Arial" pitchFamily="34" charset="0"/>
              </a:rPr>
              <a:t>Zdravje in dobrobit</a:t>
            </a:r>
            <a:endParaRPr lang="ko-KR" altLang="en-US" sz="1633" b="1">
              <a:solidFill>
                <a:schemeClr val="bg1"/>
              </a:solidFill>
              <a:latin typeface="Gill Sans MT" panose="020B0502020104020203" pitchFamily="34" charset="-18"/>
              <a:cs typeface="Arial" pitchFamily="34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FB80344-19A8-44E3-882D-70D2939D33C1}"/>
              </a:ext>
            </a:extLst>
          </p:cNvPr>
          <p:cNvSpPr txBox="1"/>
          <p:nvPr/>
        </p:nvSpPr>
        <p:spPr>
          <a:xfrm>
            <a:off x="1716020" y="3659809"/>
            <a:ext cx="5404016" cy="3436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1633" b="1">
                <a:solidFill>
                  <a:schemeClr val="bg1"/>
                </a:solidFill>
                <a:latin typeface="Gill Sans MT" panose="020B0502020104020203" pitchFamily="34" charset="-18"/>
                <a:cs typeface="Arial" pitchFamily="34" charset="0"/>
              </a:rPr>
              <a:t>Digitalna kompetentnost</a:t>
            </a:r>
            <a:endParaRPr lang="ko-KR" altLang="en-US" sz="1633" b="1">
              <a:solidFill>
                <a:schemeClr val="bg1"/>
              </a:solidFill>
              <a:latin typeface="Gill Sans MT" panose="020B0502020104020203" pitchFamily="34" charset="-18"/>
              <a:cs typeface="Arial" pitchFamily="34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AFB80344-19A8-44E3-882D-70D2939D33C1}"/>
              </a:ext>
            </a:extLst>
          </p:cNvPr>
          <p:cNvSpPr txBox="1"/>
          <p:nvPr/>
        </p:nvSpPr>
        <p:spPr>
          <a:xfrm>
            <a:off x="1737850" y="4271039"/>
            <a:ext cx="5404016" cy="3436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1633" b="1">
                <a:solidFill>
                  <a:schemeClr val="bg1"/>
                </a:solidFill>
                <a:latin typeface="Gill Sans MT" panose="020B0502020104020203" pitchFamily="34" charset="-18"/>
                <a:cs typeface="Arial" pitchFamily="34" charset="0"/>
              </a:rPr>
              <a:t>Podjetnost</a:t>
            </a:r>
            <a:endParaRPr lang="ko-KR" altLang="en-US" sz="1633" b="1">
              <a:solidFill>
                <a:schemeClr val="bg1"/>
              </a:solidFill>
              <a:latin typeface="Gill Sans MT" panose="020B0502020104020203" pitchFamily="34" charset="-18"/>
              <a:cs typeface="Arial" pitchFamily="34" charset="0"/>
            </a:endParaRPr>
          </a:p>
        </p:txBody>
      </p:sp>
      <p:pic>
        <p:nvPicPr>
          <p:cNvPr id="16" name="Slika 15" descr="Slika, ki vsebuje besede posnetek zaslona, grafično oblikovanje, grafika, besedilo&#10;&#10;Opis je samodejno ustvarjen">
            <a:extLst>
              <a:ext uri="{FF2B5EF4-FFF2-40B4-BE49-F238E27FC236}">
                <a16:creationId xmlns:a16="http://schemas.microsoft.com/office/drawing/2014/main" id="{3BDA0EF2-14FE-2818-593A-C33E52BE7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638" y="2063417"/>
            <a:ext cx="2066561" cy="2644118"/>
          </a:xfrm>
          <a:prstGeom prst="rect">
            <a:avLst/>
          </a:prstGeom>
        </p:spPr>
      </p:pic>
      <p:sp>
        <p:nvSpPr>
          <p:cNvPr id="17" name="PoljeZBesedilom 16"/>
          <p:cNvSpPr txBox="1"/>
          <p:nvPr/>
        </p:nvSpPr>
        <p:spPr>
          <a:xfrm rot="16200000">
            <a:off x="-68955" y="3098794"/>
            <a:ext cx="2859325" cy="3436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633" b="1">
                <a:solidFill>
                  <a:schemeClr val="bg1"/>
                </a:solidFill>
              </a:rPr>
              <a:t>SKUPNI CILJI</a:t>
            </a:r>
          </a:p>
        </p:txBody>
      </p:sp>
    </p:spTree>
    <p:extLst>
      <p:ext uri="{BB962C8B-B14F-4D97-AF65-F5344CB8AC3E}">
        <p14:creationId xmlns:p14="http://schemas.microsoft.com/office/powerpoint/2010/main" val="95518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90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7" y="122416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482368" y="2271248"/>
            <a:ext cx="6104157" cy="15585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l-S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115" indent="-285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1B9BB5"/>
                </a:solidFill>
                <a:latin typeface="Calibri"/>
              </a:rPr>
              <a:t>Koledar izobraževanj v šol. letu 2024/ 2025</a:t>
            </a:r>
            <a:endParaRPr lang="sl-SI" b="1" dirty="0">
              <a:solidFill>
                <a:srgbClr val="1B9BB5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sl-SI" sz="1800" dirty="0">
                <a:solidFill>
                  <a:srgbClr val="1B9BB5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https://skupnost.sio.si/course/view.php?id=921</a:t>
            </a:r>
            <a:r>
              <a:rPr lang="sl-SI" sz="1800" dirty="0">
                <a:solidFill>
                  <a:srgbClr val="1B9BB5"/>
                </a:solidFill>
                <a:latin typeface="Calibri"/>
                <a:ea typeface="Calibri"/>
                <a:cs typeface="Calibri"/>
              </a:rPr>
              <a:t> </a:t>
            </a:r>
            <a:endParaRPr lang="sl-SI" sz="2400" dirty="0">
              <a:solidFill>
                <a:srgbClr val="1B9BB5"/>
              </a:solidFill>
              <a:latin typeface="Calibri"/>
              <a:ea typeface="Calibri"/>
              <a:cs typeface="Calibri"/>
            </a:endParaRPr>
          </a:p>
          <a:p>
            <a:pPr marL="285115" indent="-285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1B9BB5"/>
                </a:solidFill>
                <a:latin typeface="Calibri"/>
              </a:rPr>
              <a:t>Dvig učiteljskega poklica</a:t>
            </a:r>
            <a:endParaRPr lang="sl-SI" sz="2400" b="1" dirty="0">
              <a:solidFill>
                <a:srgbClr val="1B9BB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4049A62-C09D-3E30-5ED3-6814726D975F}"/>
              </a:ext>
            </a:extLst>
          </p:cNvPr>
          <p:cNvSpPr txBox="1"/>
          <p:nvPr/>
        </p:nvSpPr>
        <p:spPr>
          <a:xfrm>
            <a:off x="3004149" y="3823659"/>
            <a:ext cx="384738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l-S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hlinkClick r:id="rId4"/>
              </a:rPr>
              <a:t>Zaključno poročilo_DUPUP_30. maj 2024.mp4</a:t>
            </a:r>
            <a:endParaRPr lang="en-US" sz="1200" dirty="0"/>
          </a:p>
        </p:txBody>
      </p:sp>
      <p:sp>
        <p:nvSpPr>
          <p:cNvPr id="8" name="Google Shape;2462;p78">
            <a:extLst>
              <a:ext uri="{FF2B5EF4-FFF2-40B4-BE49-F238E27FC236}">
                <a16:creationId xmlns:a16="http://schemas.microsoft.com/office/drawing/2014/main" id="{4B4E073A-DE8D-295B-0E54-0CA316FFF1F9}"/>
              </a:ext>
            </a:extLst>
          </p:cNvPr>
          <p:cNvSpPr txBox="1">
            <a:spLocks/>
          </p:cNvSpPr>
          <p:nvPr/>
        </p:nvSpPr>
        <p:spPr>
          <a:xfrm>
            <a:off x="482496" y="1673514"/>
            <a:ext cx="3943444" cy="5898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sl-S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2800" b="1">
                <a:solidFill>
                  <a:srgbClr val="1A95AE"/>
                </a:solidFill>
                <a:latin typeface="Calibri"/>
                <a:ea typeface="Calibri"/>
                <a:cs typeface="Calibri"/>
              </a:rPr>
              <a:t>Splošne informacije:</a:t>
            </a:r>
          </a:p>
        </p:txBody>
      </p:sp>
      <p:pic>
        <p:nvPicPr>
          <p:cNvPr id="7" name="Slika 6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79A9EA67-8453-7503-EC0F-E5327546C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31" y="623788"/>
            <a:ext cx="713580" cy="73514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3ED7571-C7FB-56E5-2527-C252BD636E20}"/>
              </a:ext>
            </a:extLst>
          </p:cNvPr>
          <p:cNvSpPr txBox="1"/>
          <p:nvPr/>
        </p:nvSpPr>
        <p:spPr>
          <a:xfrm>
            <a:off x="715119" y="823144"/>
            <a:ext cx="31586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l-S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sl-SI" sz="2800" b="1" dirty="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   Uvodni del</a:t>
            </a:r>
            <a:endParaRPr lang="sl-SI" sz="1550" b="1" dirty="0">
              <a:solidFill>
                <a:srgbClr val="198FA7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268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E6AC3DA9-9A83-B721-6ED6-4EF9E16895E9}"/>
              </a:ext>
            </a:extLst>
          </p:cNvPr>
          <p:cNvSpPr txBox="1">
            <a:spLocks/>
          </p:cNvSpPr>
          <p:nvPr/>
        </p:nvSpPr>
        <p:spPr>
          <a:xfrm>
            <a:off x="0" y="362584"/>
            <a:ext cx="5347725" cy="59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sl-SI" dirty="0">
                <a:solidFill>
                  <a:srgbClr val="1A95AE"/>
                </a:solidFill>
                <a:ea typeface="Calibri"/>
                <a:cs typeface="Calibri"/>
              </a:rPr>
              <a:t>3.   Ključne novosti UN</a:t>
            </a:r>
          </a:p>
        </p:txBody>
      </p:sp>
      <p:pic>
        <p:nvPicPr>
          <p:cNvPr id="10" name="Slika 9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9F44FEE0-F0AA-93B5-917A-B756719B1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42" y="270843"/>
            <a:ext cx="713580" cy="73514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39" y="1005989"/>
            <a:ext cx="2366410" cy="393346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964" y="1005989"/>
            <a:ext cx="2291371" cy="384853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162" y="1005989"/>
            <a:ext cx="2348790" cy="37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86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6179" y="1879499"/>
            <a:ext cx="7109065" cy="593733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ea typeface="Calibri"/>
                <a:cs typeface="Calibri"/>
              </a:rPr>
              <a:t>Cilji in standardi - nove skupine ciljev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4">
            <a:extLst>
              <a:ext uri="{FF2B5EF4-FFF2-40B4-BE49-F238E27FC236}">
                <a16:creationId xmlns:a16="http://schemas.microsoft.com/office/drawing/2014/main" id="{080F97D2-C132-A0FA-A575-ABCABD6D5B95}"/>
              </a:ext>
            </a:extLst>
          </p:cNvPr>
          <p:cNvSpPr txBox="1"/>
          <p:nvPr/>
        </p:nvSpPr>
        <p:spPr>
          <a:xfrm>
            <a:off x="723906" y="2472771"/>
            <a:ext cx="7520837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</a:rPr>
              <a:t>Kartografija</a:t>
            </a:r>
            <a:endParaRPr lang="sl-SI" sz="2000" b="1" dirty="0">
              <a:solidFill>
                <a:srgbClr val="1A95AE"/>
              </a:solidFill>
            </a:endParaRPr>
          </a:p>
          <a:p>
            <a:pPr marL="342900" indent="-342900"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</a:rPr>
              <a:t>Trajnostni razvoj in globalizacija</a:t>
            </a:r>
            <a:endParaRPr lang="sl-SI" sz="2000" b="1" dirty="0">
              <a:solidFill>
                <a:srgbClr val="1A95AE"/>
              </a:solidFill>
            </a:endParaRPr>
          </a:p>
          <a:p>
            <a:pPr marL="342900" indent="-342900"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</a:rPr>
              <a:t>Projektno-raziskovalno delo (poudarjeno v posebni skupini ciljev)</a:t>
            </a:r>
            <a:endParaRPr lang="sl-SI" sz="2000" b="1" dirty="0">
              <a:solidFill>
                <a:srgbClr val="1A95AE"/>
              </a:solidFill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E6AC3DA9-9A83-B721-6ED6-4EF9E16895E9}"/>
              </a:ext>
            </a:extLst>
          </p:cNvPr>
          <p:cNvSpPr txBox="1">
            <a:spLocks/>
          </p:cNvSpPr>
          <p:nvPr/>
        </p:nvSpPr>
        <p:spPr>
          <a:xfrm>
            <a:off x="396951" y="794816"/>
            <a:ext cx="4225056" cy="59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sl-SI" dirty="0">
                <a:solidFill>
                  <a:srgbClr val="1A95AE"/>
                </a:solidFill>
                <a:ea typeface="Calibri"/>
                <a:cs typeface="Calibri"/>
              </a:rPr>
              <a:t>Ključne novosti UN</a:t>
            </a:r>
          </a:p>
        </p:txBody>
      </p:sp>
    </p:spTree>
    <p:extLst>
      <p:ext uri="{BB962C8B-B14F-4D97-AF65-F5344CB8AC3E}">
        <p14:creationId xmlns:p14="http://schemas.microsoft.com/office/powerpoint/2010/main" val="744549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4865" y="649507"/>
            <a:ext cx="6816289" cy="557100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</a:rPr>
              <a:t>Razmerje med fizično in družbeno geografijo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FA96C40-EF3E-FBFA-78C9-20613BB51559}"/>
              </a:ext>
            </a:extLst>
          </p:cNvPr>
          <p:cNvSpPr txBox="1"/>
          <p:nvPr/>
        </p:nvSpPr>
        <p:spPr>
          <a:xfrm>
            <a:off x="672812" y="1355180"/>
            <a:ext cx="672114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sl-SI" sz="2000" dirty="0">
                <a:latin typeface="Calibri"/>
              </a:rPr>
              <a:t>70 ur ali cel letnik fizične geografije (osnova za razumevanje pojavov in procesov, povezovanje z regionalnimi primeri).</a:t>
            </a:r>
            <a:endParaRPr lang="sl-SI" sz="2000" dirty="0"/>
          </a:p>
          <a:p>
            <a:pPr marL="285750" indent="-285750">
              <a:buChar char="•"/>
            </a:pPr>
            <a:r>
              <a:rPr lang="sl-SI" sz="2000" dirty="0">
                <a:latin typeface="Calibri"/>
              </a:rPr>
              <a:t>35 ur družbene geografije (splošne, obče značilnosti).</a:t>
            </a:r>
          </a:p>
          <a:p>
            <a:pPr marL="285750" indent="-285750">
              <a:buChar char="•"/>
            </a:pPr>
            <a:r>
              <a:rPr lang="sl-SI" sz="2000" dirty="0">
                <a:latin typeface="Calibri"/>
                <a:cs typeface="Calibri"/>
              </a:rPr>
              <a:t>Regionalna geografija: geografski okvir regije in posebnosti.</a:t>
            </a:r>
          </a:p>
          <a:p>
            <a:endParaRPr lang="sl-SI" sz="2000" dirty="0">
              <a:latin typeface="Calibri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53629F8-8381-3619-7B90-1EF00992A02C}"/>
              </a:ext>
            </a:extLst>
          </p:cNvPr>
          <p:cNvSpPr txBox="1"/>
          <p:nvPr/>
        </p:nvSpPr>
        <p:spPr>
          <a:xfrm>
            <a:off x="166572" y="3506917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/>
              <a:t>fizična geografija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1A2E71F-5665-26C0-E224-6DF6052B7F5E}"/>
              </a:ext>
            </a:extLst>
          </p:cNvPr>
          <p:cNvSpPr txBox="1"/>
          <p:nvPr/>
        </p:nvSpPr>
        <p:spPr>
          <a:xfrm>
            <a:off x="2027399" y="3507531"/>
            <a:ext cx="18048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/>
              <a:t>družbena geografija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B1A39DB-585A-37B4-9545-27A83AE88519}"/>
              </a:ext>
            </a:extLst>
          </p:cNvPr>
          <p:cNvSpPr txBox="1"/>
          <p:nvPr/>
        </p:nvSpPr>
        <p:spPr>
          <a:xfrm>
            <a:off x="2024023" y="4025042"/>
            <a:ext cx="1600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/>
              <a:t>regionalna geografija sveta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87C0FD0-0F90-35E6-A884-53FC7F8C12EA}"/>
              </a:ext>
            </a:extLst>
          </p:cNvPr>
          <p:cNvSpPr txBox="1"/>
          <p:nvPr/>
        </p:nvSpPr>
        <p:spPr>
          <a:xfrm>
            <a:off x="4155415" y="3505078"/>
            <a:ext cx="181892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/>
              <a:t>regionalna geografija Evrope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CC6B8F1-0339-808E-5A15-827C82C77C5C}"/>
              </a:ext>
            </a:extLst>
          </p:cNvPr>
          <p:cNvSpPr txBox="1"/>
          <p:nvPr/>
        </p:nvSpPr>
        <p:spPr>
          <a:xfrm>
            <a:off x="4156948" y="4027802"/>
            <a:ext cx="12262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/>
              <a:t>Slovenija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FD0F2F-FE7E-70F2-FC14-652980DE085C}"/>
              </a:ext>
            </a:extLst>
          </p:cNvPr>
          <p:cNvSpPr txBox="1"/>
          <p:nvPr/>
        </p:nvSpPr>
        <p:spPr>
          <a:xfrm>
            <a:off x="6403069" y="3442191"/>
            <a:ext cx="2743199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/>
              <a:t>slovenske pokrajine in zamejstvo</a:t>
            </a:r>
          </a:p>
          <a:p>
            <a:endParaRPr lang="sl-SI"/>
          </a:p>
          <a:p>
            <a:r>
              <a:rPr lang="sl-SI"/>
              <a:t>raziskovalno in projektno delo/priprava na maturo</a:t>
            </a:r>
          </a:p>
        </p:txBody>
      </p:sp>
      <p:sp>
        <p:nvSpPr>
          <p:cNvPr id="13" name="Puščica: desno 12">
            <a:extLst>
              <a:ext uri="{FF2B5EF4-FFF2-40B4-BE49-F238E27FC236}">
                <a16:creationId xmlns:a16="http://schemas.microsoft.com/office/drawing/2014/main" id="{6B4ABB5D-1C35-98F9-DAE8-86A8C9CB1F99}"/>
              </a:ext>
            </a:extLst>
          </p:cNvPr>
          <p:cNvSpPr/>
          <p:nvPr/>
        </p:nvSpPr>
        <p:spPr>
          <a:xfrm>
            <a:off x="1682290" y="3947736"/>
            <a:ext cx="253999" cy="2328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: desno 13">
            <a:extLst>
              <a:ext uri="{FF2B5EF4-FFF2-40B4-BE49-F238E27FC236}">
                <a16:creationId xmlns:a16="http://schemas.microsoft.com/office/drawing/2014/main" id="{CCF8A318-F61A-A04B-DD44-44F9D3FF4040}"/>
              </a:ext>
            </a:extLst>
          </p:cNvPr>
          <p:cNvSpPr/>
          <p:nvPr/>
        </p:nvSpPr>
        <p:spPr>
          <a:xfrm>
            <a:off x="6049678" y="3947736"/>
            <a:ext cx="253999" cy="2328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uščica: desno 14">
            <a:extLst>
              <a:ext uri="{FF2B5EF4-FFF2-40B4-BE49-F238E27FC236}">
                <a16:creationId xmlns:a16="http://schemas.microsoft.com/office/drawing/2014/main" id="{ADE55A35-4EB3-A5CF-4510-704F4533E16C}"/>
              </a:ext>
            </a:extLst>
          </p:cNvPr>
          <p:cNvSpPr/>
          <p:nvPr/>
        </p:nvSpPr>
        <p:spPr>
          <a:xfrm>
            <a:off x="3834234" y="3947736"/>
            <a:ext cx="253999" cy="2328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Puščica: ukrivljeno dol 28">
            <a:extLst>
              <a:ext uri="{FF2B5EF4-FFF2-40B4-BE49-F238E27FC236}">
                <a16:creationId xmlns:a16="http://schemas.microsoft.com/office/drawing/2014/main" id="{B40876B5-5DEC-AC1B-EF30-914F444D071F}"/>
              </a:ext>
            </a:extLst>
          </p:cNvPr>
          <p:cNvSpPr/>
          <p:nvPr/>
        </p:nvSpPr>
        <p:spPr>
          <a:xfrm>
            <a:off x="1126434" y="3089414"/>
            <a:ext cx="3230216" cy="414130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0" name="Puščica: ukrivljeno dol 29">
            <a:extLst>
              <a:ext uri="{FF2B5EF4-FFF2-40B4-BE49-F238E27FC236}">
                <a16:creationId xmlns:a16="http://schemas.microsoft.com/office/drawing/2014/main" id="{89594649-BC7C-FAD6-AE29-A4038C027E2B}"/>
              </a:ext>
            </a:extLst>
          </p:cNvPr>
          <p:cNvSpPr/>
          <p:nvPr/>
        </p:nvSpPr>
        <p:spPr>
          <a:xfrm rot="1800000" flipV="1">
            <a:off x="919713" y="4109141"/>
            <a:ext cx="1101586" cy="240197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1" name="Puščica: ukrivljeno dol 30">
            <a:extLst>
              <a:ext uri="{FF2B5EF4-FFF2-40B4-BE49-F238E27FC236}">
                <a16:creationId xmlns:a16="http://schemas.microsoft.com/office/drawing/2014/main" id="{74A530A9-3229-DFBD-59C1-8CB394E22091}"/>
              </a:ext>
            </a:extLst>
          </p:cNvPr>
          <p:cNvSpPr/>
          <p:nvPr/>
        </p:nvSpPr>
        <p:spPr>
          <a:xfrm rot="420000" flipV="1">
            <a:off x="606946" y="4097094"/>
            <a:ext cx="4017063" cy="629479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2" name="Puščica: ukrivljeno dol 31">
            <a:extLst>
              <a:ext uri="{FF2B5EF4-FFF2-40B4-BE49-F238E27FC236}">
                <a16:creationId xmlns:a16="http://schemas.microsoft.com/office/drawing/2014/main" id="{3120C596-4FB5-DD74-693B-C3CB82A351B9}"/>
              </a:ext>
            </a:extLst>
          </p:cNvPr>
          <p:cNvSpPr/>
          <p:nvPr/>
        </p:nvSpPr>
        <p:spPr>
          <a:xfrm rot="-720000" flipV="1">
            <a:off x="4929986" y="4124864"/>
            <a:ext cx="1789041" cy="306457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61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6438" y="594951"/>
            <a:ext cx="4198436" cy="557100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</a:rPr>
              <a:t>Regionalna geografija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63846F7-24FB-C2A5-0A22-62B233111D43}"/>
              </a:ext>
            </a:extLst>
          </p:cNvPr>
          <p:cNvSpPr txBox="1"/>
          <p:nvPr/>
        </p:nvSpPr>
        <p:spPr>
          <a:xfrm>
            <a:off x="608790" y="1285374"/>
            <a:ext cx="7713746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Notranja sistematičnost regionalne geografije (ne ponavlja se vseh geografskih prvin, ker so stvar obče fizične in družbene geografije))</a:t>
            </a:r>
            <a:endParaRPr lang="sl-SI" sz="2000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Okrog 45 ur regionalne geografija sveta (kombinacija z občo družbeno v enem letniku).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Evropa in  Slovenija-splošni del predvidoma v 3. letniku.</a:t>
            </a:r>
            <a:endParaRPr lang="sl-SI" sz="2000" dirty="0">
              <a:solidFill>
                <a:schemeClr val="tx1">
                  <a:lumMod val="50000"/>
                </a:schemeClr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Slovenske pokrajine in zamejstvo v 4. letniku kot izbirna tema za maturo.</a:t>
            </a:r>
          </a:p>
        </p:txBody>
      </p:sp>
    </p:spTree>
    <p:extLst>
      <p:ext uri="{BB962C8B-B14F-4D97-AF65-F5344CB8AC3E}">
        <p14:creationId xmlns:p14="http://schemas.microsoft.com/office/powerpoint/2010/main" val="689490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01195"/>
            <a:ext cx="4198436" cy="557100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</a:rPr>
              <a:t>Regionalna geografija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63846F7-24FB-C2A5-0A22-62B233111D43}"/>
              </a:ext>
            </a:extLst>
          </p:cNvPr>
          <p:cNvSpPr txBox="1"/>
          <p:nvPr/>
        </p:nvSpPr>
        <p:spPr>
          <a:xfrm>
            <a:off x="445735" y="842742"/>
            <a:ext cx="360540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Evropa (dr. Jurij Senegačnik) </a:t>
            </a:r>
            <a:endParaRPr lang="sl-SI" sz="2000" dirty="0">
              <a:solidFill>
                <a:schemeClr val="tx1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498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90602"/>
            <a:ext cx="4198436" cy="557100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</a:rPr>
              <a:t>Regionalna geografija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63846F7-24FB-C2A5-0A22-62B233111D43}"/>
              </a:ext>
            </a:extLst>
          </p:cNvPr>
          <p:cNvSpPr txBox="1"/>
          <p:nvPr/>
        </p:nvSpPr>
        <p:spPr>
          <a:xfrm>
            <a:off x="423595" y="797203"/>
            <a:ext cx="77137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Slovenija (dr. Jurij Senegačnik)</a:t>
            </a:r>
            <a:endParaRPr lang="sl-SI" sz="2000" dirty="0">
              <a:solidFill>
                <a:schemeClr val="tx1">
                  <a:lumMod val="50000"/>
                </a:schemeClr>
              </a:solidFill>
              <a:ea typeface="Calibri"/>
              <a:cs typeface="Calibri"/>
            </a:endParaRPr>
          </a:p>
          <a:p>
            <a:endParaRPr lang="sl-SI" sz="20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50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0759" y="528110"/>
            <a:ext cx="3306965" cy="557100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  <a:ea typeface="Calibri"/>
                <a:cs typeface="Calibri"/>
              </a:rPr>
              <a:t>Terminološki izzivi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297BF2A-D959-39CC-69FF-75EC8A38FB80}"/>
              </a:ext>
            </a:extLst>
          </p:cNvPr>
          <p:cNvSpPr txBox="1"/>
          <p:nvPr/>
        </p:nvSpPr>
        <p:spPr>
          <a:xfrm>
            <a:off x="163286" y="1281793"/>
            <a:ext cx="862964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indent="-285750">
              <a:buChar char="•"/>
            </a:pPr>
            <a:r>
              <a:rPr lang="sl-SI" sz="1800" dirty="0">
                <a:latin typeface="Calibri"/>
                <a:cs typeface="Calibri"/>
              </a:rPr>
              <a:t>u</a:t>
            </a:r>
            <a:r>
              <a:rPr lang="sl-SI" sz="1800" dirty="0" smtClean="0">
                <a:latin typeface="Calibri"/>
                <a:cs typeface="Calibri"/>
              </a:rPr>
              <a:t>poraba ustreznih pojmov (terminov) glede na znanosti (geologija, geomorfologija, </a:t>
            </a:r>
            <a:r>
              <a:rPr lang="sl-SI" sz="1800" dirty="0" err="1" smtClean="0">
                <a:latin typeface="Calibri"/>
                <a:cs typeface="Calibri"/>
              </a:rPr>
              <a:t>pedogeografija</a:t>
            </a:r>
            <a:r>
              <a:rPr lang="sl-SI" sz="1800" dirty="0" smtClean="0">
                <a:latin typeface="Calibri"/>
                <a:cs typeface="Calibri"/>
              </a:rPr>
              <a:t>…)</a:t>
            </a:r>
          </a:p>
          <a:p>
            <a:pPr marL="742950" indent="-285750">
              <a:buChar char="•"/>
            </a:pPr>
            <a:endParaRPr lang="sl-SI" sz="1800" dirty="0" smtClean="0">
              <a:latin typeface="Calibri"/>
              <a:cs typeface="Calibri"/>
            </a:endParaRPr>
          </a:p>
          <a:p>
            <a:pPr marL="742950" indent="-285750">
              <a:buChar char="•"/>
            </a:pPr>
            <a:r>
              <a:rPr lang="sl-SI" sz="1800" dirty="0" smtClean="0">
                <a:latin typeface="Calibri"/>
                <a:cs typeface="Calibri"/>
              </a:rPr>
              <a:t>Pojma </a:t>
            </a:r>
            <a:r>
              <a:rPr lang="sl-SI" sz="1800" dirty="0">
                <a:latin typeface="Calibri"/>
                <a:cs typeface="Calibri"/>
              </a:rPr>
              <a:t>(termina) </a:t>
            </a:r>
            <a:r>
              <a:rPr lang="sl-SI" sz="1800" b="1" dirty="0">
                <a:latin typeface="Calibri"/>
                <a:cs typeface="Calibri"/>
              </a:rPr>
              <a:t>pojav</a:t>
            </a:r>
            <a:r>
              <a:rPr lang="sl-SI" sz="1800" dirty="0">
                <a:latin typeface="Calibri"/>
                <a:cs typeface="Calibri"/>
              </a:rPr>
              <a:t> in </a:t>
            </a:r>
            <a:r>
              <a:rPr lang="sl-SI" sz="1800" b="1" dirty="0">
                <a:latin typeface="Calibri"/>
                <a:cs typeface="Calibri"/>
              </a:rPr>
              <a:t>oblika</a:t>
            </a:r>
            <a:r>
              <a:rPr lang="sl-SI" sz="1800" dirty="0">
                <a:latin typeface="Calibri"/>
                <a:cs typeface="Calibri"/>
              </a:rPr>
              <a:t> sta bila do sedaj sopomenka, vendar kaže uporabljati pojem oblika za vse vrste reliefni oblik (greben, dolina, pobočje ...), pojav pa za spreminjajoča se dogajanja (npr. presihajoče jezero ...).  </a:t>
            </a:r>
            <a:endParaRPr lang="sl-SI" dirty="0"/>
          </a:p>
          <a:p>
            <a:pPr marL="742950" indent="-285750">
              <a:buChar char="•"/>
            </a:pPr>
            <a:r>
              <a:rPr lang="sl-SI" sz="1800" dirty="0">
                <a:latin typeface="Calibri"/>
                <a:cs typeface="Calibri"/>
              </a:rPr>
              <a:t>Pri obravnavi zgradbe Zemlje in tudi drugih ciljih oz. skupinah ciljev velja  razločiti pojma oz. termina </a:t>
            </a:r>
            <a:r>
              <a:rPr lang="sl-SI" sz="1800" b="1" dirty="0">
                <a:latin typeface="Calibri"/>
                <a:cs typeface="Calibri"/>
              </a:rPr>
              <a:t>procés</a:t>
            </a:r>
            <a:r>
              <a:rPr lang="sl-SI" sz="1800" dirty="0">
                <a:latin typeface="Calibri"/>
                <a:cs typeface="Calibri"/>
              </a:rPr>
              <a:t> ( tj. </a:t>
            </a:r>
            <a:r>
              <a:rPr lang="sl-SI" sz="1800" i="1" dirty="0">
                <a:latin typeface="Calibri"/>
                <a:cs typeface="Calibri"/>
              </a:rPr>
              <a:t>med seboj povezani pojavi, ki se vrstijo v času po določenih naravnih zakonitostih:</a:t>
            </a:r>
            <a:r>
              <a:rPr lang="sl-SI" sz="1800" dirty="0">
                <a:latin typeface="Calibri"/>
                <a:cs typeface="Calibri"/>
              </a:rPr>
              <a:t> proces poteka, se razvija; opazovati, proučevati proces (povzeto po SSKJ), in </a:t>
            </a:r>
            <a:r>
              <a:rPr lang="sl-SI" sz="1800" b="1" dirty="0">
                <a:latin typeface="Calibri"/>
                <a:cs typeface="Calibri"/>
              </a:rPr>
              <a:t>dejavnik</a:t>
            </a:r>
            <a:r>
              <a:rPr lang="sl-SI" sz="1800" dirty="0">
                <a:latin typeface="Calibri"/>
                <a:cs typeface="Calibri"/>
              </a:rPr>
              <a:t>, ki je povzročitelj nekega dogajanja, procesa.  </a:t>
            </a:r>
          </a:p>
          <a:p>
            <a:pPr marL="457200"/>
            <a:endParaRPr lang="sl-SI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343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3468" y="732721"/>
            <a:ext cx="4959940" cy="557100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  <a:ea typeface="Calibri"/>
                <a:cs typeface="Calibri"/>
              </a:rPr>
              <a:t>Terminologija – izbrani primeri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297BF2A-D959-39CC-69FF-75EC8A38FB80}"/>
              </a:ext>
            </a:extLst>
          </p:cNvPr>
          <p:cNvSpPr txBox="1"/>
          <p:nvPr/>
        </p:nvSpPr>
        <p:spPr>
          <a:xfrm>
            <a:off x="3266" y="1289413"/>
            <a:ext cx="862964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indent="-285750">
              <a:buChar char="•"/>
            </a:pPr>
            <a:endParaRPr lang="sl-SI" sz="1800" dirty="0">
              <a:latin typeface="Calibri"/>
              <a:cs typeface="Calibri"/>
            </a:endParaRPr>
          </a:p>
          <a:p>
            <a:pPr marL="742950" indent="-285750">
              <a:buChar char="•"/>
            </a:pPr>
            <a:r>
              <a:rPr lang="sl-SI" sz="1800" dirty="0">
                <a:latin typeface="Calibri"/>
                <a:cs typeface="Calibri"/>
              </a:rPr>
              <a:t>Pri tektoniki sta ključna pojma </a:t>
            </a:r>
            <a:r>
              <a:rPr lang="sl-SI" sz="1800" b="1" dirty="0">
                <a:latin typeface="Calibri"/>
                <a:cs typeface="Calibri"/>
              </a:rPr>
              <a:t>divergentni</a:t>
            </a:r>
            <a:r>
              <a:rPr lang="sl-SI" sz="1800" dirty="0">
                <a:latin typeface="Calibri"/>
                <a:cs typeface="Calibri"/>
              </a:rPr>
              <a:t> in </a:t>
            </a:r>
            <a:r>
              <a:rPr lang="sl-SI" sz="1800" b="1" dirty="0">
                <a:latin typeface="Calibri"/>
                <a:cs typeface="Calibri"/>
              </a:rPr>
              <a:t>konvergentni</a:t>
            </a:r>
            <a:r>
              <a:rPr lang="sl-SI" sz="1800" dirty="0">
                <a:latin typeface="Calibri"/>
                <a:cs typeface="Calibri"/>
              </a:rPr>
              <a:t> stik, prelom, morda še </a:t>
            </a:r>
            <a:r>
              <a:rPr lang="sl-SI" sz="1800" dirty="0" err="1">
                <a:latin typeface="Calibri"/>
                <a:cs typeface="Calibri"/>
              </a:rPr>
              <a:t>transformni</a:t>
            </a:r>
            <a:r>
              <a:rPr lang="sl-SI" sz="1800" dirty="0">
                <a:latin typeface="Calibri"/>
                <a:cs typeface="Calibri"/>
              </a:rPr>
              <a:t> (</a:t>
            </a:r>
            <a:r>
              <a:rPr lang="sl-SI" sz="1800" dirty="0" err="1">
                <a:latin typeface="Calibri"/>
                <a:cs typeface="Calibri"/>
              </a:rPr>
              <a:t>zmični</a:t>
            </a:r>
            <a:r>
              <a:rPr lang="sl-SI" sz="1800" dirty="0">
                <a:latin typeface="Calibri"/>
                <a:cs typeface="Calibri"/>
              </a:rPr>
              <a:t>) prelom. Do sedaj smo uporabljali različne pojme in poimenovanja kot npr. primikanje, razmikanje, </a:t>
            </a:r>
            <a:r>
              <a:rPr lang="sl-SI" sz="1800" dirty="0" err="1">
                <a:latin typeface="Calibri"/>
                <a:cs typeface="Calibri"/>
              </a:rPr>
              <a:t>podrivanje</a:t>
            </a:r>
            <a:r>
              <a:rPr lang="sl-SI" sz="1800" dirty="0">
                <a:latin typeface="Calibri"/>
                <a:cs typeface="Calibri"/>
              </a:rPr>
              <a:t> ipd., ki niso strokovno dovolj precizni in jih kaže uporabljati zgolj pri poljudnejšem opisu pojavov (in ne kot same pojme</a:t>
            </a:r>
            <a:r>
              <a:rPr lang="sl-SI" sz="1800" dirty="0" smtClean="0">
                <a:latin typeface="Calibri"/>
                <a:cs typeface="Calibri"/>
              </a:rPr>
              <a:t>),</a:t>
            </a:r>
          </a:p>
          <a:p>
            <a:pPr marL="742950" indent="-285750">
              <a:buChar char="•"/>
            </a:pPr>
            <a:r>
              <a:rPr lang="sl-SI" sz="1800" dirty="0">
                <a:latin typeface="Calibri"/>
                <a:cs typeface="Calibri"/>
              </a:rPr>
              <a:t>u</a:t>
            </a:r>
            <a:r>
              <a:rPr lang="sl-SI" sz="1800" dirty="0" smtClean="0">
                <a:latin typeface="Calibri"/>
                <a:cs typeface="Calibri"/>
              </a:rPr>
              <a:t>poraba ustreznega poimenovanja geoloških obdobij/dob glede na sodelovanje z geologi in geomorfologi (npr. </a:t>
            </a:r>
            <a:r>
              <a:rPr lang="sl-SI" sz="1800" strike="sngStrike" dirty="0" smtClean="0">
                <a:solidFill>
                  <a:srgbClr val="FF0000"/>
                </a:solidFill>
                <a:latin typeface="Calibri"/>
                <a:cs typeface="Calibri"/>
              </a:rPr>
              <a:t>terciar</a:t>
            </a:r>
            <a:r>
              <a:rPr lang="sl-SI" sz="1800" dirty="0" smtClean="0">
                <a:latin typeface="Calibri"/>
                <a:cs typeface="Calibri"/>
              </a:rPr>
              <a:t> = </a:t>
            </a:r>
            <a:r>
              <a:rPr lang="sl-SI" sz="1800" dirty="0" err="1" smtClean="0">
                <a:latin typeface="Calibri"/>
                <a:cs typeface="Calibri"/>
              </a:rPr>
              <a:t>paleogen</a:t>
            </a:r>
            <a:r>
              <a:rPr lang="sl-SI" sz="1800" dirty="0" smtClean="0">
                <a:latin typeface="Calibri"/>
                <a:cs typeface="Calibri"/>
              </a:rPr>
              <a:t> in </a:t>
            </a:r>
            <a:r>
              <a:rPr lang="sl-SI" sz="1800" dirty="0" err="1" smtClean="0">
                <a:latin typeface="Calibri"/>
                <a:cs typeface="Calibri"/>
              </a:rPr>
              <a:t>neogen</a:t>
            </a:r>
            <a:r>
              <a:rPr lang="sl-SI" sz="1800" dirty="0" smtClean="0">
                <a:latin typeface="Calibri"/>
                <a:cs typeface="Calibri"/>
              </a:rPr>
              <a:t>).</a:t>
            </a:r>
            <a:endParaRPr lang="sl-SI" sz="1800" dirty="0">
              <a:latin typeface="Calibri"/>
              <a:cs typeface="Calibri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57238" y="3914775"/>
            <a:ext cx="739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800" dirty="0" smtClean="0">
                <a:solidFill>
                  <a:schemeClr val="accent1">
                    <a:lumMod val="50000"/>
                  </a:schemeClr>
                </a:solidFill>
              </a:rPr>
              <a:t>Pomemben je tudi namen, zakaj je nek termin potrebno ali ne poznati. </a:t>
            </a:r>
            <a:endParaRPr lang="sl-SI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44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3225" y="571697"/>
            <a:ext cx="7717500" cy="557100"/>
          </a:xfrm>
        </p:spPr>
        <p:txBody>
          <a:bodyPr/>
          <a:lstStyle/>
          <a:p>
            <a:pPr algn="l"/>
            <a:r>
              <a:rPr lang="sl-SI" dirty="0">
                <a:solidFill>
                  <a:srgbClr val="1A95AE"/>
                </a:solidFill>
                <a:latin typeface="Calibri"/>
              </a:rPr>
              <a:t>Vsebinske novosti v UN</a:t>
            </a:r>
            <a:endParaRPr lang="sl-SI" dirty="0"/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89" y="1388962"/>
            <a:ext cx="7913978" cy="34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7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7155" y="552651"/>
            <a:ext cx="4010915" cy="565264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  <a:ea typeface="Calibri"/>
                <a:cs typeface="Calibri"/>
              </a:rPr>
              <a:t>Podnebje Slovenije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A47AAEA-A9EF-71D1-4453-8203D01E0074}"/>
              </a:ext>
            </a:extLst>
          </p:cNvPr>
          <p:cNvSpPr txBox="1"/>
          <p:nvPr/>
        </p:nvSpPr>
        <p:spPr>
          <a:xfrm>
            <a:off x="1651937" y="4064328"/>
            <a:ext cx="21242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Podnebni tipi 1961-1990</a:t>
            </a:r>
          </a:p>
          <a:p>
            <a:endParaRPr lang="sl-SI" sz="1000" b="0" i="0" dirty="0">
              <a:solidFill>
                <a:srgbClr val="050505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9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Vir: Ogrin, D. (1996). Podnebni tipi v Sloveniji. </a:t>
            </a:r>
            <a:r>
              <a:rPr lang="sl-SI" sz="900" b="0" i="1" u="none" strike="noStrike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Geografski vestnik</a:t>
            </a:r>
            <a:r>
              <a:rPr lang="sl-SI" sz="900" b="0" i="1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letnik 68, str. 39-56</a:t>
            </a:r>
            <a:r>
              <a:rPr lang="sl-SI" sz="9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900" dirty="0">
              <a:solidFill>
                <a:srgbClr val="05050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78803AB-5530-6445-65C6-7076BC4D9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0" y="1117915"/>
            <a:ext cx="4195494" cy="2937359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F6704BA-617D-5365-1FB2-14DD4F89570C}"/>
              </a:ext>
            </a:extLst>
          </p:cNvPr>
          <p:cNvSpPr txBox="1"/>
          <p:nvPr/>
        </p:nvSpPr>
        <p:spPr>
          <a:xfrm>
            <a:off x="6010577" y="4095105"/>
            <a:ext cx="21242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Podnebni tipi 1971-2000</a:t>
            </a:r>
          </a:p>
          <a:p>
            <a:endParaRPr lang="sl-SI" sz="1000" b="0" i="0" dirty="0">
              <a:solidFill>
                <a:srgbClr val="050505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9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Vir:  </a:t>
            </a:r>
            <a:r>
              <a:rPr lang="sl-SI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Slovenija - Wikipedija, prosta enciklopedija (wikipedia.org); Aplikativna fizična geografija Slovenije, 2009</a:t>
            </a:r>
            <a:endParaRPr lang="sl-SI" sz="900" b="0" i="0" dirty="0">
              <a:solidFill>
                <a:srgbClr val="050505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900" dirty="0">
              <a:solidFill>
                <a:srgbClr val="05050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40D7C32-FFF7-E106-8AEE-A47718E0C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727" y="1117915"/>
            <a:ext cx="4254973" cy="2937101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0018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6000" y="809075"/>
            <a:ext cx="6621641" cy="578666"/>
          </a:xfrm>
        </p:spPr>
        <p:txBody>
          <a:bodyPr/>
          <a:lstStyle/>
          <a:p>
            <a:r>
              <a:rPr lang="sl-SI">
                <a:solidFill>
                  <a:srgbClr val="1B9BB5"/>
                </a:solidFill>
                <a:latin typeface="Calibri"/>
              </a:rPr>
              <a:t>Struktura študijskega srečanja 24/25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064381" y="1616382"/>
            <a:ext cx="6762622" cy="3062377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sl-SI" sz="180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sl-SI" sz="2400" b="1" u="sng" dirty="0">
                <a:solidFill>
                  <a:srgbClr val="198FA7"/>
                </a:solidFill>
                <a:latin typeface="Calibri"/>
                <a:cs typeface="Calibri"/>
              </a:rPr>
              <a:t>1. del: </a:t>
            </a:r>
            <a:r>
              <a:rPr lang="sl-SI" sz="2400" b="1" dirty="0">
                <a:solidFill>
                  <a:srgbClr val="198FA7"/>
                </a:solidFill>
                <a:latin typeface="Calibri"/>
                <a:cs typeface="Calibri"/>
              </a:rPr>
              <a:t>ŠS v živo v Ljubljani, </a:t>
            </a:r>
            <a:r>
              <a:rPr lang="sl-SI" sz="2400" b="1" dirty="0">
                <a:solidFill>
                  <a:srgbClr val="FF0000"/>
                </a:solidFill>
                <a:latin typeface="Calibri"/>
                <a:cs typeface="Calibri"/>
              </a:rPr>
              <a:t>20. 8. 2024</a:t>
            </a:r>
          </a:p>
          <a:p>
            <a:endParaRPr lang="sl-SI" sz="2400" b="1">
              <a:solidFill>
                <a:srgbClr val="198FA7"/>
              </a:solidFill>
              <a:latin typeface="Calibri"/>
              <a:cs typeface="Calibri"/>
            </a:endParaRPr>
          </a:p>
          <a:p>
            <a:r>
              <a:rPr lang="sl-SI" sz="2400" b="1" u="sng" dirty="0">
                <a:solidFill>
                  <a:srgbClr val="198FA7"/>
                </a:solidFill>
                <a:latin typeface="Calibri"/>
                <a:cs typeface="Calibri"/>
              </a:rPr>
              <a:t>2. del: </a:t>
            </a:r>
            <a:r>
              <a:rPr lang="sl-SI" sz="2400" b="1" i="1" dirty="0" err="1">
                <a:solidFill>
                  <a:srgbClr val="198FA7"/>
                </a:solidFill>
                <a:latin typeface="Calibri"/>
                <a:cs typeface="Calibri"/>
              </a:rPr>
              <a:t>Confiva</a:t>
            </a:r>
            <a:r>
              <a:rPr lang="sl-SI" sz="2400" b="1" dirty="0">
                <a:solidFill>
                  <a:srgbClr val="198FA7"/>
                </a:solidFill>
                <a:latin typeface="Calibri"/>
                <a:cs typeface="Calibri"/>
              </a:rPr>
              <a:t> - pregled izbranega sklopa ciljev ali teme do </a:t>
            </a:r>
            <a:r>
              <a:rPr lang="sl-SI" sz="2400" b="1" dirty="0">
                <a:solidFill>
                  <a:srgbClr val="FF0000"/>
                </a:solidFill>
                <a:latin typeface="Calibri"/>
                <a:cs typeface="Calibri"/>
              </a:rPr>
              <a:t>10. 9. 2024</a:t>
            </a:r>
          </a:p>
          <a:p>
            <a:endParaRPr lang="sl-SI" sz="2400" b="1">
              <a:solidFill>
                <a:srgbClr val="198FA7"/>
              </a:solidFill>
              <a:latin typeface="Calibri"/>
              <a:cs typeface="Calibri"/>
            </a:endParaRPr>
          </a:p>
          <a:p>
            <a:r>
              <a:rPr lang="sl-SI" sz="2400" b="1" u="sng" dirty="0">
                <a:solidFill>
                  <a:srgbClr val="198FA7"/>
                </a:solidFill>
                <a:latin typeface="Calibri"/>
                <a:cs typeface="Calibri"/>
              </a:rPr>
              <a:t>3. del:</a:t>
            </a:r>
            <a:r>
              <a:rPr lang="sl-SI" sz="2400" b="1" dirty="0">
                <a:solidFill>
                  <a:srgbClr val="198FA7"/>
                </a:solidFill>
                <a:latin typeface="Calibri"/>
                <a:cs typeface="Calibri"/>
              </a:rPr>
              <a:t> MS </a:t>
            </a:r>
            <a:r>
              <a:rPr lang="sl-SI" sz="2400" b="1" dirty="0" err="1">
                <a:solidFill>
                  <a:srgbClr val="198FA7"/>
                </a:solidFill>
                <a:latin typeface="Calibri"/>
                <a:cs typeface="Calibri"/>
              </a:rPr>
              <a:t>Teams</a:t>
            </a:r>
            <a:r>
              <a:rPr lang="sl-SI" sz="2400" b="1" dirty="0">
                <a:solidFill>
                  <a:srgbClr val="198FA7"/>
                </a:solidFill>
                <a:latin typeface="Calibri"/>
                <a:cs typeface="Calibri"/>
              </a:rPr>
              <a:t>, </a:t>
            </a:r>
            <a:r>
              <a:rPr lang="sl-SI" sz="2400" b="1" dirty="0">
                <a:solidFill>
                  <a:srgbClr val="FF0000"/>
                </a:solidFill>
                <a:latin typeface="Calibri"/>
                <a:cs typeface="Calibri"/>
              </a:rPr>
              <a:t>16. 10. 2024 ob 15.00 –</a:t>
            </a:r>
            <a:r>
              <a:rPr lang="sl-SI" sz="2400" b="1" dirty="0">
                <a:solidFill>
                  <a:srgbClr val="198FA7"/>
                </a:solidFill>
                <a:latin typeface="Calibri"/>
                <a:cs typeface="Calibri"/>
              </a:rPr>
              <a:t> povratna informacija glede na pripombe učiteljev</a:t>
            </a:r>
          </a:p>
        </p:txBody>
      </p:sp>
      <p:sp>
        <p:nvSpPr>
          <p:cNvPr id="7" name="AutoShape 4" descr="https://euc-powerpoint.officeapps.live.com/pods/GetClipboardImage.ashx?Id=c7007734-5767-4f12-a243-32739e4e8a1a&amp;DC=GEU9&amp;pkey=4479d8a0-3b8e-4e0a-8d7e-f1b376eaa634&amp;wdwaccluster=GEU9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3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7155" y="552651"/>
            <a:ext cx="4010915" cy="565264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  <a:ea typeface="Calibri"/>
                <a:cs typeface="Calibri"/>
              </a:rPr>
              <a:t>Podnebje Slovenije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77C49BC-BDFF-3B81-3C06-3F0BE7519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303" y="1260536"/>
            <a:ext cx="5460032" cy="3580349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A47AAEA-A9EF-71D1-4453-8203D01E0074}"/>
              </a:ext>
            </a:extLst>
          </p:cNvPr>
          <p:cNvSpPr txBox="1"/>
          <p:nvPr/>
        </p:nvSpPr>
        <p:spPr>
          <a:xfrm>
            <a:off x="6731367" y="2404379"/>
            <a:ext cx="21242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Podnebni tipi 1981-2010</a:t>
            </a:r>
          </a:p>
          <a:p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900" dirty="0">
                <a:solidFill>
                  <a:srgbClr val="05050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Vir: </a:t>
            </a:r>
            <a:r>
              <a:rPr lang="sl-SI" sz="9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Kozjek, Katja, Dolinar, Mojca, Skok, Gregor (2017). Objektivna opredelitev podnebnih regij Slovenije. </a:t>
            </a:r>
            <a:r>
              <a:rPr lang="sl-SI" sz="900" b="0" i="1" u="none" strike="noStrike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Raziskave s področja geodezije in geofizike</a:t>
            </a:r>
            <a:r>
              <a:rPr lang="sl-SI" sz="900" b="0" i="1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12 str</a:t>
            </a:r>
            <a:r>
              <a:rPr lang="sl-SI" sz="9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900" dirty="0">
              <a:solidFill>
                <a:srgbClr val="05050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51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7155" y="552651"/>
            <a:ext cx="4010915" cy="565264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  <a:ea typeface="Calibri"/>
                <a:cs typeface="Calibri"/>
              </a:rPr>
              <a:t>Podnebje Slovenije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Slika, ki vsebuje besede zemljevid, besedilo, atlas&#10;&#10;Opis je samodejno ustvarjen">
            <a:extLst>
              <a:ext uri="{FF2B5EF4-FFF2-40B4-BE49-F238E27FC236}">
                <a16:creationId xmlns:a16="http://schemas.microsoft.com/office/drawing/2014/main" id="{E93B3EB7-CA69-88C3-EB97-DC9A257CF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41" y="1042206"/>
            <a:ext cx="5404319" cy="380900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92485FC-EF9A-3129-0375-3843EC5D8B3F}"/>
              </a:ext>
            </a:extLst>
          </p:cNvPr>
          <p:cNvSpPr txBox="1"/>
          <p:nvPr/>
        </p:nvSpPr>
        <p:spPr>
          <a:xfrm>
            <a:off x="6775597" y="3652281"/>
            <a:ext cx="199892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l-SI" sz="900">
              <a:latin typeface="Calibri"/>
              <a:cs typeface="Segoe UI"/>
            </a:endParaRPr>
          </a:p>
          <a:p>
            <a:r>
              <a:rPr lang="sl-SI" sz="900" b="1">
                <a:latin typeface="Calibri"/>
                <a:cs typeface="Segoe UI"/>
              </a:rPr>
              <a:t>Podnebni tipi v Sloveniji.</a:t>
            </a:r>
            <a:r>
              <a:rPr lang="sl-SI" sz="900">
                <a:latin typeface="Calibri"/>
                <a:ea typeface="Calibri"/>
                <a:cs typeface="Calibri"/>
              </a:rPr>
              <a:t> </a:t>
            </a:r>
          </a:p>
          <a:p>
            <a:r>
              <a:rPr lang="sl-SI" sz="900">
                <a:latin typeface="Calibri"/>
                <a:cs typeface="Segoe UI"/>
              </a:rPr>
              <a:t>Vir: </a:t>
            </a:r>
            <a:r>
              <a:rPr lang="sl-SI" sz="900">
                <a:solidFill>
                  <a:srgbClr val="222222"/>
                </a:solidFill>
                <a:latin typeface="Calibri"/>
                <a:cs typeface="Segoe UI"/>
              </a:rPr>
              <a:t>Ogrin, D., Repe, B., </a:t>
            </a:r>
            <a:r>
              <a:rPr lang="sl-SI" sz="900" err="1">
                <a:solidFill>
                  <a:srgbClr val="222222"/>
                </a:solidFill>
                <a:latin typeface="Calibri"/>
                <a:cs typeface="Segoe UI"/>
              </a:rPr>
              <a:t>Štaut</a:t>
            </a:r>
            <a:r>
              <a:rPr lang="sl-SI" sz="900">
                <a:solidFill>
                  <a:srgbClr val="222222"/>
                </a:solidFill>
                <a:latin typeface="Calibri"/>
                <a:cs typeface="Segoe UI"/>
              </a:rPr>
              <a:t>, L., Svetlin, D., in Ogrin, M. (2023). Podnebna tipizacija Slovenije po podatkih za obdobje 1991–2020. </a:t>
            </a:r>
            <a:r>
              <a:rPr lang="sl-SI" sz="900" i="1">
                <a:solidFill>
                  <a:srgbClr val="222222"/>
                </a:solidFill>
                <a:latin typeface="Calibri"/>
                <a:cs typeface="Segoe UI"/>
              </a:rPr>
              <a:t>Dela</a:t>
            </a:r>
            <a:r>
              <a:rPr lang="sl-SI" sz="900">
                <a:solidFill>
                  <a:srgbClr val="222222"/>
                </a:solidFill>
                <a:latin typeface="Calibri"/>
                <a:cs typeface="Segoe UI"/>
              </a:rPr>
              <a:t>, (59), 5–89.</a:t>
            </a:r>
            <a:r>
              <a:rPr lang="sl-SI" sz="900">
                <a:latin typeface="Calibri"/>
                <a:cs typeface="Segoe UI"/>
              </a:rPr>
              <a:t> </a:t>
            </a:r>
            <a:r>
              <a:rPr lang="sl-SI" sz="900" u="sng">
                <a:solidFill>
                  <a:srgbClr val="0563C1"/>
                </a:solidFill>
                <a:latin typeface="Calibri"/>
                <a:cs typeface="Segoe UI"/>
                <a:hlinkClick r:id="rId4"/>
              </a:rPr>
              <a:t>https://journals.uni-lj.si/Dela/article/view/17954/15243</a:t>
            </a:r>
            <a:r>
              <a:rPr lang="sl-SI" sz="900">
                <a:latin typeface="Calibri"/>
                <a:ea typeface="Calibri"/>
                <a:cs typeface="Calibri"/>
              </a:rPr>
              <a:t> 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6775597" y="2051843"/>
            <a:ext cx="1330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Najnovejša tipizacija podnebja Slovenije, ki jo smiselno uporabimo pri pouku.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2565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6283" y="318144"/>
            <a:ext cx="4521612" cy="572139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  <a:ea typeface="Calibri"/>
                <a:cs typeface="Calibri"/>
              </a:rPr>
              <a:t>Regionalizacija Slovenije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271630" y="409244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Slika, ki vsebuje besede besedilo, zemljevid, atlas&#10;&#10;Opis je samodejno ustvarjen">
            <a:extLst>
              <a:ext uri="{FF2B5EF4-FFF2-40B4-BE49-F238E27FC236}">
                <a16:creationId xmlns:a16="http://schemas.microsoft.com/office/drawing/2014/main" id="{043F55ED-3353-C769-A9E5-D34D1CC16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825417"/>
            <a:ext cx="6224338" cy="414688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62E8EAB-923F-7820-FDB6-698FDC4C12BC}"/>
              </a:ext>
            </a:extLst>
          </p:cNvPr>
          <p:cNvSpPr txBox="1"/>
          <p:nvPr/>
        </p:nvSpPr>
        <p:spPr>
          <a:xfrm>
            <a:off x="7354637" y="825092"/>
            <a:ext cx="1382128" cy="1277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l-SI" sz="1100" b="1">
              <a:latin typeface="Calibri"/>
              <a:cs typeface="Segoe UI"/>
            </a:endParaRPr>
          </a:p>
          <a:p>
            <a:r>
              <a:rPr lang="sl-SI" sz="1100" b="1">
                <a:latin typeface="Calibri"/>
                <a:cs typeface="Segoe UI"/>
              </a:rPr>
              <a:t>Naravnogeografska regionalizacija Slovenije za potrebe pouka geografije v gimnazijah in drugih srednjih šolah.</a:t>
            </a:r>
            <a:r>
              <a:rPr lang="sl-SI" sz="1100">
                <a:latin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64906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0840" y="730000"/>
            <a:ext cx="4332461" cy="557100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</a:rPr>
              <a:t>Uporaba učnega načrta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68344C0-2EBB-8DF4-5FDC-9BB0B7ADE9DA}"/>
              </a:ext>
            </a:extLst>
          </p:cNvPr>
          <p:cNvSpPr txBox="1"/>
          <p:nvPr/>
        </p:nvSpPr>
        <p:spPr>
          <a:xfrm>
            <a:off x="750731" y="1758364"/>
            <a:ext cx="763951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Char char="•"/>
            </a:pPr>
            <a:r>
              <a:rPr lang="sl-SI" sz="2000" dirty="0">
                <a:latin typeface="Calibri"/>
                <a:ea typeface="Calibri"/>
                <a:cs typeface="Calibri"/>
              </a:rPr>
              <a:t>Kako naj učitelj ustvarjalno bere/uporablja učni načrt oz. kakšne so kreativne možnosti letne priprave pri upoštevanju oz. realizaciji ciljev in standardov (vertikala, zaporedje poglavij znotraj letnika, kombiniranje tematskega in regionalnega pristopa, preurejanje pristopov</a:t>
            </a:r>
            <a:r>
              <a:rPr lang="sl-SI" sz="2000" dirty="0" smtClean="0">
                <a:latin typeface="Calibri"/>
                <a:ea typeface="Calibri"/>
                <a:cs typeface="Calibri"/>
              </a:rPr>
              <a:t>...)?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8165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oogle Shape;1094;p56"/>
          <p:cNvGrpSpPr/>
          <p:nvPr/>
        </p:nvGrpSpPr>
        <p:grpSpPr>
          <a:xfrm>
            <a:off x="1256709" y="1187277"/>
            <a:ext cx="1574469" cy="1358672"/>
            <a:chOff x="1557125" y="851275"/>
            <a:chExt cx="4518700" cy="4004800"/>
          </a:xfrm>
        </p:grpSpPr>
        <p:sp>
          <p:nvSpPr>
            <p:cNvPr id="8" name="Google Shape;1095;p56"/>
            <p:cNvSpPr/>
            <p:nvPr/>
          </p:nvSpPr>
          <p:spPr>
            <a:xfrm>
              <a:off x="1828000" y="851275"/>
              <a:ext cx="4004775" cy="4004800"/>
            </a:xfrm>
            <a:custGeom>
              <a:avLst/>
              <a:gdLst/>
              <a:ahLst/>
              <a:cxnLst/>
              <a:rect l="l" t="t" r="r" b="b"/>
              <a:pathLst>
                <a:path w="160191" h="160192" extrusionOk="0">
                  <a:moveTo>
                    <a:pt x="1" y="80083"/>
                  </a:moveTo>
                  <a:cubicBezTo>
                    <a:pt x="1" y="124319"/>
                    <a:pt x="35873" y="160191"/>
                    <a:pt x="80109" y="160191"/>
                  </a:cubicBezTo>
                  <a:lnTo>
                    <a:pt x="80109" y="160191"/>
                  </a:lnTo>
                  <a:cubicBezTo>
                    <a:pt x="124344" y="160191"/>
                    <a:pt x="160191" y="124319"/>
                    <a:pt x="160191" y="80083"/>
                  </a:cubicBezTo>
                  <a:lnTo>
                    <a:pt x="160191" y="80083"/>
                  </a:lnTo>
                  <a:cubicBezTo>
                    <a:pt x="160191" y="35848"/>
                    <a:pt x="124344" y="1"/>
                    <a:pt x="80109" y="1"/>
                  </a:cubicBezTo>
                  <a:lnTo>
                    <a:pt x="80109" y="1"/>
                  </a:lnTo>
                  <a:cubicBezTo>
                    <a:pt x="35873" y="1"/>
                    <a:pt x="1" y="35848"/>
                    <a:pt x="1" y="8008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96;p56"/>
            <p:cNvSpPr/>
            <p:nvPr/>
          </p:nvSpPr>
          <p:spPr>
            <a:xfrm>
              <a:off x="1776375" y="2087825"/>
              <a:ext cx="1184300" cy="1224475"/>
            </a:xfrm>
            <a:custGeom>
              <a:avLst/>
              <a:gdLst/>
              <a:ahLst/>
              <a:cxnLst/>
              <a:rect l="l" t="t" r="r" b="b"/>
              <a:pathLst>
                <a:path w="47372" h="48979" extrusionOk="0">
                  <a:moveTo>
                    <a:pt x="47372" y="14278"/>
                  </a:moveTo>
                  <a:cubicBezTo>
                    <a:pt x="47372" y="12035"/>
                    <a:pt x="46862" y="9919"/>
                    <a:pt x="45944" y="8007"/>
                  </a:cubicBezTo>
                  <a:cubicBezTo>
                    <a:pt x="45128" y="4131"/>
                    <a:pt x="41839" y="1148"/>
                    <a:pt x="37785" y="791"/>
                  </a:cubicBezTo>
                  <a:cubicBezTo>
                    <a:pt x="36332" y="281"/>
                    <a:pt x="34751" y="1"/>
                    <a:pt x="33120" y="1"/>
                  </a:cubicBezTo>
                  <a:cubicBezTo>
                    <a:pt x="25242" y="1"/>
                    <a:pt x="18842" y="6400"/>
                    <a:pt x="18842" y="14278"/>
                  </a:cubicBezTo>
                  <a:cubicBezTo>
                    <a:pt x="18842" y="14712"/>
                    <a:pt x="18868" y="15145"/>
                    <a:pt x="18893" y="15579"/>
                  </a:cubicBezTo>
                  <a:cubicBezTo>
                    <a:pt x="18715" y="15808"/>
                    <a:pt x="18511" y="16038"/>
                    <a:pt x="18332" y="16293"/>
                  </a:cubicBezTo>
                  <a:cubicBezTo>
                    <a:pt x="18154" y="16293"/>
                    <a:pt x="17950" y="16267"/>
                    <a:pt x="17771" y="16267"/>
                  </a:cubicBezTo>
                  <a:cubicBezTo>
                    <a:pt x="13004" y="16267"/>
                    <a:pt x="9154" y="20117"/>
                    <a:pt x="9154" y="24885"/>
                  </a:cubicBezTo>
                  <a:cubicBezTo>
                    <a:pt x="9154" y="25012"/>
                    <a:pt x="9179" y="25165"/>
                    <a:pt x="9179" y="25293"/>
                  </a:cubicBezTo>
                  <a:cubicBezTo>
                    <a:pt x="6349" y="25344"/>
                    <a:pt x="4029" y="27638"/>
                    <a:pt x="4029" y="30494"/>
                  </a:cubicBezTo>
                  <a:cubicBezTo>
                    <a:pt x="4029" y="31488"/>
                    <a:pt x="4310" y="32406"/>
                    <a:pt x="4794" y="33171"/>
                  </a:cubicBezTo>
                  <a:cubicBezTo>
                    <a:pt x="4641" y="33171"/>
                    <a:pt x="4513" y="33145"/>
                    <a:pt x="4361" y="33145"/>
                  </a:cubicBezTo>
                  <a:cubicBezTo>
                    <a:pt x="1964" y="33145"/>
                    <a:pt x="1" y="35109"/>
                    <a:pt x="1" y="37505"/>
                  </a:cubicBezTo>
                  <a:cubicBezTo>
                    <a:pt x="1" y="39927"/>
                    <a:pt x="1964" y="41865"/>
                    <a:pt x="4361" y="41865"/>
                  </a:cubicBezTo>
                  <a:cubicBezTo>
                    <a:pt x="4590" y="41865"/>
                    <a:pt x="4845" y="41839"/>
                    <a:pt x="5074" y="41814"/>
                  </a:cubicBezTo>
                  <a:cubicBezTo>
                    <a:pt x="6732" y="46021"/>
                    <a:pt x="10836" y="48978"/>
                    <a:pt x="15630" y="48978"/>
                  </a:cubicBezTo>
                  <a:cubicBezTo>
                    <a:pt x="21698" y="48978"/>
                    <a:pt x="26644" y="44262"/>
                    <a:pt x="27001" y="38296"/>
                  </a:cubicBezTo>
                  <a:cubicBezTo>
                    <a:pt x="27919" y="38474"/>
                    <a:pt x="28887" y="38576"/>
                    <a:pt x="29882" y="38576"/>
                  </a:cubicBezTo>
                  <a:cubicBezTo>
                    <a:pt x="37683" y="38576"/>
                    <a:pt x="44006" y="32253"/>
                    <a:pt x="44006" y="24451"/>
                  </a:cubicBezTo>
                  <a:cubicBezTo>
                    <a:pt x="44006" y="24145"/>
                    <a:pt x="44006" y="23839"/>
                    <a:pt x="43981" y="23533"/>
                  </a:cubicBezTo>
                  <a:cubicBezTo>
                    <a:pt x="46097" y="21035"/>
                    <a:pt x="47372" y="17822"/>
                    <a:pt x="47372" y="142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97;p56"/>
            <p:cNvSpPr/>
            <p:nvPr/>
          </p:nvSpPr>
          <p:spPr>
            <a:xfrm>
              <a:off x="4758100" y="2071250"/>
              <a:ext cx="1153075" cy="1205975"/>
            </a:xfrm>
            <a:custGeom>
              <a:avLst/>
              <a:gdLst/>
              <a:ahLst/>
              <a:cxnLst/>
              <a:rect l="l" t="t" r="r" b="b"/>
              <a:pathLst>
                <a:path w="46123" h="48239" extrusionOk="0">
                  <a:moveTo>
                    <a:pt x="1" y="9154"/>
                  </a:moveTo>
                  <a:cubicBezTo>
                    <a:pt x="1" y="4106"/>
                    <a:pt x="4080" y="1"/>
                    <a:pt x="9128" y="1"/>
                  </a:cubicBezTo>
                  <a:cubicBezTo>
                    <a:pt x="14177" y="1"/>
                    <a:pt x="18256" y="4106"/>
                    <a:pt x="18256" y="9154"/>
                  </a:cubicBezTo>
                  <a:cubicBezTo>
                    <a:pt x="18256" y="9332"/>
                    <a:pt x="18256" y="9511"/>
                    <a:pt x="18230" y="9715"/>
                  </a:cubicBezTo>
                  <a:cubicBezTo>
                    <a:pt x="22182" y="10276"/>
                    <a:pt x="25599" y="12443"/>
                    <a:pt x="27791" y="15553"/>
                  </a:cubicBezTo>
                  <a:cubicBezTo>
                    <a:pt x="27970" y="15528"/>
                    <a:pt x="28174" y="15528"/>
                    <a:pt x="28352" y="15528"/>
                  </a:cubicBezTo>
                  <a:cubicBezTo>
                    <a:pt x="33120" y="15528"/>
                    <a:pt x="36970" y="19378"/>
                    <a:pt x="36970" y="24120"/>
                  </a:cubicBezTo>
                  <a:cubicBezTo>
                    <a:pt x="36970" y="24273"/>
                    <a:pt x="36944" y="24400"/>
                    <a:pt x="36944" y="24553"/>
                  </a:cubicBezTo>
                  <a:cubicBezTo>
                    <a:pt x="39800" y="24579"/>
                    <a:pt x="42095" y="26899"/>
                    <a:pt x="42095" y="29755"/>
                  </a:cubicBezTo>
                  <a:cubicBezTo>
                    <a:pt x="42095" y="30723"/>
                    <a:pt x="41814" y="31641"/>
                    <a:pt x="41330" y="32432"/>
                  </a:cubicBezTo>
                  <a:cubicBezTo>
                    <a:pt x="41483" y="32406"/>
                    <a:pt x="41636" y="32406"/>
                    <a:pt x="41763" y="32406"/>
                  </a:cubicBezTo>
                  <a:cubicBezTo>
                    <a:pt x="44185" y="32406"/>
                    <a:pt x="46123" y="34344"/>
                    <a:pt x="46123" y="36766"/>
                  </a:cubicBezTo>
                  <a:cubicBezTo>
                    <a:pt x="46123" y="39162"/>
                    <a:pt x="44185" y="41126"/>
                    <a:pt x="41763" y="41126"/>
                  </a:cubicBezTo>
                  <a:cubicBezTo>
                    <a:pt x="41534" y="41126"/>
                    <a:pt x="41279" y="41100"/>
                    <a:pt x="41049" y="41049"/>
                  </a:cubicBezTo>
                  <a:cubicBezTo>
                    <a:pt x="39392" y="45256"/>
                    <a:pt x="35287" y="48239"/>
                    <a:pt x="30494" y="48239"/>
                  </a:cubicBezTo>
                  <a:cubicBezTo>
                    <a:pt x="24426" y="48239"/>
                    <a:pt x="19480" y="43497"/>
                    <a:pt x="19148" y="37531"/>
                  </a:cubicBezTo>
                  <a:cubicBezTo>
                    <a:pt x="18205" y="37735"/>
                    <a:pt x="17236" y="37837"/>
                    <a:pt x="16242" y="37837"/>
                  </a:cubicBezTo>
                  <a:cubicBezTo>
                    <a:pt x="8440" y="37837"/>
                    <a:pt x="2117" y="31488"/>
                    <a:pt x="2117" y="23687"/>
                  </a:cubicBezTo>
                  <a:cubicBezTo>
                    <a:pt x="2117" y="21137"/>
                    <a:pt x="2806" y="18766"/>
                    <a:pt x="3978" y="16701"/>
                  </a:cubicBezTo>
                  <a:cubicBezTo>
                    <a:pt x="1582" y="15043"/>
                    <a:pt x="1" y="12290"/>
                    <a:pt x="1" y="9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98;p56"/>
            <p:cNvSpPr/>
            <p:nvPr/>
          </p:nvSpPr>
          <p:spPr>
            <a:xfrm>
              <a:off x="3039050" y="1258550"/>
              <a:ext cx="1696150" cy="1673225"/>
            </a:xfrm>
            <a:custGeom>
              <a:avLst/>
              <a:gdLst/>
              <a:ahLst/>
              <a:cxnLst/>
              <a:rect l="l" t="t" r="r" b="b"/>
              <a:pathLst>
                <a:path w="67846" h="66929" extrusionOk="0">
                  <a:moveTo>
                    <a:pt x="33431" y="0"/>
                  </a:moveTo>
                  <a:cubicBezTo>
                    <a:pt x="11612" y="0"/>
                    <a:pt x="1" y="66928"/>
                    <a:pt x="1" y="66928"/>
                  </a:cubicBezTo>
                  <a:lnTo>
                    <a:pt x="67845" y="63971"/>
                  </a:lnTo>
                  <a:cubicBezTo>
                    <a:pt x="66927" y="63563"/>
                    <a:pt x="56500" y="1583"/>
                    <a:pt x="34191" y="27"/>
                  </a:cubicBezTo>
                  <a:cubicBezTo>
                    <a:pt x="33936" y="9"/>
                    <a:pt x="33683" y="0"/>
                    <a:pt x="33431" y="0"/>
                  </a:cubicBezTo>
                  <a:close/>
                </a:path>
              </a:pathLst>
            </a:custGeom>
            <a:solidFill>
              <a:srgbClr val="127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99;p56"/>
            <p:cNvSpPr/>
            <p:nvPr/>
          </p:nvSpPr>
          <p:spPr>
            <a:xfrm>
              <a:off x="3039050" y="1219700"/>
              <a:ext cx="1696150" cy="1712075"/>
            </a:xfrm>
            <a:custGeom>
              <a:avLst/>
              <a:gdLst/>
              <a:ahLst/>
              <a:cxnLst/>
              <a:rect l="l" t="t" r="r" b="b"/>
              <a:pathLst>
                <a:path w="67846" h="68483" extrusionOk="0">
                  <a:moveTo>
                    <a:pt x="67845" y="65525"/>
                  </a:moveTo>
                  <a:cubicBezTo>
                    <a:pt x="66927" y="65117"/>
                    <a:pt x="56500" y="3137"/>
                    <a:pt x="34191" y="1581"/>
                  </a:cubicBezTo>
                  <a:cubicBezTo>
                    <a:pt x="11882" y="1"/>
                    <a:pt x="1" y="68482"/>
                    <a:pt x="1" y="684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00;p56"/>
            <p:cNvSpPr/>
            <p:nvPr/>
          </p:nvSpPr>
          <p:spPr>
            <a:xfrm>
              <a:off x="3459750" y="1273875"/>
              <a:ext cx="873875" cy="553300"/>
            </a:xfrm>
            <a:custGeom>
              <a:avLst/>
              <a:gdLst/>
              <a:ahLst/>
              <a:cxnLst/>
              <a:rect l="l" t="t" r="r" b="b"/>
              <a:pathLst>
                <a:path w="34955" h="22132" extrusionOk="0">
                  <a:moveTo>
                    <a:pt x="29448" y="14355"/>
                  </a:moveTo>
                  <a:cubicBezTo>
                    <a:pt x="28683" y="20117"/>
                    <a:pt x="18663" y="22131"/>
                    <a:pt x="16853" y="16012"/>
                  </a:cubicBezTo>
                  <a:cubicBezTo>
                    <a:pt x="15782" y="20040"/>
                    <a:pt x="9841" y="19862"/>
                    <a:pt x="9281" y="15732"/>
                  </a:cubicBezTo>
                  <a:cubicBezTo>
                    <a:pt x="7215" y="16471"/>
                    <a:pt x="4666" y="16853"/>
                    <a:pt x="4513" y="13819"/>
                  </a:cubicBezTo>
                  <a:cubicBezTo>
                    <a:pt x="2779" y="15120"/>
                    <a:pt x="1122" y="14661"/>
                    <a:pt x="0" y="13411"/>
                  </a:cubicBezTo>
                  <a:cubicBezTo>
                    <a:pt x="1096" y="11474"/>
                    <a:pt x="2244" y="9638"/>
                    <a:pt x="3468" y="8006"/>
                  </a:cubicBezTo>
                  <a:cubicBezTo>
                    <a:pt x="7572" y="3060"/>
                    <a:pt x="12264" y="1"/>
                    <a:pt x="17465" y="358"/>
                  </a:cubicBezTo>
                  <a:cubicBezTo>
                    <a:pt x="21875" y="638"/>
                    <a:pt x="25827" y="3009"/>
                    <a:pt x="29371" y="6655"/>
                  </a:cubicBezTo>
                  <a:cubicBezTo>
                    <a:pt x="31360" y="9026"/>
                    <a:pt x="33221" y="11882"/>
                    <a:pt x="34955" y="14992"/>
                  </a:cubicBezTo>
                  <a:cubicBezTo>
                    <a:pt x="33705" y="16063"/>
                    <a:pt x="31258" y="15579"/>
                    <a:pt x="29448" y="14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01;p56"/>
            <p:cNvSpPr/>
            <p:nvPr/>
          </p:nvSpPr>
          <p:spPr>
            <a:xfrm>
              <a:off x="3476950" y="1247750"/>
              <a:ext cx="836925" cy="555825"/>
            </a:xfrm>
            <a:custGeom>
              <a:avLst/>
              <a:gdLst/>
              <a:ahLst/>
              <a:cxnLst/>
              <a:rect l="l" t="t" r="r" b="b"/>
              <a:pathLst>
                <a:path w="33477" h="22233" extrusionOk="0">
                  <a:moveTo>
                    <a:pt x="33476" y="14635"/>
                  </a:moveTo>
                  <a:cubicBezTo>
                    <a:pt x="32508" y="16267"/>
                    <a:pt x="29831" y="15808"/>
                    <a:pt x="27918" y="14456"/>
                  </a:cubicBezTo>
                  <a:cubicBezTo>
                    <a:pt x="27230" y="20219"/>
                    <a:pt x="17797" y="22233"/>
                    <a:pt x="16088" y="16114"/>
                  </a:cubicBezTo>
                  <a:cubicBezTo>
                    <a:pt x="15068" y="20142"/>
                    <a:pt x="9510" y="19964"/>
                    <a:pt x="8949" y="15833"/>
                  </a:cubicBezTo>
                  <a:cubicBezTo>
                    <a:pt x="7012" y="16547"/>
                    <a:pt x="4615" y="16955"/>
                    <a:pt x="4488" y="13921"/>
                  </a:cubicBezTo>
                  <a:cubicBezTo>
                    <a:pt x="2729" y="15323"/>
                    <a:pt x="1071" y="14686"/>
                    <a:pt x="0" y="13233"/>
                  </a:cubicBezTo>
                  <a:cubicBezTo>
                    <a:pt x="4666" y="5380"/>
                    <a:pt x="10250" y="0"/>
                    <a:pt x="16675" y="459"/>
                  </a:cubicBezTo>
                  <a:cubicBezTo>
                    <a:pt x="23304" y="918"/>
                    <a:pt x="28887" y="6706"/>
                    <a:pt x="33476" y="14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02;p56"/>
            <p:cNvSpPr/>
            <p:nvPr/>
          </p:nvSpPr>
          <p:spPr>
            <a:xfrm>
              <a:off x="3476950" y="1550500"/>
              <a:ext cx="836925" cy="253075"/>
            </a:xfrm>
            <a:custGeom>
              <a:avLst/>
              <a:gdLst/>
              <a:ahLst/>
              <a:cxnLst/>
              <a:rect l="l" t="t" r="r" b="b"/>
              <a:pathLst>
                <a:path w="33477" h="10123" extrusionOk="0">
                  <a:moveTo>
                    <a:pt x="689" y="1"/>
                  </a:moveTo>
                  <a:cubicBezTo>
                    <a:pt x="1760" y="1123"/>
                    <a:pt x="3238" y="1480"/>
                    <a:pt x="4794" y="230"/>
                  </a:cubicBezTo>
                  <a:cubicBezTo>
                    <a:pt x="4921" y="3264"/>
                    <a:pt x="7343" y="2882"/>
                    <a:pt x="9281" y="2143"/>
                  </a:cubicBezTo>
                  <a:cubicBezTo>
                    <a:pt x="9816" y="6273"/>
                    <a:pt x="15374" y="6477"/>
                    <a:pt x="16394" y="2423"/>
                  </a:cubicBezTo>
                  <a:cubicBezTo>
                    <a:pt x="18102" y="8567"/>
                    <a:pt x="27536" y="6528"/>
                    <a:pt x="28250" y="766"/>
                  </a:cubicBezTo>
                  <a:cubicBezTo>
                    <a:pt x="29754" y="1862"/>
                    <a:pt x="31743" y="2346"/>
                    <a:pt x="32992" y="1709"/>
                  </a:cubicBezTo>
                  <a:cubicBezTo>
                    <a:pt x="33145" y="1990"/>
                    <a:pt x="33298" y="2244"/>
                    <a:pt x="33476" y="2525"/>
                  </a:cubicBezTo>
                  <a:cubicBezTo>
                    <a:pt x="32508" y="4157"/>
                    <a:pt x="29831" y="3698"/>
                    <a:pt x="27918" y="2346"/>
                  </a:cubicBezTo>
                  <a:cubicBezTo>
                    <a:pt x="27230" y="8109"/>
                    <a:pt x="17797" y="10123"/>
                    <a:pt x="16088" y="4004"/>
                  </a:cubicBezTo>
                  <a:cubicBezTo>
                    <a:pt x="15068" y="8032"/>
                    <a:pt x="9510" y="7854"/>
                    <a:pt x="8949" y="3723"/>
                  </a:cubicBezTo>
                  <a:cubicBezTo>
                    <a:pt x="7012" y="4463"/>
                    <a:pt x="4615" y="4845"/>
                    <a:pt x="4488" y="1811"/>
                  </a:cubicBezTo>
                  <a:cubicBezTo>
                    <a:pt x="2729" y="3213"/>
                    <a:pt x="1071" y="2576"/>
                    <a:pt x="0" y="1123"/>
                  </a:cubicBezTo>
                  <a:cubicBezTo>
                    <a:pt x="230" y="740"/>
                    <a:pt x="459" y="383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03;p56"/>
            <p:cNvSpPr/>
            <p:nvPr/>
          </p:nvSpPr>
          <p:spPr>
            <a:xfrm>
              <a:off x="3039050" y="1622525"/>
              <a:ext cx="1696150" cy="1309250"/>
            </a:xfrm>
            <a:custGeom>
              <a:avLst/>
              <a:gdLst/>
              <a:ahLst/>
              <a:cxnLst/>
              <a:rect l="l" t="t" r="r" b="b"/>
              <a:pathLst>
                <a:path w="67846" h="52370" extrusionOk="0">
                  <a:moveTo>
                    <a:pt x="67845" y="49412"/>
                  </a:moveTo>
                  <a:lnTo>
                    <a:pt x="1" y="52369"/>
                  </a:lnTo>
                  <a:cubicBezTo>
                    <a:pt x="1" y="52369"/>
                    <a:pt x="5661" y="19709"/>
                    <a:pt x="16522" y="1"/>
                  </a:cubicBezTo>
                  <a:cubicBezTo>
                    <a:pt x="16038" y="8109"/>
                    <a:pt x="19505" y="18740"/>
                    <a:pt x="36817" y="20729"/>
                  </a:cubicBezTo>
                  <a:cubicBezTo>
                    <a:pt x="54919" y="22794"/>
                    <a:pt x="55709" y="12723"/>
                    <a:pt x="54664" y="6859"/>
                  </a:cubicBezTo>
                  <a:cubicBezTo>
                    <a:pt x="63077" y="25369"/>
                    <a:pt x="67284" y="49157"/>
                    <a:pt x="67845" y="494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04;p56"/>
            <p:cNvSpPr/>
            <p:nvPr/>
          </p:nvSpPr>
          <p:spPr>
            <a:xfrm>
              <a:off x="3684750" y="1445975"/>
              <a:ext cx="115375" cy="77150"/>
            </a:xfrm>
            <a:custGeom>
              <a:avLst/>
              <a:gdLst/>
              <a:ahLst/>
              <a:cxnLst/>
              <a:rect l="l" t="t" r="r" b="b"/>
              <a:pathLst>
                <a:path w="4615" h="3086" extrusionOk="0">
                  <a:moveTo>
                    <a:pt x="1045" y="3035"/>
                  </a:moveTo>
                  <a:cubicBezTo>
                    <a:pt x="1045" y="2984"/>
                    <a:pt x="867" y="2933"/>
                    <a:pt x="663" y="2831"/>
                  </a:cubicBezTo>
                  <a:cubicBezTo>
                    <a:pt x="434" y="2703"/>
                    <a:pt x="332" y="2474"/>
                    <a:pt x="535" y="2219"/>
                  </a:cubicBezTo>
                  <a:cubicBezTo>
                    <a:pt x="688" y="1964"/>
                    <a:pt x="994" y="1785"/>
                    <a:pt x="1249" y="1709"/>
                  </a:cubicBezTo>
                  <a:cubicBezTo>
                    <a:pt x="1326" y="1709"/>
                    <a:pt x="1377" y="1709"/>
                    <a:pt x="1428" y="1683"/>
                  </a:cubicBezTo>
                  <a:cubicBezTo>
                    <a:pt x="1530" y="1683"/>
                    <a:pt x="1657" y="1683"/>
                    <a:pt x="1759" y="1709"/>
                  </a:cubicBezTo>
                  <a:cubicBezTo>
                    <a:pt x="1989" y="1709"/>
                    <a:pt x="2218" y="1760"/>
                    <a:pt x="2371" y="1760"/>
                  </a:cubicBezTo>
                  <a:cubicBezTo>
                    <a:pt x="2218" y="1352"/>
                    <a:pt x="2193" y="1250"/>
                    <a:pt x="2193" y="1250"/>
                  </a:cubicBezTo>
                  <a:cubicBezTo>
                    <a:pt x="2193" y="1250"/>
                    <a:pt x="2193" y="1224"/>
                    <a:pt x="2167" y="1173"/>
                  </a:cubicBezTo>
                  <a:cubicBezTo>
                    <a:pt x="2167" y="1122"/>
                    <a:pt x="2142" y="1046"/>
                    <a:pt x="2116" y="944"/>
                  </a:cubicBezTo>
                  <a:cubicBezTo>
                    <a:pt x="2091" y="893"/>
                    <a:pt x="2091" y="816"/>
                    <a:pt x="2116" y="765"/>
                  </a:cubicBezTo>
                  <a:cubicBezTo>
                    <a:pt x="2116" y="663"/>
                    <a:pt x="2524" y="536"/>
                    <a:pt x="2932" y="561"/>
                  </a:cubicBezTo>
                  <a:cubicBezTo>
                    <a:pt x="3340" y="587"/>
                    <a:pt x="3748" y="663"/>
                    <a:pt x="4054" y="765"/>
                  </a:cubicBezTo>
                  <a:cubicBezTo>
                    <a:pt x="4360" y="842"/>
                    <a:pt x="4538" y="944"/>
                    <a:pt x="4589" y="893"/>
                  </a:cubicBezTo>
                  <a:cubicBezTo>
                    <a:pt x="4615" y="867"/>
                    <a:pt x="4462" y="689"/>
                    <a:pt x="4156" y="510"/>
                  </a:cubicBezTo>
                  <a:cubicBezTo>
                    <a:pt x="3875" y="332"/>
                    <a:pt x="3442" y="154"/>
                    <a:pt x="2983" y="77"/>
                  </a:cubicBezTo>
                  <a:cubicBezTo>
                    <a:pt x="2754" y="26"/>
                    <a:pt x="2499" y="1"/>
                    <a:pt x="2244" y="52"/>
                  </a:cubicBezTo>
                  <a:cubicBezTo>
                    <a:pt x="2142" y="52"/>
                    <a:pt x="1989" y="103"/>
                    <a:pt x="1887" y="154"/>
                  </a:cubicBezTo>
                  <a:cubicBezTo>
                    <a:pt x="1759" y="230"/>
                    <a:pt x="1632" y="306"/>
                    <a:pt x="1555" y="434"/>
                  </a:cubicBezTo>
                  <a:cubicBezTo>
                    <a:pt x="1402" y="663"/>
                    <a:pt x="1402" y="893"/>
                    <a:pt x="1428" y="1020"/>
                  </a:cubicBezTo>
                  <a:cubicBezTo>
                    <a:pt x="1428" y="1020"/>
                    <a:pt x="1428" y="1020"/>
                    <a:pt x="1428" y="1020"/>
                  </a:cubicBezTo>
                  <a:cubicBezTo>
                    <a:pt x="1428" y="1020"/>
                    <a:pt x="1428" y="1020"/>
                    <a:pt x="1428" y="1020"/>
                  </a:cubicBezTo>
                  <a:cubicBezTo>
                    <a:pt x="1428" y="1020"/>
                    <a:pt x="1453" y="1020"/>
                    <a:pt x="1402" y="1046"/>
                  </a:cubicBezTo>
                  <a:cubicBezTo>
                    <a:pt x="1377" y="1046"/>
                    <a:pt x="1351" y="1046"/>
                    <a:pt x="1326" y="1071"/>
                  </a:cubicBezTo>
                  <a:cubicBezTo>
                    <a:pt x="1224" y="1097"/>
                    <a:pt x="1147" y="1122"/>
                    <a:pt x="1045" y="1148"/>
                  </a:cubicBezTo>
                  <a:cubicBezTo>
                    <a:pt x="688" y="1301"/>
                    <a:pt x="306" y="1581"/>
                    <a:pt x="128" y="2015"/>
                  </a:cubicBezTo>
                  <a:cubicBezTo>
                    <a:pt x="26" y="2219"/>
                    <a:pt x="0" y="2499"/>
                    <a:pt x="128" y="2703"/>
                  </a:cubicBezTo>
                  <a:cubicBezTo>
                    <a:pt x="230" y="2933"/>
                    <a:pt x="434" y="3009"/>
                    <a:pt x="561" y="3035"/>
                  </a:cubicBezTo>
                  <a:cubicBezTo>
                    <a:pt x="714" y="3086"/>
                    <a:pt x="841" y="3086"/>
                    <a:pt x="918" y="3060"/>
                  </a:cubicBezTo>
                  <a:cubicBezTo>
                    <a:pt x="994" y="3060"/>
                    <a:pt x="1045" y="3060"/>
                    <a:pt x="1045" y="30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05;p56"/>
            <p:cNvSpPr/>
            <p:nvPr/>
          </p:nvSpPr>
          <p:spPr>
            <a:xfrm>
              <a:off x="4020000" y="1423025"/>
              <a:ext cx="77150" cy="130050"/>
            </a:xfrm>
            <a:custGeom>
              <a:avLst/>
              <a:gdLst/>
              <a:ahLst/>
              <a:cxnLst/>
              <a:rect l="l" t="t" r="r" b="b"/>
              <a:pathLst>
                <a:path w="3086" h="5202" extrusionOk="0">
                  <a:moveTo>
                    <a:pt x="26" y="4411"/>
                  </a:moveTo>
                  <a:cubicBezTo>
                    <a:pt x="1" y="4437"/>
                    <a:pt x="154" y="4692"/>
                    <a:pt x="536" y="4921"/>
                  </a:cubicBezTo>
                  <a:cubicBezTo>
                    <a:pt x="715" y="5049"/>
                    <a:pt x="970" y="5151"/>
                    <a:pt x="1276" y="5176"/>
                  </a:cubicBezTo>
                  <a:cubicBezTo>
                    <a:pt x="1582" y="5202"/>
                    <a:pt x="1913" y="5100"/>
                    <a:pt x="2168" y="4921"/>
                  </a:cubicBezTo>
                  <a:cubicBezTo>
                    <a:pt x="2729" y="4564"/>
                    <a:pt x="3009" y="3953"/>
                    <a:pt x="3060" y="3443"/>
                  </a:cubicBezTo>
                  <a:cubicBezTo>
                    <a:pt x="3086" y="3213"/>
                    <a:pt x="3035" y="2984"/>
                    <a:pt x="2984" y="2831"/>
                  </a:cubicBezTo>
                  <a:cubicBezTo>
                    <a:pt x="2933" y="2652"/>
                    <a:pt x="2856" y="2576"/>
                    <a:pt x="2882" y="2576"/>
                  </a:cubicBezTo>
                  <a:cubicBezTo>
                    <a:pt x="2882" y="2576"/>
                    <a:pt x="2856" y="2550"/>
                    <a:pt x="2805" y="2499"/>
                  </a:cubicBezTo>
                  <a:cubicBezTo>
                    <a:pt x="2780" y="2448"/>
                    <a:pt x="2703" y="2397"/>
                    <a:pt x="2627" y="2321"/>
                  </a:cubicBezTo>
                  <a:cubicBezTo>
                    <a:pt x="2321" y="2142"/>
                    <a:pt x="2397" y="2219"/>
                    <a:pt x="2346" y="2193"/>
                  </a:cubicBezTo>
                  <a:cubicBezTo>
                    <a:pt x="2346" y="2193"/>
                    <a:pt x="2346" y="2193"/>
                    <a:pt x="2346" y="2193"/>
                  </a:cubicBezTo>
                  <a:lnTo>
                    <a:pt x="2346" y="2168"/>
                  </a:lnTo>
                  <a:lnTo>
                    <a:pt x="2346" y="2168"/>
                  </a:lnTo>
                  <a:cubicBezTo>
                    <a:pt x="2346" y="2142"/>
                    <a:pt x="2321" y="2219"/>
                    <a:pt x="2346" y="2168"/>
                  </a:cubicBezTo>
                  <a:lnTo>
                    <a:pt x="2372" y="2091"/>
                  </a:lnTo>
                  <a:cubicBezTo>
                    <a:pt x="2448" y="1862"/>
                    <a:pt x="2448" y="1632"/>
                    <a:pt x="2423" y="1428"/>
                  </a:cubicBezTo>
                  <a:cubicBezTo>
                    <a:pt x="2372" y="970"/>
                    <a:pt x="2168" y="562"/>
                    <a:pt x="1862" y="281"/>
                  </a:cubicBezTo>
                  <a:cubicBezTo>
                    <a:pt x="1709" y="154"/>
                    <a:pt x="1531" y="26"/>
                    <a:pt x="1352" y="1"/>
                  </a:cubicBezTo>
                  <a:cubicBezTo>
                    <a:pt x="1301" y="1"/>
                    <a:pt x="1250" y="1"/>
                    <a:pt x="1199" y="1"/>
                  </a:cubicBezTo>
                  <a:cubicBezTo>
                    <a:pt x="1174" y="1"/>
                    <a:pt x="1123" y="26"/>
                    <a:pt x="1072" y="26"/>
                  </a:cubicBezTo>
                  <a:cubicBezTo>
                    <a:pt x="995" y="26"/>
                    <a:pt x="944" y="77"/>
                    <a:pt x="893" y="103"/>
                  </a:cubicBezTo>
                  <a:cubicBezTo>
                    <a:pt x="766" y="154"/>
                    <a:pt x="715" y="256"/>
                    <a:pt x="664" y="307"/>
                  </a:cubicBezTo>
                  <a:cubicBezTo>
                    <a:pt x="613" y="358"/>
                    <a:pt x="613" y="383"/>
                    <a:pt x="613" y="409"/>
                  </a:cubicBezTo>
                  <a:cubicBezTo>
                    <a:pt x="638" y="434"/>
                    <a:pt x="766" y="332"/>
                    <a:pt x="970" y="281"/>
                  </a:cubicBezTo>
                  <a:cubicBezTo>
                    <a:pt x="1148" y="230"/>
                    <a:pt x="1403" y="281"/>
                    <a:pt x="1582" y="536"/>
                  </a:cubicBezTo>
                  <a:cubicBezTo>
                    <a:pt x="1786" y="791"/>
                    <a:pt x="1888" y="1123"/>
                    <a:pt x="1888" y="1454"/>
                  </a:cubicBezTo>
                  <a:cubicBezTo>
                    <a:pt x="1888" y="1607"/>
                    <a:pt x="1888" y="1785"/>
                    <a:pt x="1811" y="1887"/>
                  </a:cubicBezTo>
                  <a:lnTo>
                    <a:pt x="1811" y="1938"/>
                  </a:lnTo>
                  <a:cubicBezTo>
                    <a:pt x="1811" y="1938"/>
                    <a:pt x="1760" y="2015"/>
                    <a:pt x="1760" y="2015"/>
                  </a:cubicBezTo>
                  <a:lnTo>
                    <a:pt x="1709" y="2066"/>
                  </a:lnTo>
                  <a:cubicBezTo>
                    <a:pt x="1633" y="2142"/>
                    <a:pt x="1556" y="2219"/>
                    <a:pt x="1480" y="2295"/>
                  </a:cubicBezTo>
                  <a:cubicBezTo>
                    <a:pt x="1352" y="2423"/>
                    <a:pt x="1199" y="2550"/>
                    <a:pt x="1072" y="2678"/>
                  </a:cubicBezTo>
                  <a:cubicBezTo>
                    <a:pt x="1225" y="2703"/>
                    <a:pt x="1352" y="2703"/>
                    <a:pt x="1480" y="2703"/>
                  </a:cubicBezTo>
                  <a:cubicBezTo>
                    <a:pt x="1633" y="2729"/>
                    <a:pt x="1786" y="2729"/>
                    <a:pt x="1913" y="2754"/>
                  </a:cubicBezTo>
                  <a:cubicBezTo>
                    <a:pt x="1939" y="2754"/>
                    <a:pt x="1990" y="2780"/>
                    <a:pt x="2041" y="2780"/>
                  </a:cubicBezTo>
                  <a:cubicBezTo>
                    <a:pt x="2092" y="2805"/>
                    <a:pt x="2143" y="2805"/>
                    <a:pt x="2143" y="2831"/>
                  </a:cubicBezTo>
                  <a:cubicBezTo>
                    <a:pt x="2168" y="2831"/>
                    <a:pt x="2194" y="2856"/>
                    <a:pt x="2194" y="2856"/>
                  </a:cubicBezTo>
                  <a:cubicBezTo>
                    <a:pt x="2270" y="2933"/>
                    <a:pt x="2270" y="2958"/>
                    <a:pt x="2295" y="2958"/>
                  </a:cubicBezTo>
                  <a:cubicBezTo>
                    <a:pt x="2270" y="2958"/>
                    <a:pt x="2397" y="3086"/>
                    <a:pt x="2397" y="3417"/>
                  </a:cubicBezTo>
                  <a:cubicBezTo>
                    <a:pt x="2397" y="3723"/>
                    <a:pt x="2244" y="4233"/>
                    <a:pt x="1888" y="4513"/>
                  </a:cubicBezTo>
                  <a:cubicBezTo>
                    <a:pt x="1531" y="4845"/>
                    <a:pt x="1021" y="4819"/>
                    <a:pt x="664" y="4692"/>
                  </a:cubicBezTo>
                  <a:cubicBezTo>
                    <a:pt x="281" y="4539"/>
                    <a:pt x="77" y="4360"/>
                    <a:pt x="26" y="44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06;p56"/>
            <p:cNvSpPr/>
            <p:nvPr/>
          </p:nvSpPr>
          <p:spPr>
            <a:xfrm>
              <a:off x="3890625" y="1356750"/>
              <a:ext cx="69500" cy="22325"/>
            </a:xfrm>
            <a:custGeom>
              <a:avLst/>
              <a:gdLst/>
              <a:ahLst/>
              <a:cxnLst/>
              <a:rect l="l" t="t" r="r" b="b"/>
              <a:pathLst>
                <a:path w="2780" h="893" extrusionOk="0">
                  <a:moveTo>
                    <a:pt x="0" y="332"/>
                  </a:moveTo>
                  <a:cubicBezTo>
                    <a:pt x="26" y="434"/>
                    <a:pt x="383" y="510"/>
                    <a:pt x="714" y="536"/>
                  </a:cubicBezTo>
                  <a:cubicBezTo>
                    <a:pt x="1046" y="638"/>
                    <a:pt x="1352" y="689"/>
                    <a:pt x="1352" y="689"/>
                  </a:cubicBezTo>
                  <a:cubicBezTo>
                    <a:pt x="1352" y="689"/>
                    <a:pt x="1657" y="740"/>
                    <a:pt x="2014" y="765"/>
                  </a:cubicBezTo>
                  <a:cubicBezTo>
                    <a:pt x="2320" y="841"/>
                    <a:pt x="2677" y="892"/>
                    <a:pt x="2728" y="816"/>
                  </a:cubicBezTo>
                  <a:cubicBezTo>
                    <a:pt x="2779" y="740"/>
                    <a:pt x="2499" y="510"/>
                    <a:pt x="2167" y="281"/>
                  </a:cubicBezTo>
                  <a:cubicBezTo>
                    <a:pt x="1836" y="128"/>
                    <a:pt x="1479" y="0"/>
                    <a:pt x="1479" y="0"/>
                  </a:cubicBezTo>
                  <a:cubicBezTo>
                    <a:pt x="1479" y="0"/>
                    <a:pt x="1071" y="0"/>
                    <a:pt x="714" y="51"/>
                  </a:cubicBezTo>
                  <a:cubicBezTo>
                    <a:pt x="332" y="128"/>
                    <a:pt x="0" y="230"/>
                    <a:pt x="0" y="3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07;p56"/>
            <p:cNvSpPr/>
            <p:nvPr/>
          </p:nvSpPr>
          <p:spPr>
            <a:xfrm>
              <a:off x="3606975" y="1442150"/>
              <a:ext cx="45275" cy="41450"/>
            </a:xfrm>
            <a:custGeom>
              <a:avLst/>
              <a:gdLst/>
              <a:ahLst/>
              <a:cxnLst/>
              <a:rect l="l" t="t" r="r" b="b"/>
              <a:pathLst>
                <a:path w="1811" h="1658" extrusionOk="0">
                  <a:moveTo>
                    <a:pt x="128" y="1632"/>
                  </a:moveTo>
                  <a:cubicBezTo>
                    <a:pt x="230" y="1658"/>
                    <a:pt x="383" y="1377"/>
                    <a:pt x="536" y="1173"/>
                  </a:cubicBezTo>
                  <a:cubicBezTo>
                    <a:pt x="714" y="969"/>
                    <a:pt x="918" y="842"/>
                    <a:pt x="918" y="842"/>
                  </a:cubicBezTo>
                  <a:cubicBezTo>
                    <a:pt x="918" y="842"/>
                    <a:pt x="944" y="791"/>
                    <a:pt x="995" y="714"/>
                  </a:cubicBezTo>
                  <a:cubicBezTo>
                    <a:pt x="1071" y="638"/>
                    <a:pt x="1148" y="587"/>
                    <a:pt x="1275" y="510"/>
                  </a:cubicBezTo>
                  <a:cubicBezTo>
                    <a:pt x="1479" y="383"/>
                    <a:pt x="1785" y="332"/>
                    <a:pt x="1785" y="230"/>
                  </a:cubicBezTo>
                  <a:cubicBezTo>
                    <a:pt x="1811" y="154"/>
                    <a:pt x="1505" y="1"/>
                    <a:pt x="1122" y="26"/>
                  </a:cubicBezTo>
                  <a:cubicBezTo>
                    <a:pt x="944" y="77"/>
                    <a:pt x="740" y="103"/>
                    <a:pt x="638" y="179"/>
                  </a:cubicBezTo>
                  <a:cubicBezTo>
                    <a:pt x="511" y="256"/>
                    <a:pt x="434" y="307"/>
                    <a:pt x="434" y="307"/>
                  </a:cubicBezTo>
                  <a:cubicBezTo>
                    <a:pt x="434" y="307"/>
                    <a:pt x="179" y="612"/>
                    <a:pt x="77" y="944"/>
                  </a:cubicBezTo>
                  <a:cubicBezTo>
                    <a:pt x="1" y="1301"/>
                    <a:pt x="52" y="1632"/>
                    <a:pt x="128" y="16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08;p56"/>
            <p:cNvSpPr/>
            <p:nvPr/>
          </p:nvSpPr>
          <p:spPr>
            <a:xfrm>
              <a:off x="2427800" y="1546675"/>
              <a:ext cx="1526575" cy="1539975"/>
            </a:xfrm>
            <a:custGeom>
              <a:avLst/>
              <a:gdLst/>
              <a:ahLst/>
              <a:cxnLst/>
              <a:rect l="l" t="t" r="r" b="b"/>
              <a:pathLst>
                <a:path w="61063" h="61599" extrusionOk="0">
                  <a:moveTo>
                    <a:pt x="0" y="58947"/>
                  </a:moveTo>
                  <a:cubicBezTo>
                    <a:pt x="842" y="58590"/>
                    <a:pt x="10199" y="2831"/>
                    <a:pt x="30289" y="1403"/>
                  </a:cubicBezTo>
                  <a:cubicBezTo>
                    <a:pt x="50355" y="1"/>
                    <a:pt x="61063" y="61599"/>
                    <a:pt x="61063" y="615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09;p56"/>
            <p:cNvSpPr/>
            <p:nvPr/>
          </p:nvSpPr>
          <p:spPr>
            <a:xfrm>
              <a:off x="2789200" y="1595125"/>
              <a:ext cx="786575" cy="497825"/>
            </a:xfrm>
            <a:custGeom>
              <a:avLst/>
              <a:gdLst/>
              <a:ahLst/>
              <a:cxnLst/>
              <a:rect l="l" t="t" r="r" b="b"/>
              <a:pathLst>
                <a:path w="31463" h="19913" extrusionOk="0">
                  <a:moveTo>
                    <a:pt x="4947" y="12927"/>
                  </a:moveTo>
                  <a:cubicBezTo>
                    <a:pt x="5635" y="18103"/>
                    <a:pt x="14661" y="19913"/>
                    <a:pt x="16292" y="14406"/>
                  </a:cubicBezTo>
                  <a:cubicBezTo>
                    <a:pt x="17261" y="18052"/>
                    <a:pt x="22590" y="17873"/>
                    <a:pt x="23100" y="14151"/>
                  </a:cubicBezTo>
                  <a:cubicBezTo>
                    <a:pt x="24961" y="14814"/>
                    <a:pt x="27256" y="15171"/>
                    <a:pt x="27408" y="12443"/>
                  </a:cubicBezTo>
                  <a:cubicBezTo>
                    <a:pt x="28964" y="13615"/>
                    <a:pt x="30442" y="13182"/>
                    <a:pt x="31462" y="12086"/>
                  </a:cubicBezTo>
                  <a:cubicBezTo>
                    <a:pt x="30468" y="10326"/>
                    <a:pt x="29423" y="8669"/>
                    <a:pt x="28352" y="7190"/>
                  </a:cubicBezTo>
                  <a:cubicBezTo>
                    <a:pt x="24629" y="2754"/>
                    <a:pt x="20423" y="1"/>
                    <a:pt x="15731" y="307"/>
                  </a:cubicBezTo>
                  <a:cubicBezTo>
                    <a:pt x="11780" y="587"/>
                    <a:pt x="8210" y="2703"/>
                    <a:pt x="5023" y="5992"/>
                  </a:cubicBezTo>
                  <a:cubicBezTo>
                    <a:pt x="3213" y="8134"/>
                    <a:pt x="1556" y="10683"/>
                    <a:pt x="1" y="13488"/>
                  </a:cubicBezTo>
                  <a:cubicBezTo>
                    <a:pt x="1122" y="14457"/>
                    <a:pt x="3315" y="14023"/>
                    <a:pt x="4947" y="129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10;p56"/>
            <p:cNvSpPr/>
            <p:nvPr/>
          </p:nvSpPr>
          <p:spPr>
            <a:xfrm>
              <a:off x="2807050" y="1571550"/>
              <a:ext cx="752775" cy="500375"/>
            </a:xfrm>
            <a:custGeom>
              <a:avLst/>
              <a:gdLst/>
              <a:ahLst/>
              <a:cxnLst/>
              <a:rect l="l" t="t" r="r" b="b"/>
              <a:pathLst>
                <a:path w="30111" h="20015" extrusionOk="0">
                  <a:moveTo>
                    <a:pt x="0" y="13182"/>
                  </a:moveTo>
                  <a:cubicBezTo>
                    <a:pt x="867" y="14635"/>
                    <a:pt x="3264" y="14227"/>
                    <a:pt x="4998" y="13029"/>
                  </a:cubicBezTo>
                  <a:cubicBezTo>
                    <a:pt x="5635" y="18179"/>
                    <a:pt x="14100" y="20014"/>
                    <a:pt x="15655" y="14482"/>
                  </a:cubicBezTo>
                  <a:cubicBezTo>
                    <a:pt x="16547" y="18128"/>
                    <a:pt x="21570" y="17975"/>
                    <a:pt x="22054" y="14252"/>
                  </a:cubicBezTo>
                  <a:cubicBezTo>
                    <a:pt x="23788" y="14915"/>
                    <a:pt x="25955" y="15247"/>
                    <a:pt x="26083" y="12544"/>
                  </a:cubicBezTo>
                  <a:cubicBezTo>
                    <a:pt x="27663" y="13793"/>
                    <a:pt x="29168" y="13207"/>
                    <a:pt x="30111" y="11932"/>
                  </a:cubicBezTo>
                  <a:cubicBezTo>
                    <a:pt x="25904" y="4844"/>
                    <a:pt x="20907" y="0"/>
                    <a:pt x="15119" y="408"/>
                  </a:cubicBezTo>
                  <a:cubicBezTo>
                    <a:pt x="9153" y="842"/>
                    <a:pt x="4131" y="6043"/>
                    <a:pt x="0" y="131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11;p56"/>
            <p:cNvSpPr/>
            <p:nvPr/>
          </p:nvSpPr>
          <p:spPr>
            <a:xfrm>
              <a:off x="2807050" y="1844350"/>
              <a:ext cx="752775" cy="227575"/>
            </a:xfrm>
            <a:custGeom>
              <a:avLst/>
              <a:gdLst/>
              <a:ahLst/>
              <a:cxnLst/>
              <a:rect l="l" t="t" r="r" b="b"/>
              <a:pathLst>
                <a:path w="30111" h="9103" extrusionOk="0">
                  <a:moveTo>
                    <a:pt x="29499" y="0"/>
                  </a:moveTo>
                  <a:cubicBezTo>
                    <a:pt x="28556" y="995"/>
                    <a:pt x="27204" y="1326"/>
                    <a:pt x="25802" y="204"/>
                  </a:cubicBezTo>
                  <a:cubicBezTo>
                    <a:pt x="25675" y="2932"/>
                    <a:pt x="23508" y="2576"/>
                    <a:pt x="21774" y="1913"/>
                  </a:cubicBezTo>
                  <a:cubicBezTo>
                    <a:pt x="21289" y="5635"/>
                    <a:pt x="16267" y="5813"/>
                    <a:pt x="15374" y="2168"/>
                  </a:cubicBezTo>
                  <a:cubicBezTo>
                    <a:pt x="13819" y="7700"/>
                    <a:pt x="5355" y="5864"/>
                    <a:pt x="4717" y="689"/>
                  </a:cubicBezTo>
                  <a:cubicBezTo>
                    <a:pt x="3340" y="1658"/>
                    <a:pt x="1556" y="2117"/>
                    <a:pt x="434" y="1530"/>
                  </a:cubicBezTo>
                  <a:cubicBezTo>
                    <a:pt x="281" y="1785"/>
                    <a:pt x="153" y="2015"/>
                    <a:pt x="0" y="2270"/>
                  </a:cubicBezTo>
                  <a:cubicBezTo>
                    <a:pt x="867" y="3723"/>
                    <a:pt x="3264" y="3315"/>
                    <a:pt x="4998" y="2117"/>
                  </a:cubicBezTo>
                  <a:cubicBezTo>
                    <a:pt x="5635" y="7267"/>
                    <a:pt x="14100" y="9102"/>
                    <a:pt x="15655" y="3570"/>
                  </a:cubicBezTo>
                  <a:cubicBezTo>
                    <a:pt x="16547" y="7216"/>
                    <a:pt x="21570" y="7063"/>
                    <a:pt x="22054" y="3340"/>
                  </a:cubicBezTo>
                  <a:cubicBezTo>
                    <a:pt x="23788" y="4003"/>
                    <a:pt x="25955" y="4335"/>
                    <a:pt x="26083" y="1632"/>
                  </a:cubicBezTo>
                  <a:cubicBezTo>
                    <a:pt x="27663" y="2881"/>
                    <a:pt x="29168" y="2295"/>
                    <a:pt x="30111" y="1020"/>
                  </a:cubicBezTo>
                  <a:cubicBezTo>
                    <a:pt x="29907" y="663"/>
                    <a:pt x="29703" y="332"/>
                    <a:pt x="294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12;p56"/>
            <p:cNvSpPr/>
            <p:nvPr/>
          </p:nvSpPr>
          <p:spPr>
            <a:xfrm>
              <a:off x="2427800" y="1909350"/>
              <a:ext cx="1526575" cy="1177300"/>
            </a:xfrm>
            <a:custGeom>
              <a:avLst/>
              <a:gdLst/>
              <a:ahLst/>
              <a:cxnLst/>
              <a:rect l="l" t="t" r="r" b="b"/>
              <a:pathLst>
                <a:path w="61063" h="47092" extrusionOk="0">
                  <a:moveTo>
                    <a:pt x="0" y="44440"/>
                  </a:moveTo>
                  <a:lnTo>
                    <a:pt x="61063" y="47092"/>
                  </a:lnTo>
                  <a:cubicBezTo>
                    <a:pt x="61063" y="47092"/>
                    <a:pt x="55964" y="17695"/>
                    <a:pt x="46173" y="1"/>
                  </a:cubicBezTo>
                  <a:cubicBezTo>
                    <a:pt x="46632" y="7267"/>
                    <a:pt x="43496" y="16828"/>
                    <a:pt x="27918" y="18613"/>
                  </a:cubicBezTo>
                  <a:cubicBezTo>
                    <a:pt x="11626" y="20500"/>
                    <a:pt x="10913" y="11423"/>
                    <a:pt x="11856" y="6145"/>
                  </a:cubicBezTo>
                  <a:cubicBezTo>
                    <a:pt x="4309" y="22794"/>
                    <a:pt x="510" y="44211"/>
                    <a:pt x="0" y="444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13;p56"/>
            <p:cNvSpPr/>
            <p:nvPr/>
          </p:nvSpPr>
          <p:spPr>
            <a:xfrm>
              <a:off x="3269150" y="1750025"/>
              <a:ext cx="103925" cy="69500"/>
            </a:xfrm>
            <a:custGeom>
              <a:avLst/>
              <a:gdLst/>
              <a:ahLst/>
              <a:cxnLst/>
              <a:rect l="l" t="t" r="r" b="b"/>
              <a:pathLst>
                <a:path w="4157" h="2780" extrusionOk="0">
                  <a:moveTo>
                    <a:pt x="3213" y="2728"/>
                  </a:moveTo>
                  <a:cubicBezTo>
                    <a:pt x="3213" y="2677"/>
                    <a:pt x="3366" y="2652"/>
                    <a:pt x="3570" y="2550"/>
                  </a:cubicBezTo>
                  <a:cubicBezTo>
                    <a:pt x="3774" y="2422"/>
                    <a:pt x="3851" y="2218"/>
                    <a:pt x="3672" y="1989"/>
                  </a:cubicBezTo>
                  <a:cubicBezTo>
                    <a:pt x="3545" y="1785"/>
                    <a:pt x="3264" y="1606"/>
                    <a:pt x="3035" y="1555"/>
                  </a:cubicBezTo>
                  <a:cubicBezTo>
                    <a:pt x="2984" y="1530"/>
                    <a:pt x="2907" y="1530"/>
                    <a:pt x="2856" y="1530"/>
                  </a:cubicBezTo>
                  <a:cubicBezTo>
                    <a:pt x="2780" y="1504"/>
                    <a:pt x="2652" y="1530"/>
                    <a:pt x="2576" y="1530"/>
                  </a:cubicBezTo>
                  <a:cubicBezTo>
                    <a:pt x="2372" y="1530"/>
                    <a:pt x="2142" y="1581"/>
                    <a:pt x="2041" y="1581"/>
                  </a:cubicBezTo>
                  <a:cubicBezTo>
                    <a:pt x="2142" y="1224"/>
                    <a:pt x="2168" y="1122"/>
                    <a:pt x="2168" y="1122"/>
                  </a:cubicBezTo>
                  <a:cubicBezTo>
                    <a:pt x="2168" y="1122"/>
                    <a:pt x="2193" y="1096"/>
                    <a:pt x="2193" y="1045"/>
                  </a:cubicBezTo>
                  <a:cubicBezTo>
                    <a:pt x="2219" y="1020"/>
                    <a:pt x="2244" y="943"/>
                    <a:pt x="2270" y="867"/>
                  </a:cubicBezTo>
                  <a:cubicBezTo>
                    <a:pt x="2270" y="790"/>
                    <a:pt x="2270" y="739"/>
                    <a:pt x="2244" y="688"/>
                  </a:cubicBezTo>
                  <a:cubicBezTo>
                    <a:pt x="2270" y="586"/>
                    <a:pt x="1888" y="484"/>
                    <a:pt x="1531" y="510"/>
                  </a:cubicBezTo>
                  <a:cubicBezTo>
                    <a:pt x="1148" y="510"/>
                    <a:pt x="791" y="586"/>
                    <a:pt x="511" y="688"/>
                  </a:cubicBezTo>
                  <a:cubicBezTo>
                    <a:pt x="230" y="765"/>
                    <a:pt x="52" y="841"/>
                    <a:pt x="26" y="816"/>
                  </a:cubicBezTo>
                  <a:cubicBezTo>
                    <a:pt x="1" y="790"/>
                    <a:pt x="128" y="612"/>
                    <a:pt x="409" y="459"/>
                  </a:cubicBezTo>
                  <a:cubicBezTo>
                    <a:pt x="664" y="306"/>
                    <a:pt x="1046" y="128"/>
                    <a:pt x="1480" y="51"/>
                  </a:cubicBezTo>
                  <a:cubicBezTo>
                    <a:pt x="1684" y="26"/>
                    <a:pt x="1913" y="0"/>
                    <a:pt x="2117" y="26"/>
                  </a:cubicBezTo>
                  <a:cubicBezTo>
                    <a:pt x="2244" y="51"/>
                    <a:pt x="2346" y="102"/>
                    <a:pt x="2474" y="128"/>
                  </a:cubicBezTo>
                  <a:cubicBezTo>
                    <a:pt x="2576" y="204"/>
                    <a:pt x="2678" y="281"/>
                    <a:pt x="2754" y="382"/>
                  </a:cubicBezTo>
                  <a:cubicBezTo>
                    <a:pt x="2882" y="586"/>
                    <a:pt x="2882" y="816"/>
                    <a:pt x="2882" y="918"/>
                  </a:cubicBezTo>
                  <a:cubicBezTo>
                    <a:pt x="2882" y="918"/>
                    <a:pt x="2882" y="918"/>
                    <a:pt x="2882" y="918"/>
                  </a:cubicBezTo>
                  <a:cubicBezTo>
                    <a:pt x="2882" y="918"/>
                    <a:pt x="2882" y="918"/>
                    <a:pt x="2882" y="918"/>
                  </a:cubicBezTo>
                  <a:cubicBezTo>
                    <a:pt x="2882" y="918"/>
                    <a:pt x="2856" y="918"/>
                    <a:pt x="2882" y="943"/>
                  </a:cubicBezTo>
                  <a:cubicBezTo>
                    <a:pt x="2907" y="943"/>
                    <a:pt x="2933" y="943"/>
                    <a:pt x="2958" y="969"/>
                  </a:cubicBezTo>
                  <a:cubicBezTo>
                    <a:pt x="3035" y="969"/>
                    <a:pt x="3137" y="994"/>
                    <a:pt x="3213" y="1045"/>
                  </a:cubicBezTo>
                  <a:cubicBezTo>
                    <a:pt x="3545" y="1173"/>
                    <a:pt x="3876" y="1428"/>
                    <a:pt x="4055" y="1810"/>
                  </a:cubicBezTo>
                  <a:cubicBezTo>
                    <a:pt x="4131" y="1989"/>
                    <a:pt x="4157" y="2244"/>
                    <a:pt x="4055" y="2448"/>
                  </a:cubicBezTo>
                  <a:cubicBezTo>
                    <a:pt x="3953" y="2626"/>
                    <a:pt x="3774" y="2703"/>
                    <a:pt x="3647" y="2754"/>
                  </a:cubicBezTo>
                  <a:cubicBezTo>
                    <a:pt x="3519" y="2779"/>
                    <a:pt x="3392" y="2779"/>
                    <a:pt x="3341" y="2754"/>
                  </a:cubicBezTo>
                  <a:cubicBezTo>
                    <a:pt x="3264" y="2754"/>
                    <a:pt x="3213" y="2754"/>
                    <a:pt x="3213" y="2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14;p56"/>
            <p:cNvSpPr/>
            <p:nvPr/>
          </p:nvSpPr>
          <p:spPr>
            <a:xfrm>
              <a:off x="3002100" y="1729625"/>
              <a:ext cx="69500" cy="116650"/>
            </a:xfrm>
            <a:custGeom>
              <a:avLst/>
              <a:gdLst/>
              <a:ahLst/>
              <a:cxnLst/>
              <a:rect l="l" t="t" r="r" b="b"/>
              <a:pathLst>
                <a:path w="2780" h="4666" extrusionOk="0">
                  <a:moveTo>
                    <a:pt x="2754" y="3952"/>
                  </a:moveTo>
                  <a:cubicBezTo>
                    <a:pt x="2779" y="3978"/>
                    <a:pt x="2626" y="4207"/>
                    <a:pt x="2295" y="4436"/>
                  </a:cubicBezTo>
                  <a:cubicBezTo>
                    <a:pt x="2116" y="4538"/>
                    <a:pt x="1887" y="4640"/>
                    <a:pt x="1632" y="4640"/>
                  </a:cubicBezTo>
                  <a:cubicBezTo>
                    <a:pt x="1351" y="4666"/>
                    <a:pt x="1045" y="4589"/>
                    <a:pt x="816" y="4411"/>
                  </a:cubicBezTo>
                  <a:cubicBezTo>
                    <a:pt x="332" y="4105"/>
                    <a:pt x="77" y="3544"/>
                    <a:pt x="26" y="3111"/>
                  </a:cubicBezTo>
                  <a:cubicBezTo>
                    <a:pt x="0" y="2881"/>
                    <a:pt x="26" y="2677"/>
                    <a:pt x="77" y="2524"/>
                  </a:cubicBezTo>
                  <a:cubicBezTo>
                    <a:pt x="128" y="2397"/>
                    <a:pt x="179" y="2320"/>
                    <a:pt x="179" y="2320"/>
                  </a:cubicBezTo>
                  <a:cubicBezTo>
                    <a:pt x="179" y="2320"/>
                    <a:pt x="204" y="2295"/>
                    <a:pt x="230" y="2244"/>
                  </a:cubicBezTo>
                  <a:cubicBezTo>
                    <a:pt x="281" y="2193"/>
                    <a:pt x="332" y="2142"/>
                    <a:pt x="408" y="2091"/>
                  </a:cubicBezTo>
                  <a:cubicBezTo>
                    <a:pt x="688" y="1912"/>
                    <a:pt x="612" y="1989"/>
                    <a:pt x="663" y="1963"/>
                  </a:cubicBezTo>
                  <a:cubicBezTo>
                    <a:pt x="663" y="1963"/>
                    <a:pt x="663" y="1963"/>
                    <a:pt x="663" y="1963"/>
                  </a:cubicBezTo>
                  <a:lnTo>
                    <a:pt x="663" y="1938"/>
                  </a:lnTo>
                  <a:lnTo>
                    <a:pt x="663" y="1938"/>
                  </a:lnTo>
                  <a:cubicBezTo>
                    <a:pt x="663" y="1912"/>
                    <a:pt x="663" y="1963"/>
                    <a:pt x="663" y="1938"/>
                  </a:cubicBezTo>
                  <a:lnTo>
                    <a:pt x="637" y="1861"/>
                  </a:lnTo>
                  <a:cubicBezTo>
                    <a:pt x="561" y="1683"/>
                    <a:pt x="587" y="1479"/>
                    <a:pt x="587" y="1275"/>
                  </a:cubicBezTo>
                  <a:cubicBezTo>
                    <a:pt x="637" y="867"/>
                    <a:pt x="816" y="510"/>
                    <a:pt x="1096" y="255"/>
                  </a:cubicBezTo>
                  <a:cubicBezTo>
                    <a:pt x="1224" y="128"/>
                    <a:pt x="1377" y="26"/>
                    <a:pt x="1555" y="0"/>
                  </a:cubicBezTo>
                  <a:cubicBezTo>
                    <a:pt x="1606" y="0"/>
                    <a:pt x="1632" y="0"/>
                    <a:pt x="1683" y="0"/>
                  </a:cubicBezTo>
                  <a:cubicBezTo>
                    <a:pt x="1734" y="0"/>
                    <a:pt x="1759" y="0"/>
                    <a:pt x="1785" y="0"/>
                  </a:cubicBezTo>
                  <a:cubicBezTo>
                    <a:pt x="1861" y="26"/>
                    <a:pt x="1938" y="51"/>
                    <a:pt x="1989" y="77"/>
                  </a:cubicBezTo>
                  <a:cubicBezTo>
                    <a:pt x="2091" y="128"/>
                    <a:pt x="2142" y="204"/>
                    <a:pt x="2167" y="255"/>
                  </a:cubicBezTo>
                  <a:cubicBezTo>
                    <a:pt x="2218" y="306"/>
                    <a:pt x="2218" y="332"/>
                    <a:pt x="2218" y="357"/>
                  </a:cubicBezTo>
                  <a:cubicBezTo>
                    <a:pt x="2193" y="383"/>
                    <a:pt x="2091" y="306"/>
                    <a:pt x="1912" y="255"/>
                  </a:cubicBezTo>
                  <a:cubicBezTo>
                    <a:pt x="1734" y="204"/>
                    <a:pt x="1504" y="255"/>
                    <a:pt x="1326" y="485"/>
                  </a:cubicBezTo>
                  <a:cubicBezTo>
                    <a:pt x="1173" y="689"/>
                    <a:pt x="1071" y="1020"/>
                    <a:pt x="1071" y="1300"/>
                  </a:cubicBezTo>
                  <a:cubicBezTo>
                    <a:pt x="1071" y="1453"/>
                    <a:pt x="1071" y="1581"/>
                    <a:pt x="1147" y="1683"/>
                  </a:cubicBezTo>
                  <a:lnTo>
                    <a:pt x="1147" y="1734"/>
                  </a:lnTo>
                  <a:cubicBezTo>
                    <a:pt x="1147" y="1734"/>
                    <a:pt x="1173" y="1785"/>
                    <a:pt x="1198" y="1785"/>
                  </a:cubicBezTo>
                  <a:lnTo>
                    <a:pt x="1249" y="1836"/>
                  </a:lnTo>
                  <a:cubicBezTo>
                    <a:pt x="1300" y="1912"/>
                    <a:pt x="1377" y="1989"/>
                    <a:pt x="1428" y="2040"/>
                  </a:cubicBezTo>
                  <a:cubicBezTo>
                    <a:pt x="1555" y="2167"/>
                    <a:pt x="1683" y="2295"/>
                    <a:pt x="1810" y="2397"/>
                  </a:cubicBezTo>
                  <a:cubicBezTo>
                    <a:pt x="1683" y="2422"/>
                    <a:pt x="1555" y="2422"/>
                    <a:pt x="1428" y="2422"/>
                  </a:cubicBezTo>
                  <a:cubicBezTo>
                    <a:pt x="1300" y="2448"/>
                    <a:pt x="1147" y="2448"/>
                    <a:pt x="1071" y="2473"/>
                  </a:cubicBezTo>
                  <a:cubicBezTo>
                    <a:pt x="1020" y="2473"/>
                    <a:pt x="969" y="2499"/>
                    <a:pt x="918" y="2499"/>
                  </a:cubicBezTo>
                  <a:cubicBezTo>
                    <a:pt x="892" y="2499"/>
                    <a:pt x="841" y="2524"/>
                    <a:pt x="841" y="2524"/>
                  </a:cubicBezTo>
                  <a:cubicBezTo>
                    <a:pt x="816" y="2550"/>
                    <a:pt x="790" y="2550"/>
                    <a:pt x="790" y="2575"/>
                  </a:cubicBezTo>
                  <a:cubicBezTo>
                    <a:pt x="739" y="2626"/>
                    <a:pt x="714" y="2652"/>
                    <a:pt x="714" y="2652"/>
                  </a:cubicBezTo>
                  <a:cubicBezTo>
                    <a:pt x="714" y="2652"/>
                    <a:pt x="612" y="2754"/>
                    <a:pt x="612" y="3060"/>
                  </a:cubicBezTo>
                  <a:cubicBezTo>
                    <a:pt x="612" y="3340"/>
                    <a:pt x="765" y="3799"/>
                    <a:pt x="1071" y="4054"/>
                  </a:cubicBezTo>
                  <a:cubicBezTo>
                    <a:pt x="1402" y="4334"/>
                    <a:pt x="1861" y="4334"/>
                    <a:pt x="2193" y="4207"/>
                  </a:cubicBezTo>
                  <a:cubicBezTo>
                    <a:pt x="2499" y="4080"/>
                    <a:pt x="2703" y="3927"/>
                    <a:pt x="2754" y="39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15;p56"/>
            <p:cNvSpPr/>
            <p:nvPr/>
          </p:nvSpPr>
          <p:spPr>
            <a:xfrm>
              <a:off x="3125100" y="1669700"/>
              <a:ext cx="62500" cy="20425"/>
            </a:xfrm>
            <a:custGeom>
              <a:avLst/>
              <a:gdLst/>
              <a:ahLst/>
              <a:cxnLst/>
              <a:rect l="l" t="t" r="r" b="b"/>
              <a:pathLst>
                <a:path w="2500" h="817" extrusionOk="0">
                  <a:moveTo>
                    <a:pt x="2499" y="307"/>
                  </a:moveTo>
                  <a:cubicBezTo>
                    <a:pt x="2474" y="383"/>
                    <a:pt x="2168" y="460"/>
                    <a:pt x="1862" y="485"/>
                  </a:cubicBezTo>
                  <a:cubicBezTo>
                    <a:pt x="1582" y="561"/>
                    <a:pt x="1276" y="638"/>
                    <a:pt x="1276" y="638"/>
                  </a:cubicBezTo>
                  <a:cubicBezTo>
                    <a:pt x="1276" y="638"/>
                    <a:pt x="995" y="663"/>
                    <a:pt x="689" y="689"/>
                  </a:cubicBezTo>
                  <a:cubicBezTo>
                    <a:pt x="409" y="740"/>
                    <a:pt x="103" y="816"/>
                    <a:pt x="52" y="740"/>
                  </a:cubicBezTo>
                  <a:cubicBezTo>
                    <a:pt x="1" y="663"/>
                    <a:pt x="256" y="460"/>
                    <a:pt x="562" y="256"/>
                  </a:cubicBezTo>
                  <a:cubicBezTo>
                    <a:pt x="868" y="128"/>
                    <a:pt x="1199" y="1"/>
                    <a:pt x="1199" y="1"/>
                  </a:cubicBezTo>
                  <a:cubicBezTo>
                    <a:pt x="1199" y="1"/>
                    <a:pt x="1531" y="1"/>
                    <a:pt x="1862" y="52"/>
                  </a:cubicBezTo>
                  <a:cubicBezTo>
                    <a:pt x="2193" y="128"/>
                    <a:pt x="2499" y="230"/>
                    <a:pt x="2499" y="3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16;p56"/>
            <p:cNvSpPr/>
            <p:nvPr/>
          </p:nvSpPr>
          <p:spPr>
            <a:xfrm>
              <a:off x="3402375" y="1746200"/>
              <a:ext cx="40825" cy="37625"/>
            </a:xfrm>
            <a:custGeom>
              <a:avLst/>
              <a:gdLst/>
              <a:ahLst/>
              <a:cxnLst/>
              <a:rect l="l" t="t" r="r" b="b"/>
              <a:pathLst>
                <a:path w="1633" h="1505" extrusionOk="0">
                  <a:moveTo>
                    <a:pt x="1505" y="1504"/>
                  </a:moveTo>
                  <a:cubicBezTo>
                    <a:pt x="1403" y="1504"/>
                    <a:pt x="1301" y="1249"/>
                    <a:pt x="1148" y="1071"/>
                  </a:cubicBezTo>
                  <a:cubicBezTo>
                    <a:pt x="969" y="867"/>
                    <a:pt x="816" y="765"/>
                    <a:pt x="816" y="765"/>
                  </a:cubicBezTo>
                  <a:cubicBezTo>
                    <a:pt x="816" y="765"/>
                    <a:pt x="765" y="714"/>
                    <a:pt x="714" y="663"/>
                  </a:cubicBezTo>
                  <a:cubicBezTo>
                    <a:pt x="663" y="586"/>
                    <a:pt x="587" y="535"/>
                    <a:pt x="485" y="484"/>
                  </a:cubicBezTo>
                  <a:cubicBezTo>
                    <a:pt x="306" y="357"/>
                    <a:pt x="26" y="306"/>
                    <a:pt x="0" y="230"/>
                  </a:cubicBezTo>
                  <a:cubicBezTo>
                    <a:pt x="0" y="153"/>
                    <a:pt x="281" y="0"/>
                    <a:pt x="612" y="51"/>
                  </a:cubicBezTo>
                  <a:cubicBezTo>
                    <a:pt x="765" y="77"/>
                    <a:pt x="944" y="128"/>
                    <a:pt x="1046" y="179"/>
                  </a:cubicBezTo>
                  <a:cubicBezTo>
                    <a:pt x="1173" y="255"/>
                    <a:pt x="1250" y="306"/>
                    <a:pt x="1250" y="306"/>
                  </a:cubicBezTo>
                  <a:cubicBezTo>
                    <a:pt x="1250" y="306"/>
                    <a:pt x="1454" y="561"/>
                    <a:pt x="1556" y="867"/>
                  </a:cubicBezTo>
                  <a:cubicBezTo>
                    <a:pt x="1632" y="1198"/>
                    <a:pt x="1581" y="1479"/>
                    <a:pt x="1505" y="15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17;p56"/>
            <p:cNvSpPr/>
            <p:nvPr/>
          </p:nvSpPr>
          <p:spPr>
            <a:xfrm>
              <a:off x="3867675" y="1546675"/>
              <a:ext cx="1525950" cy="1539975"/>
            </a:xfrm>
            <a:custGeom>
              <a:avLst/>
              <a:gdLst/>
              <a:ahLst/>
              <a:cxnLst/>
              <a:rect l="l" t="t" r="r" b="b"/>
              <a:pathLst>
                <a:path w="61038" h="61599" extrusionOk="0">
                  <a:moveTo>
                    <a:pt x="61037" y="58947"/>
                  </a:moveTo>
                  <a:cubicBezTo>
                    <a:pt x="60221" y="58590"/>
                    <a:pt x="50839" y="2831"/>
                    <a:pt x="30774" y="1403"/>
                  </a:cubicBezTo>
                  <a:cubicBezTo>
                    <a:pt x="10683" y="1"/>
                    <a:pt x="0" y="61599"/>
                    <a:pt x="0" y="615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18;p56"/>
            <p:cNvSpPr/>
            <p:nvPr/>
          </p:nvSpPr>
          <p:spPr>
            <a:xfrm>
              <a:off x="4246275" y="1595125"/>
              <a:ext cx="785950" cy="497825"/>
            </a:xfrm>
            <a:custGeom>
              <a:avLst/>
              <a:gdLst/>
              <a:ahLst/>
              <a:cxnLst/>
              <a:rect l="l" t="t" r="r" b="b"/>
              <a:pathLst>
                <a:path w="31438" h="19913" extrusionOk="0">
                  <a:moveTo>
                    <a:pt x="26491" y="12927"/>
                  </a:moveTo>
                  <a:cubicBezTo>
                    <a:pt x="25803" y="18103"/>
                    <a:pt x="16803" y="19913"/>
                    <a:pt x="15145" y="14406"/>
                  </a:cubicBezTo>
                  <a:cubicBezTo>
                    <a:pt x="14177" y="18052"/>
                    <a:pt x="8848" y="17873"/>
                    <a:pt x="8338" y="14151"/>
                  </a:cubicBezTo>
                  <a:cubicBezTo>
                    <a:pt x="6477" y="14814"/>
                    <a:pt x="4182" y="15171"/>
                    <a:pt x="4055" y="12443"/>
                  </a:cubicBezTo>
                  <a:cubicBezTo>
                    <a:pt x="2499" y="13615"/>
                    <a:pt x="995" y="13182"/>
                    <a:pt x="1" y="12086"/>
                  </a:cubicBezTo>
                  <a:cubicBezTo>
                    <a:pt x="995" y="10326"/>
                    <a:pt x="2015" y="8669"/>
                    <a:pt x="3111" y="7190"/>
                  </a:cubicBezTo>
                  <a:cubicBezTo>
                    <a:pt x="6808" y="2754"/>
                    <a:pt x="11041" y="1"/>
                    <a:pt x="15732" y="307"/>
                  </a:cubicBezTo>
                  <a:cubicBezTo>
                    <a:pt x="19684" y="587"/>
                    <a:pt x="23228" y="2703"/>
                    <a:pt x="26414" y="5992"/>
                  </a:cubicBezTo>
                  <a:cubicBezTo>
                    <a:pt x="28225" y="8134"/>
                    <a:pt x="29907" y="10683"/>
                    <a:pt x="31437" y="13488"/>
                  </a:cubicBezTo>
                  <a:cubicBezTo>
                    <a:pt x="30315" y="14457"/>
                    <a:pt x="28123" y="14023"/>
                    <a:pt x="26491" y="129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19;p56"/>
            <p:cNvSpPr/>
            <p:nvPr/>
          </p:nvSpPr>
          <p:spPr>
            <a:xfrm>
              <a:off x="4262225" y="1571550"/>
              <a:ext cx="752150" cy="500375"/>
            </a:xfrm>
            <a:custGeom>
              <a:avLst/>
              <a:gdLst/>
              <a:ahLst/>
              <a:cxnLst/>
              <a:rect l="l" t="t" r="r" b="b"/>
              <a:pathLst>
                <a:path w="30086" h="20015" extrusionOk="0">
                  <a:moveTo>
                    <a:pt x="30085" y="13182"/>
                  </a:moveTo>
                  <a:cubicBezTo>
                    <a:pt x="29218" y="14635"/>
                    <a:pt x="26822" y="14227"/>
                    <a:pt x="25114" y="13029"/>
                  </a:cubicBezTo>
                  <a:cubicBezTo>
                    <a:pt x="24476" y="18179"/>
                    <a:pt x="15986" y="20014"/>
                    <a:pt x="14456" y="14482"/>
                  </a:cubicBezTo>
                  <a:cubicBezTo>
                    <a:pt x="13539" y="18128"/>
                    <a:pt x="8516" y="17975"/>
                    <a:pt x="8031" y="14252"/>
                  </a:cubicBezTo>
                  <a:cubicBezTo>
                    <a:pt x="6298" y="14915"/>
                    <a:pt x="4131" y="15247"/>
                    <a:pt x="4003" y="12544"/>
                  </a:cubicBezTo>
                  <a:cubicBezTo>
                    <a:pt x="2448" y="13793"/>
                    <a:pt x="944" y="13207"/>
                    <a:pt x="0" y="11932"/>
                  </a:cubicBezTo>
                  <a:cubicBezTo>
                    <a:pt x="4182" y="4844"/>
                    <a:pt x="9204" y="0"/>
                    <a:pt x="14992" y="408"/>
                  </a:cubicBezTo>
                  <a:cubicBezTo>
                    <a:pt x="20932" y="842"/>
                    <a:pt x="25955" y="6043"/>
                    <a:pt x="30085" y="131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20;p56"/>
            <p:cNvSpPr/>
            <p:nvPr/>
          </p:nvSpPr>
          <p:spPr>
            <a:xfrm>
              <a:off x="4262225" y="1844350"/>
              <a:ext cx="752150" cy="227575"/>
            </a:xfrm>
            <a:custGeom>
              <a:avLst/>
              <a:gdLst/>
              <a:ahLst/>
              <a:cxnLst/>
              <a:rect l="l" t="t" r="r" b="b"/>
              <a:pathLst>
                <a:path w="30086" h="9103" extrusionOk="0">
                  <a:moveTo>
                    <a:pt x="612" y="0"/>
                  </a:moveTo>
                  <a:cubicBezTo>
                    <a:pt x="1556" y="995"/>
                    <a:pt x="2881" y="1326"/>
                    <a:pt x="4284" y="204"/>
                  </a:cubicBezTo>
                  <a:cubicBezTo>
                    <a:pt x="4411" y="2932"/>
                    <a:pt x="6578" y="2576"/>
                    <a:pt x="8312" y="1913"/>
                  </a:cubicBezTo>
                  <a:cubicBezTo>
                    <a:pt x="8822" y="5635"/>
                    <a:pt x="13819" y="5813"/>
                    <a:pt x="14737" y="2168"/>
                  </a:cubicBezTo>
                  <a:cubicBezTo>
                    <a:pt x="16267" y="7700"/>
                    <a:pt x="24757" y="5864"/>
                    <a:pt x="25394" y="689"/>
                  </a:cubicBezTo>
                  <a:cubicBezTo>
                    <a:pt x="26745" y="1658"/>
                    <a:pt x="28530" y="2117"/>
                    <a:pt x="29652" y="1530"/>
                  </a:cubicBezTo>
                  <a:cubicBezTo>
                    <a:pt x="29805" y="1785"/>
                    <a:pt x="29958" y="2015"/>
                    <a:pt x="30085" y="2270"/>
                  </a:cubicBezTo>
                  <a:cubicBezTo>
                    <a:pt x="29218" y="3723"/>
                    <a:pt x="26822" y="3315"/>
                    <a:pt x="25114" y="2117"/>
                  </a:cubicBezTo>
                  <a:cubicBezTo>
                    <a:pt x="24476" y="7267"/>
                    <a:pt x="15986" y="9102"/>
                    <a:pt x="14456" y="3570"/>
                  </a:cubicBezTo>
                  <a:cubicBezTo>
                    <a:pt x="13539" y="7216"/>
                    <a:pt x="8516" y="7063"/>
                    <a:pt x="8031" y="3340"/>
                  </a:cubicBezTo>
                  <a:cubicBezTo>
                    <a:pt x="6298" y="4003"/>
                    <a:pt x="4131" y="4335"/>
                    <a:pt x="4003" y="1632"/>
                  </a:cubicBezTo>
                  <a:cubicBezTo>
                    <a:pt x="2448" y="2881"/>
                    <a:pt x="944" y="2295"/>
                    <a:pt x="0" y="1020"/>
                  </a:cubicBezTo>
                  <a:cubicBezTo>
                    <a:pt x="204" y="663"/>
                    <a:pt x="408" y="332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21;p56"/>
            <p:cNvSpPr/>
            <p:nvPr/>
          </p:nvSpPr>
          <p:spPr>
            <a:xfrm>
              <a:off x="3867675" y="1909350"/>
              <a:ext cx="1525950" cy="1177300"/>
            </a:xfrm>
            <a:custGeom>
              <a:avLst/>
              <a:gdLst/>
              <a:ahLst/>
              <a:cxnLst/>
              <a:rect l="l" t="t" r="r" b="b"/>
              <a:pathLst>
                <a:path w="61038" h="47092" extrusionOk="0">
                  <a:moveTo>
                    <a:pt x="61037" y="44440"/>
                  </a:moveTo>
                  <a:lnTo>
                    <a:pt x="0" y="47092"/>
                  </a:lnTo>
                  <a:cubicBezTo>
                    <a:pt x="0" y="47092"/>
                    <a:pt x="5100" y="17695"/>
                    <a:pt x="14864" y="1"/>
                  </a:cubicBezTo>
                  <a:cubicBezTo>
                    <a:pt x="14431" y="7267"/>
                    <a:pt x="17567" y="16828"/>
                    <a:pt x="33145" y="18613"/>
                  </a:cubicBezTo>
                  <a:cubicBezTo>
                    <a:pt x="49411" y="20500"/>
                    <a:pt x="50125" y="11423"/>
                    <a:pt x="49182" y="6145"/>
                  </a:cubicBezTo>
                  <a:cubicBezTo>
                    <a:pt x="56754" y="22794"/>
                    <a:pt x="60527" y="44211"/>
                    <a:pt x="61037" y="444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22;p56"/>
            <p:cNvSpPr/>
            <p:nvPr/>
          </p:nvSpPr>
          <p:spPr>
            <a:xfrm>
              <a:off x="4448350" y="1750025"/>
              <a:ext cx="103900" cy="69500"/>
            </a:xfrm>
            <a:custGeom>
              <a:avLst/>
              <a:gdLst/>
              <a:ahLst/>
              <a:cxnLst/>
              <a:rect l="l" t="t" r="r" b="b"/>
              <a:pathLst>
                <a:path w="4156" h="2780" extrusionOk="0">
                  <a:moveTo>
                    <a:pt x="943" y="2728"/>
                  </a:moveTo>
                  <a:cubicBezTo>
                    <a:pt x="969" y="2677"/>
                    <a:pt x="790" y="2652"/>
                    <a:pt x="612" y="2550"/>
                  </a:cubicBezTo>
                  <a:cubicBezTo>
                    <a:pt x="408" y="2422"/>
                    <a:pt x="306" y="2218"/>
                    <a:pt x="484" y="1989"/>
                  </a:cubicBezTo>
                  <a:cubicBezTo>
                    <a:pt x="637" y="1785"/>
                    <a:pt x="918" y="1606"/>
                    <a:pt x="1147" y="1555"/>
                  </a:cubicBezTo>
                  <a:cubicBezTo>
                    <a:pt x="1198" y="1530"/>
                    <a:pt x="1249" y="1530"/>
                    <a:pt x="1300" y="1530"/>
                  </a:cubicBezTo>
                  <a:cubicBezTo>
                    <a:pt x="1377" y="1504"/>
                    <a:pt x="1504" y="1530"/>
                    <a:pt x="1606" y="1530"/>
                  </a:cubicBezTo>
                  <a:cubicBezTo>
                    <a:pt x="1810" y="1530"/>
                    <a:pt x="2014" y="1581"/>
                    <a:pt x="2142" y="1581"/>
                  </a:cubicBezTo>
                  <a:cubicBezTo>
                    <a:pt x="2014" y="1224"/>
                    <a:pt x="1989" y="1122"/>
                    <a:pt x="1989" y="1122"/>
                  </a:cubicBezTo>
                  <a:cubicBezTo>
                    <a:pt x="1989" y="1122"/>
                    <a:pt x="1989" y="1096"/>
                    <a:pt x="1963" y="1045"/>
                  </a:cubicBezTo>
                  <a:cubicBezTo>
                    <a:pt x="1963" y="1020"/>
                    <a:pt x="1938" y="943"/>
                    <a:pt x="1912" y="867"/>
                  </a:cubicBezTo>
                  <a:cubicBezTo>
                    <a:pt x="1887" y="790"/>
                    <a:pt x="1887" y="739"/>
                    <a:pt x="1912" y="688"/>
                  </a:cubicBezTo>
                  <a:cubicBezTo>
                    <a:pt x="1912" y="586"/>
                    <a:pt x="2295" y="484"/>
                    <a:pt x="2652" y="510"/>
                  </a:cubicBezTo>
                  <a:cubicBezTo>
                    <a:pt x="3009" y="510"/>
                    <a:pt x="3391" y="586"/>
                    <a:pt x="3671" y="688"/>
                  </a:cubicBezTo>
                  <a:cubicBezTo>
                    <a:pt x="3926" y="765"/>
                    <a:pt x="4105" y="841"/>
                    <a:pt x="4130" y="816"/>
                  </a:cubicBezTo>
                  <a:cubicBezTo>
                    <a:pt x="4156" y="790"/>
                    <a:pt x="4028" y="612"/>
                    <a:pt x="3748" y="459"/>
                  </a:cubicBezTo>
                  <a:cubicBezTo>
                    <a:pt x="3493" y="306"/>
                    <a:pt x="3111" y="128"/>
                    <a:pt x="2703" y="51"/>
                  </a:cubicBezTo>
                  <a:cubicBezTo>
                    <a:pt x="2473" y="26"/>
                    <a:pt x="2269" y="0"/>
                    <a:pt x="2040" y="26"/>
                  </a:cubicBezTo>
                  <a:cubicBezTo>
                    <a:pt x="1938" y="51"/>
                    <a:pt x="1810" y="102"/>
                    <a:pt x="1708" y="128"/>
                  </a:cubicBezTo>
                  <a:cubicBezTo>
                    <a:pt x="1581" y="204"/>
                    <a:pt x="1479" y="281"/>
                    <a:pt x="1428" y="382"/>
                  </a:cubicBezTo>
                  <a:cubicBezTo>
                    <a:pt x="1275" y="586"/>
                    <a:pt x="1275" y="816"/>
                    <a:pt x="1300" y="918"/>
                  </a:cubicBezTo>
                  <a:cubicBezTo>
                    <a:pt x="1300" y="918"/>
                    <a:pt x="1300" y="918"/>
                    <a:pt x="1300" y="918"/>
                  </a:cubicBezTo>
                  <a:cubicBezTo>
                    <a:pt x="1300" y="918"/>
                    <a:pt x="1300" y="918"/>
                    <a:pt x="1300" y="918"/>
                  </a:cubicBezTo>
                  <a:cubicBezTo>
                    <a:pt x="1300" y="918"/>
                    <a:pt x="1326" y="918"/>
                    <a:pt x="1275" y="943"/>
                  </a:cubicBezTo>
                  <a:cubicBezTo>
                    <a:pt x="1249" y="943"/>
                    <a:pt x="1224" y="943"/>
                    <a:pt x="1198" y="969"/>
                  </a:cubicBezTo>
                  <a:cubicBezTo>
                    <a:pt x="1122" y="969"/>
                    <a:pt x="1045" y="994"/>
                    <a:pt x="969" y="1045"/>
                  </a:cubicBezTo>
                  <a:cubicBezTo>
                    <a:pt x="637" y="1173"/>
                    <a:pt x="280" y="1428"/>
                    <a:pt x="128" y="1810"/>
                  </a:cubicBezTo>
                  <a:cubicBezTo>
                    <a:pt x="26" y="1989"/>
                    <a:pt x="0" y="2244"/>
                    <a:pt x="128" y="2448"/>
                  </a:cubicBezTo>
                  <a:cubicBezTo>
                    <a:pt x="229" y="2626"/>
                    <a:pt x="408" y="2703"/>
                    <a:pt x="535" y="2754"/>
                  </a:cubicBezTo>
                  <a:cubicBezTo>
                    <a:pt x="663" y="2779"/>
                    <a:pt x="765" y="2779"/>
                    <a:pt x="841" y="2754"/>
                  </a:cubicBezTo>
                  <a:cubicBezTo>
                    <a:pt x="918" y="2754"/>
                    <a:pt x="943" y="2754"/>
                    <a:pt x="943" y="2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23;p56"/>
            <p:cNvSpPr/>
            <p:nvPr/>
          </p:nvSpPr>
          <p:spPr>
            <a:xfrm>
              <a:off x="4750475" y="1729625"/>
              <a:ext cx="68850" cy="116650"/>
            </a:xfrm>
            <a:custGeom>
              <a:avLst/>
              <a:gdLst/>
              <a:ahLst/>
              <a:cxnLst/>
              <a:rect l="l" t="t" r="r" b="b"/>
              <a:pathLst>
                <a:path w="2754" h="4666" extrusionOk="0">
                  <a:moveTo>
                    <a:pt x="26" y="3952"/>
                  </a:moveTo>
                  <a:cubicBezTo>
                    <a:pt x="0" y="3978"/>
                    <a:pt x="128" y="4207"/>
                    <a:pt x="484" y="4436"/>
                  </a:cubicBezTo>
                  <a:cubicBezTo>
                    <a:pt x="637" y="4538"/>
                    <a:pt x="867" y="4640"/>
                    <a:pt x="1147" y="4640"/>
                  </a:cubicBezTo>
                  <a:cubicBezTo>
                    <a:pt x="1402" y="4666"/>
                    <a:pt x="1708" y="4589"/>
                    <a:pt x="1938" y="4411"/>
                  </a:cubicBezTo>
                  <a:cubicBezTo>
                    <a:pt x="2448" y="4105"/>
                    <a:pt x="2703" y="3544"/>
                    <a:pt x="2728" y="3111"/>
                  </a:cubicBezTo>
                  <a:cubicBezTo>
                    <a:pt x="2754" y="2881"/>
                    <a:pt x="2728" y="2677"/>
                    <a:pt x="2677" y="2524"/>
                  </a:cubicBezTo>
                  <a:cubicBezTo>
                    <a:pt x="2626" y="2397"/>
                    <a:pt x="2575" y="2320"/>
                    <a:pt x="2575" y="2320"/>
                  </a:cubicBezTo>
                  <a:cubicBezTo>
                    <a:pt x="2575" y="2320"/>
                    <a:pt x="2550" y="2295"/>
                    <a:pt x="2524" y="2244"/>
                  </a:cubicBezTo>
                  <a:cubicBezTo>
                    <a:pt x="2499" y="2193"/>
                    <a:pt x="2422" y="2142"/>
                    <a:pt x="2346" y="2091"/>
                  </a:cubicBezTo>
                  <a:cubicBezTo>
                    <a:pt x="2091" y="1912"/>
                    <a:pt x="2142" y="1989"/>
                    <a:pt x="2091" y="1963"/>
                  </a:cubicBezTo>
                  <a:cubicBezTo>
                    <a:pt x="2091" y="1963"/>
                    <a:pt x="2091" y="1963"/>
                    <a:pt x="2091" y="1963"/>
                  </a:cubicBezTo>
                  <a:lnTo>
                    <a:pt x="2091" y="1938"/>
                  </a:lnTo>
                  <a:lnTo>
                    <a:pt x="2091" y="1938"/>
                  </a:lnTo>
                  <a:cubicBezTo>
                    <a:pt x="2116" y="1912"/>
                    <a:pt x="2091" y="1963"/>
                    <a:pt x="2091" y="1938"/>
                  </a:cubicBezTo>
                  <a:lnTo>
                    <a:pt x="2116" y="1861"/>
                  </a:lnTo>
                  <a:cubicBezTo>
                    <a:pt x="2193" y="1683"/>
                    <a:pt x="2193" y="1479"/>
                    <a:pt x="2167" y="1275"/>
                  </a:cubicBezTo>
                  <a:cubicBezTo>
                    <a:pt x="2116" y="867"/>
                    <a:pt x="1938" y="510"/>
                    <a:pt x="1683" y="255"/>
                  </a:cubicBezTo>
                  <a:cubicBezTo>
                    <a:pt x="1530" y="128"/>
                    <a:pt x="1377" y="26"/>
                    <a:pt x="1198" y="0"/>
                  </a:cubicBezTo>
                  <a:cubicBezTo>
                    <a:pt x="1173" y="0"/>
                    <a:pt x="1122" y="0"/>
                    <a:pt x="1071" y="0"/>
                  </a:cubicBezTo>
                  <a:cubicBezTo>
                    <a:pt x="1045" y="0"/>
                    <a:pt x="994" y="0"/>
                    <a:pt x="969" y="0"/>
                  </a:cubicBezTo>
                  <a:cubicBezTo>
                    <a:pt x="892" y="26"/>
                    <a:pt x="841" y="51"/>
                    <a:pt x="790" y="77"/>
                  </a:cubicBezTo>
                  <a:cubicBezTo>
                    <a:pt x="688" y="128"/>
                    <a:pt x="637" y="204"/>
                    <a:pt x="586" y="255"/>
                  </a:cubicBezTo>
                  <a:cubicBezTo>
                    <a:pt x="561" y="306"/>
                    <a:pt x="535" y="332"/>
                    <a:pt x="561" y="357"/>
                  </a:cubicBezTo>
                  <a:cubicBezTo>
                    <a:pt x="586" y="383"/>
                    <a:pt x="688" y="306"/>
                    <a:pt x="867" y="255"/>
                  </a:cubicBezTo>
                  <a:cubicBezTo>
                    <a:pt x="1020" y="204"/>
                    <a:pt x="1249" y="255"/>
                    <a:pt x="1428" y="485"/>
                  </a:cubicBezTo>
                  <a:cubicBezTo>
                    <a:pt x="1581" y="689"/>
                    <a:pt x="1708" y="1020"/>
                    <a:pt x="1708" y="1300"/>
                  </a:cubicBezTo>
                  <a:cubicBezTo>
                    <a:pt x="1683" y="1453"/>
                    <a:pt x="1683" y="1581"/>
                    <a:pt x="1632" y="1683"/>
                  </a:cubicBezTo>
                  <a:lnTo>
                    <a:pt x="1606" y="1734"/>
                  </a:lnTo>
                  <a:cubicBezTo>
                    <a:pt x="1632" y="1734"/>
                    <a:pt x="1581" y="1785"/>
                    <a:pt x="1581" y="1785"/>
                  </a:cubicBezTo>
                  <a:lnTo>
                    <a:pt x="1530" y="1836"/>
                  </a:lnTo>
                  <a:cubicBezTo>
                    <a:pt x="1453" y="1912"/>
                    <a:pt x="1402" y="1989"/>
                    <a:pt x="1326" y="2040"/>
                  </a:cubicBezTo>
                  <a:cubicBezTo>
                    <a:pt x="1198" y="2167"/>
                    <a:pt x="1071" y="2295"/>
                    <a:pt x="969" y="2397"/>
                  </a:cubicBezTo>
                  <a:cubicBezTo>
                    <a:pt x="1096" y="2422"/>
                    <a:pt x="1224" y="2422"/>
                    <a:pt x="1326" y="2422"/>
                  </a:cubicBezTo>
                  <a:cubicBezTo>
                    <a:pt x="1453" y="2448"/>
                    <a:pt x="1606" y="2448"/>
                    <a:pt x="1708" y="2473"/>
                  </a:cubicBezTo>
                  <a:cubicBezTo>
                    <a:pt x="1759" y="2473"/>
                    <a:pt x="1785" y="2499"/>
                    <a:pt x="1836" y="2499"/>
                  </a:cubicBezTo>
                  <a:cubicBezTo>
                    <a:pt x="1887" y="2499"/>
                    <a:pt x="1912" y="2524"/>
                    <a:pt x="1912" y="2524"/>
                  </a:cubicBezTo>
                  <a:cubicBezTo>
                    <a:pt x="1938" y="2550"/>
                    <a:pt x="1963" y="2550"/>
                    <a:pt x="1963" y="2575"/>
                  </a:cubicBezTo>
                  <a:cubicBezTo>
                    <a:pt x="2040" y="2626"/>
                    <a:pt x="2040" y="2652"/>
                    <a:pt x="2040" y="2652"/>
                  </a:cubicBezTo>
                  <a:cubicBezTo>
                    <a:pt x="2040" y="2652"/>
                    <a:pt x="2167" y="2754"/>
                    <a:pt x="2167" y="3060"/>
                  </a:cubicBezTo>
                  <a:cubicBezTo>
                    <a:pt x="2167" y="3340"/>
                    <a:pt x="2014" y="3799"/>
                    <a:pt x="1683" y="4054"/>
                  </a:cubicBezTo>
                  <a:cubicBezTo>
                    <a:pt x="1377" y="4334"/>
                    <a:pt x="892" y="4334"/>
                    <a:pt x="586" y="4207"/>
                  </a:cubicBezTo>
                  <a:cubicBezTo>
                    <a:pt x="255" y="4080"/>
                    <a:pt x="51" y="3927"/>
                    <a:pt x="26" y="39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24;p56"/>
            <p:cNvSpPr/>
            <p:nvPr/>
          </p:nvSpPr>
          <p:spPr>
            <a:xfrm>
              <a:off x="4633825" y="1669700"/>
              <a:ext cx="62475" cy="20425"/>
            </a:xfrm>
            <a:custGeom>
              <a:avLst/>
              <a:gdLst/>
              <a:ahLst/>
              <a:cxnLst/>
              <a:rect l="l" t="t" r="r" b="b"/>
              <a:pathLst>
                <a:path w="2499" h="817" extrusionOk="0">
                  <a:moveTo>
                    <a:pt x="0" y="307"/>
                  </a:moveTo>
                  <a:cubicBezTo>
                    <a:pt x="26" y="383"/>
                    <a:pt x="332" y="460"/>
                    <a:pt x="638" y="485"/>
                  </a:cubicBezTo>
                  <a:cubicBezTo>
                    <a:pt x="944" y="561"/>
                    <a:pt x="1224" y="638"/>
                    <a:pt x="1224" y="638"/>
                  </a:cubicBezTo>
                  <a:cubicBezTo>
                    <a:pt x="1224" y="638"/>
                    <a:pt x="1505" y="663"/>
                    <a:pt x="1811" y="689"/>
                  </a:cubicBezTo>
                  <a:cubicBezTo>
                    <a:pt x="2091" y="740"/>
                    <a:pt x="2397" y="816"/>
                    <a:pt x="2448" y="740"/>
                  </a:cubicBezTo>
                  <a:cubicBezTo>
                    <a:pt x="2499" y="663"/>
                    <a:pt x="2244" y="460"/>
                    <a:pt x="1963" y="256"/>
                  </a:cubicBezTo>
                  <a:cubicBezTo>
                    <a:pt x="1658" y="128"/>
                    <a:pt x="1326" y="1"/>
                    <a:pt x="1326" y="1"/>
                  </a:cubicBezTo>
                  <a:cubicBezTo>
                    <a:pt x="1326" y="1"/>
                    <a:pt x="969" y="1"/>
                    <a:pt x="638" y="52"/>
                  </a:cubicBezTo>
                  <a:cubicBezTo>
                    <a:pt x="306" y="128"/>
                    <a:pt x="0" y="230"/>
                    <a:pt x="0" y="3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25;p56"/>
            <p:cNvSpPr/>
            <p:nvPr/>
          </p:nvSpPr>
          <p:spPr>
            <a:xfrm>
              <a:off x="4378850" y="1746200"/>
              <a:ext cx="40825" cy="37625"/>
            </a:xfrm>
            <a:custGeom>
              <a:avLst/>
              <a:gdLst/>
              <a:ahLst/>
              <a:cxnLst/>
              <a:rect l="l" t="t" r="r" b="b"/>
              <a:pathLst>
                <a:path w="1633" h="1505" extrusionOk="0">
                  <a:moveTo>
                    <a:pt x="128" y="1504"/>
                  </a:moveTo>
                  <a:cubicBezTo>
                    <a:pt x="205" y="1504"/>
                    <a:pt x="332" y="1249"/>
                    <a:pt x="485" y="1071"/>
                  </a:cubicBezTo>
                  <a:cubicBezTo>
                    <a:pt x="638" y="867"/>
                    <a:pt x="817" y="765"/>
                    <a:pt x="817" y="765"/>
                  </a:cubicBezTo>
                  <a:cubicBezTo>
                    <a:pt x="817" y="765"/>
                    <a:pt x="842" y="714"/>
                    <a:pt x="893" y="663"/>
                  </a:cubicBezTo>
                  <a:cubicBezTo>
                    <a:pt x="944" y="586"/>
                    <a:pt x="1046" y="535"/>
                    <a:pt x="1123" y="484"/>
                  </a:cubicBezTo>
                  <a:cubicBezTo>
                    <a:pt x="1327" y="357"/>
                    <a:pt x="1582" y="306"/>
                    <a:pt x="1607" y="230"/>
                  </a:cubicBezTo>
                  <a:cubicBezTo>
                    <a:pt x="1633" y="153"/>
                    <a:pt x="1327" y="0"/>
                    <a:pt x="995" y="51"/>
                  </a:cubicBezTo>
                  <a:cubicBezTo>
                    <a:pt x="842" y="77"/>
                    <a:pt x="664" y="128"/>
                    <a:pt x="562" y="179"/>
                  </a:cubicBezTo>
                  <a:cubicBezTo>
                    <a:pt x="460" y="255"/>
                    <a:pt x="383" y="306"/>
                    <a:pt x="383" y="306"/>
                  </a:cubicBezTo>
                  <a:cubicBezTo>
                    <a:pt x="383" y="306"/>
                    <a:pt x="154" y="561"/>
                    <a:pt x="77" y="867"/>
                  </a:cubicBezTo>
                  <a:cubicBezTo>
                    <a:pt x="1" y="1198"/>
                    <a:pt x="26" y="1479"/>
                    <a:pt x="128" y="15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26;p56"/>
            <p:cNvSpPr/>
            <p:nvPr/>
          </p:nvSpPr>
          <p:spPr>
            <a:xfrm>
              <a:off x="2895650" y="2208300"/>
              <a:ext cx="2079850" cy="908325"/>
            </a:xfrm>
            <a:custGeom>
              <a:avLst/>
              <a:gdLst/>
              <a:ahLst/>
              <a:cxnLst/>
              <a:rect l="l" t="t" r="r" b="b"/>
              <a:pathLst>
                <a:path w="83194" h="36333" extrusionOk="0">
                  <a:moveTo>
                    <a:pt x="0" y="35491"/>
                  </a:moveTo>
                  <a:cubicBezTo>
                    <a:pt x="0" y="35491"/>
                    <a:pt x="23788" y="1"/>
                    <a:pt x="40666" y="4258"/>
                  </a:cubicBezTo>
                  <a:cubicBezTo>
                    <a:pt x="57519" y="8516"/>
                    <a:pt x="82071" y="35057"/>
                    <a:pt x="82632" y="35695"/>
                  </a:cubicBezTo>
                  <a:cubicBezTo>
                    <a:pt x="83193" y="36332"/>
                    <a:pt x="0" y="35491"/>
                    <a:pt x="0" y="35491"/>
                  </a:cubicBezTo>
                  <a:close/>
                </a:path>
              </a:pathLst>
            </a:custGeom>
            <a:solidFill>
              <a:srgbClr val="3E861E">
                <a:alpha val="6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27;p56"/>
            <p:cNvSpPr/>
            <p:nvPr/>
          </p:nvSpPr>
          <p:spPr>
            <a:xfrm>
              <a:off x="2045350" y="2229975"/>
              <a:ext cx="2128925" cy="908300"/>
            </a:xfrm>
            <a:custGeom>
              <a:avLst/>
              <a:gdLst/>
              <a:ahLst/>
              <a:cxnLst/>
              <a:rect l="l" t="t" r="r" b="b"/>
              <a:pathLst>
                <a:path w="85157" h="36332" extrusionOk="0">
                  <a:moveTo>
                    <a:pt x="1" y="35465"/>
                  </a:moveTo>
                  <a:cubicBezTo>
                    <a:pt x="1" y="35465"/>
                    <a:pt x="24349" y="0"/>
                    <a:pt x="41610" y="4233"/>
                  </a:cubicBezTo>
                  <a:cubicBezTo>
                    <a:pt x="58871" y="8490"/>
                    <a:pt x="83984" y="35057"/>
                    <a:pt x="84570" y="35695"/>
                  </a:cubicBezTo>
                  <a:cubicBezTo>
                    <a:pt x="85157" y="36332"/>
                    <a:pt x="1" y="35465"/>
                    <a:pt x="1" y="354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28;p56"/>
            <p:cNvSpPr/>
            <p:nvPr/>
          </p:nvSpPr>
          <p:spPr>
            <a:xfrm>
              <a:off x="2045350" y="2573525"/>
              <a:ext cx="2128925" cy="564750"/>
            </a:xfrm>
            <a:custGeom>
              <a:avLst/>
              <a:gdLst/>
              <a:ahLst/>
              <a:cxnLst/>
              <a:rect l="l" t="t" r="r" b="b"/>
              <a:pathLst>
                <a:path w="85157" h="22590" extrusionOk="0">
                  <a:moveTo>
                    <a:pt x="1" y="21723"/>
                  </a:moveTo>
                  <a:cubicBezTo>
                    <a:pt x="1" y="21723"/>
                    <a:pt x="85157" y="22590"/>
                    <a:pt x="84570" y="21953"/>
                  </a:cubicBezTo>
                  <a:cubicBezTo>
                    <a:pt x="84188" y="21519"/>
                    <a:pt x="72562" y="9230"/>
                    <a:pt x="59763" y="1"/>
                  </a:cubicBezTo>
                  <a:cubicBezTo>
                    <a:pt x="63078" y="6910"/>
                    <a:pt x="63358" y="17134"/>
                    <a:pt x="40794" y="14992"/>
                  </a:cubicBezTo>
                  <a:cubicBezTo>
                    <a:pt x="18179" y="12876"/>
                    <a:pt x="17364" y="4794"/>
                    <a:pt x="18715" y="358"/>
                  </a:cubicBezTo>
                  <a:cubicBezTo>
                    <a:pt x="8338" y="9587"/>
                    <a:pt x="1" y="21723"/>
                    <a:pt x="1" y="217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29;p56"/>
            <p:cNvSpPr/>
            <p:nvPr/>
          </p:nvSpPr>
          <p:spPr>
            <a:xfrm>
              <a:off x="3729350" y="2208300"/>
              <a:ext cx="2080475" cy="908325"/>
            </a:xfrm>
            <a:custGeom>
              <a:avLst/>
              <a:gdLst/>
              <a:ahLst/>
              <a:cxnLst/>
              <a:rect l="l" t="t" r="r" b="b"/>
              <a:pathLst>
                <a:path w="83219" h="36333" extrusionOk="0">
                  <a:moveTo>
                    <a:pt x="1" y="35491"/>
                  </a:moveTo>
                  <a:cubicBezTo>
                    <a:pt x="1" y="35491"/>
                    <a:pt x="23814" y="1"/>
                    <a:pt x="40667" y="4258"/>
                  </a:cubicBezTo>
                  <a:cubicBezTo>
                    <a:pt x="57545" y="8516"/>
                    <a:pt x="82097" y="35057"/>
                    <a:pt x="82658" y="35695"/>
                  </a:cubicBezTo>
                  <a:cubicBezTo>
                    <a:pt x="83219" y="36332"/>
                    <a:pt x="1" y="35491"/>
                    <a:pt x="1" y="35491"/>
                  </a:cubicBezTo>
                  <a:close/>
                </a:path>
              </a:pathLst>
            </a:custGeom>
            <a:solidFill>
              <a:srgbClr val="4B9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30;p56"/>
            <p:cNvSpPr/>
            <p:nvPr/>
          </p:nvSpPr>
          <p:spPr>
            <a:xfrm>
              <a:off x="3729350" y="2208300"/>
              <a:ext cx="2080475" cy="908325"/>
            </a:xfrm>
            <a:custGeom>
              <a:avLst/>
              <a:gdLst/>
              <a:ahLst/>
              <a:cxnLst/>
              <a:rect l="l" t="t" r="r" b="b"/>
              <a:pathLst>
                <a:path w="83219" h="36333" extrusionOk="0">
                  <a:moveTo>
                    <a:pt x="1" y="35491"/>
                  </a:moveTo>
                  <a:cubicBezTo>
                    <a:pt x="1" y="35491"/>
                    <a:pt x="23814" y="1"/>
                    <a:pt x="40667" y="4258"/>
                  </a:cubicBezTo>
                  <a:cubicBezTo>
                    <a:pt x="57545" y="8516"/>
                    <a:pt x="82097" y="35057"/>
                    <a:pt x="82658" y="35695"/>
                  </a:cubicBezTo>
                  <a:cubicBezTo>
                    <a:pt x="83219" y="36332"/>
                    <a:pt x="1" y="35491"/>
                    <a:pt x="1" y="35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31;p56"/>
            <p:cNvSpPr/>
            <p:nvPr/>
          </p:nvSpPr>
          <p:spPr>
            <a:xfrm>
              <a:off x="3729350" y="2541650"/>
              <a:ext cx="2080475" cy="574975"/>
            </a:xfrm>
            <a:custGeom>
              <a:avLst/>
              <a:gdLst/>
              <a:ahLst/>
              <a:cxnLst/>
              <a:rect l="l" t="t" r="r" b="b"/>
              <a:pathLst>
                <a:path w="83219" h="22999" extrusionOk="0">
                  <a:moveTo>
                    <a:pt x="82658" y="22361"/>
                  </a:moveTo>
                  <a:cubicBezTo>
                    <a:pt x="82327" y="22004"/>
                    <a:pt x="73582" y="12545"/>
                    <a:pt x="63026" y="4004"/>
                  </a:cubicBezTo>
                  <a:cubicBezTo>
                    <a:pt x="64709" y="10072"/>
                    <a:pt x="58769" y="14814"/>
                    <a:pt x="37913" y="14151"/>
                  </a:cubicBezTo>
                  <a:cubicBezTo>
                    <a:pt x="15451" y="13437"/>
                    <a:pt x="16726" y="4769"/>
                    <a:pt x="19174" y="1"/>
                  </a:cubicBezTo>
                  <a:cubicBezTo>
                    <a:pt x="8618" y="9307"/>
                    <a:pt x="1" y="22157"/>
                    <a:pt x="1" y="22157"/>
                  </a:cubicBezTo>
                  <a:cubicBezTo>
                    <a:pt x="1" y="22157"/>
                    <a:pt x="83219" y="22998"/>
                    <a:pt x="82658" y="223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32;p56"/>
            <p:cNvSpPr/>
            <p:nvPr/>
          </p:nvSpPr>
          <p:spPr>
            <a:xfrm>
              <a:off x="3636925" y="2796625"/>
              <a:ext cx="732400" cy="307250"/>
            </a:xfrm>
            <a:custGeom>
              <a:avLst/>
              <a:gdLst/>
              <a:ahLst/>
              <a:cxnLst/>
              <a:rect l="l" t="t" r="r" b="b"/>
              <a:pathLst>
                <a:path w="29296" h="12290" extrusionOk="0">
                  <a:moveTo>
                    <a:pt x="28811" y="12187"/>
                  </a:moveTo>
                  <a:cubicBezTo>
                    <a:pt x="28811" y="12187"/>
                    <a:pt x="29296" y="9714"/>
                    <a:pt x="26542" y="9510"/>
                  </a:cubicBezTo>
                  <a:cubicBezTo>
                    <a:pt x="26542" y="9510"/>
                    <a:pt x="27205" y="6476"/>
                    <a:pt x="23967" y="6094"/>
                  </a:cubicBezTo>
                  <a:cubicBezTo>
                    <a:pt x="20729" y="5711"/>
                    <a:pt x="20729" y="7241"/>
                    <a:pt x="20729" y="7241"/>
                  </a:cubicBezTo>
                  <a:cubicBezTo>
                    <a:pt x="20729" y="7241"/>
                    <a:pt x="21672" y="587"/>
                    <a:pt x="12825" y="306"/>
                  </a:cubicBezTo>
                  <a:cubicBezTo>
                    <a:pt x="3978" y="0"/>
                    <a:pt x="5049" y="7037"/>
                    <a:pt x="5049" y="7037"/>
                  </a:cubicBezTo>
                  <a:cubicBezTo>
                    <a:pt x="5049" y="7037"/>
                    <a:pt x="1" y="5635"/>
                    <a:pt x="179" y="12289"/>
                  </a:cubicBezTo>
                  <a:close/>
                </a:path>
              </a:pathLst>
            </a:custGeom>
            <a:solidFill>
              <a:srgbClr val="7B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33;p56"/>
            <p:cNvSpPr/>
            <p:nvPr/>
          </p:nvSpPr>
          <p:spPr>
            <a:xfrm>
              <a:off x="3636925" y="2796625"/>
              <a:ext cx="732400" cy="307250"/>
            </a:xfrm>
            <a:custGeom>
              <a:avLst/>
              <a:gdLst/>
              <a:ahLst/>
              <a:cxnLst/>
              <a:rect l="l" t="t" r="r" b="b"/>
              <a:pathLst>
                <a:path w="29296" h="12290" extrusionOk="0">
                  <a:moveTo>
                    <a:pt x="28811" y="12187"/>
                  </a:moveTo>
                  <a:cubicBezTo>
                    <a:pt x="28811" y="12187"/>
                    <a:pt x="29296" y="9714"/>
                    <a:pt x="26542" y="9510"/>
                  </a:cubicBezTo>
                  <a:cubicBezTo>
                    <a:pt x="26542" y="9510"/>
                    <a:pt x="27205" y="6476"/>
                    <a:pt x="23967" y="6094"/>
                  </a:cubicBezTo>
                  <a:cubicBezTo>
                    <a:pt x="20729" y="5711"/>
                    <a:pt x="20729" y="7241"/>
                    <a:pt x="20729" y="7241"/>
                  </a:cubicBezTo>
                  <a:cubicBezTo>
                    <a:pt x="20729" y="7241"/>
                    <a:pt x="21672" y="587"/>
                    <a:pt x="12825" y="306"/>
                  </a:cubicBezTo>
                  <a:cubicBezTo>
                    <a:pt x="3978" y="0"/>
                    <a:pt x="5049" y="7037"/>
                    <a:pt x="5049" y="7037"/>
                  </a:cubicBezTo>
                  <a:cubicBezTo>
                    <a:pt x="5049" y="7037"/>
                    <a:pt x="1" y="5635"/>
                    <a:pt x="179" y="12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34;p56"/>
            <p:cNvSpPr/>
            <p:nvPr/>
          </p:nvSpPr>
          <p:spPr>
            <a:xfrm>
              <a:off x="3638200" y="2954700"/>
              <a:ext cx="731125" cy="149175"/>
            </a:xfrm>
            <a:custGeom>
              <a:avLst/>
              <a:gdLst/>
              <a:ahLst/>
              <a:cxnLst/>
              <a:rect l="l" t="t" r="r" b="b"/>
              <a:pathLst>
                <a:path w="29245" h="5967" extrusionOk="0">
                  <a:moveTo>
                    <a:pt x="4284" y="612"/>
                  </a:moveTo>
                  <a:cubicBezTo>
                    <a:pt x="4310" y="663"/>
                    <a:pt x="4284" y="714"/>
                    <a:pt x="4259" y="739"/>
                  </a:cubicBezTo>
                  <a:cubicBezTo>
                    <a:pt x="3545" y="1402"/>
                    <a:pt x="1811" y="3468"/>
                    <a:pt x="7675" y="4105"/>
                  </a:cubicBezTo>
                  <a:cubicBezTo>
                    <a:pt x="13514" y="4742"/>
                    <a:pt x="13743" y="2830"/>
                    <a:pt x="13743" y="2830"/>
                  </a:cubicBezTo>
                  <a:cubicBezTo>
                    <a:pt x="15655" y="4895"/>
                    <a:pt x="17516" y="3468"/>
                    <a:pt x="17516" y="3468"/>
                  </a:cubicBezTo>
                  <a:cubicBezTo>
                    <a:pt x="17313" y="4666"/>
                    <a:pt x="21162" y="5303"/>
                    <a:pt x="23508" y="4615"/>
                  </a:cubicBezTo>
                  <a:cubicBezTo>
                    <a:pt x="25854" y="3901"/>
                    <a:pt x="24579" y="3468"/>
                    <a:pt x="24579" y="3468"/>
                  </a:cubicBezTo>
                  <a:cubicBezTo>
                    <a:pt x="26975" y="2320"/>
                    <a:pt x="25395" y="536"/>
                    <a:pt x="24834" y="0"/>
                  </a:cubicBezTo>
                  <a:cubicBezTo>
                    <a:pt x="27001" y="790"/>
                    <a:pt x="26491" y="3213"/>
                    <a:pt x="26491" y="3213"/>
                  </a:cubicBezTo>
                  <a:cubicBezTo>
                    <a:pt x="29245" y="3391"/>
                    <a:pt x="28760" y="5864"/>
                    <a:pt x="28760" y="5864"/>
                  </a:cubicBezTo>
                  <a:lnTo>
                    <a:pt x="128" y="5966"/>
                  </a:lnTo>
                  <a:cubicBezTo>
                    <a:pt x="1" y="841"/>
                    <a:pt x="2907" y="510"/>
                    <a:pt x="4284" y="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35;p56"/>
            <p:cNvSpPr/>
            <p:nvPr/>
          </p:nvSpPr>
          <p:spPr>
            <a:xfrm>
              <a:off x="3854275" y="2918350"/>
              <a:ext cx="178500" cy="62500"/>
            </a:xfrm>
            <a:custGeom>
              <a:avLst/>
              <a:gdLst/>
              <a:ahLst/>
              <a:cxnLst/>
              <a:rect l="l" t="t" r="r" b="b"/>
              <a:pathLst>
                <a:path w="7140" h="2500" extrusionOk="0">
                  <a:moveTo>
                    <a:pt x="7114" y="2193"/>
                  </a:moveTo>
                  <a:cubicBezTo>
                    <a:pt x="7089" y="2193"/>
                    <a:pt x="7038" y="2143"/>
                    <a:pt x="6987" y="2015"/>
                  </a:cubicBezTo>
                  <a:cubicBezTo>
                    <a:pt x="6961" y="1939"/>
                    <a:pt x="6936" y="1862"/>
                    <a:pt x="6910" y="1786"/>
                  </a:cubicBezTo>
                  <a:cubicBezTo>
                    <a:pt x="6859" y="1709"/>
                    <a:pt x="6808" y="1607"/>
                    <a:pt x="6757" y="1505"/>
                  </a:cubicBezTo>
                  <a:cubicBezTo>
                    <a:pt x="6655" y="1301"/>
                    <a:pt x="6502" y="1097"/>
                    <a:pt x="6298" y="893"/>
                  </a:cubicBezTo>
                  <a:cubicBezTo>
                    <a:pt x="6094" y="740"/>
                    <a:pt x="5865" y="562"/>
                    <a:pt x="5585" y="511"/>
                  </a:cubicBezTo>
                  <a:cubicBezTo>
                    <a:pt x="5330" y="485"/>
                    <a:pt x="5049" y="511"/>
                    <a:pt x="4820" y="587"/>
                  </a:cubicBezTo>
                  <a:cubicBezTo>
                    <a:pt x="4590" y="689"/>
                    <a:pt x="4361" y="817"/>
                    <a:pt x="4208" y="944"/>
                  </a:cubicBezTo>
                  <a:cubicBezTo>
                    <a:pt x="4029" y="1072"/>
                    <a:pt x="3927" y="1199"/>
                    <a:pt x="3825" y="1301"/>
                  </a:cubicBezTo>
                  <a:cubicBezTo>
                    <a:pt x="3749" y="1378"/>
                    <a:pt x="3698" y="1454"/>
                    <a:pt x="3698" y="1454"/>
                  </a:cubicBezTo>
                  <a:cubicBezTo>
                    <a:pt x="3698" y="1454"/>
                    <a:pt x="3647" y="1505"/>
                    <a:pt x="3570" y="1607"/>
                  </a:cubicBezTo>
                  <a:cubicBezTo>
                    <a:pt x="3545" y="1633"/>
                    <a:pt x="3519" y="1658"/>
                    <a:pt x="3494" y="1709"/>
                  </a:cubicBezTo>
                  <a:cubicBezTo>
                    <a:pt x="3468" y="1760"/>
                    <a:pt x="3417" y="1837"/>
                    <a:pt x="3366" y="1913"/>
                  </a:cubicBezTo>
                  <a:cubicBezTo>
                    <a:pt x="3264" y="2066"/>
                    <a:pt x="3162" y="2219"/>
                    <a:pt x="3035" y="2423"/>
                  </a:cubicBezTo>
                  <a:cubicBezTo>
                    <a:pt x="3009" y="2499"/>
                    <a:pt x="2984" y="2397"/>
                    <a:pt x="2958" y="2372"/>
                  </a:cubicBezTo>
                  <a:cubicBezTo>
                    <a:pt x="2907" y="2321"/>
                    <a:pt x="2882" y="2270"/>
                    <a:pt x="2856" y="2219"/>
                  </a:cubicBezTo>
                  <a:cubicBezTo>
                    <a:pt x="2806" y="2117"/>
                    <a:pt x="2729" y="1990"/>
                    <a:pt x="2678" y="1888"/>
                  </a:cubicBezTo>
                  <a:cubicBezTo>
                    <a:pt x="2627" y="1837"/>
                    <a:pt x="2602" y="1786"/>
                    <a:pt x="2551" y="1709"/>
                  </a:cubicBezTo>
                  <a:lnTo>
                    <a:pt x="2500" y="1633"/>
                  </a:lnTo>
                  <a:cubicBezTo>
                    <a:pt x="2474" y="1582"/>
                    <a:pt x="2423" y="1556"/>
                    <a:pt x="2372" y="1531"/>
                  </a:cubicBezTo>
                  <a:cubicBezTo>
                    <a:pt x="2194" y="1378"/>
                    <a:pt x="1964" y="1250"/>
                    <a:pt x="1684" y="1250"/>
                  </a:cubicBezTo>
                  <a:cubicBezTo>
                    <a:pt x="1148" y="1199"/>
                    <a:pt x="536" y="1429"/>
                    <a:pt x="307" y="1786"/>
                  </a:cubicBezTo>
                  <a:cubicBezTo>
                    <a:pt x="52" y="2143"/>
                    <a:pt x="230" y="2474"/>
                    <a:pt x="179" y="2474"/>
                  </a:cubicBezTo>
                  <a:cubicBezTo>
                    <a:pt x="154" y="2499"/>
                    <a:pt x="103" y="2423"/>
                    <a:pt x="52" y="2295"/>
                  </a:cubicBezTo>
                  <a:cubicBezTo>
                    <a:pt x="26" y="2219"/>
                    <a:pt x="26" y="2117"/>
                    <a:pt x="1" y="2015"/>
                  </a:cubicBezTo>
                  <a:cubicBezTo>
                    <a:pt x="26" y="1913"/>
                    <a:pt x="26" y="1786"/>
                    <a:pt x="103" y="1684"/>
                  </a:cubicBezTo>
                  <a:cubicBezTo>
                    <a:pt x="332" y="1174"/>
                    <a:pt x="995" y="817"/>
                    <a:pt x="1684" y="791"/>
                  </a:cubicBezTo>
                  <a:cubicBezTo>
                    <a:pt x="2041" y="791"/>
                    <a:pt x="2423" y="893"/>
                    <a:pt x="2704" y="1097"/>
                  </a:cubicBezTo>
                  <a:cubicBezTo>
                    <a:pt x="2780" y="1148"/>
                    <a:pt x="2856" y="1199"/>
                    <a:pt x="2907" y="1276"/>
                  </a:cubicBezTo>
                  <a:lnTo>
                    <a:pt x="2984" y="1352"/>
                  </a:lnTo>
                  <a:lnTo>
                    <a:pt x="2984" y="1352"/>
                  </a:lnTo>
                  <a:cubicBezTo>
                    <a:pt x="2984" y="1378"/>
                    <a:pt x="3009" y="1378"/>
                    <a:pt x="3009" y="1378"/>
                  </a:cubicBezTo>
                  <a:cubicBezTo>
                    <a:pt x="3009" y="1352"/>
                    <a:pt x="3009" y="1352"/>
                    <a:pt x="3009" y="1352"/>
                  </a:cubicBezTo>
                  <a:cubicBezTo>
                    <a:pt x="3009" y="1327"/>
                    <a:pt x="3009" y="1352"/>
                    <a:pt x="3009" y="1327"/>
                  </a:cubicBezTo>
                  <a:cubicBezTo>
                    <a:pt x="3035" y="1276"/>
                    <a:pt x="3060" y="1250"/>
                    <a:pt x="3086" y="1225"/>
                  </a:cubicBezTo>
                  <a:cubicBezTo>
                    <a:pt x="3188" y="1123"/>
                    <a:pt x="3213" y="1046"/>
                    <a:pt x="3213" y="1046"/>
                  </a:cubicBezTo>
                  <a:cubicBezTo>
                    <a:pt x="3213" y="1046"/>
                    <a:pt x="3264" y="970"/>
                    <a:pt x="3392" y="868"/>
                  </a:cubicBezTo>
                  <a:cubicBezTo>
                    <a:pt x="3494" y="766"/>
                    <a:pt x="3647" y="613"/>
                    <a:pt x="3851" y="485"/>
                  </a:cubicBezTo>
                  <a:cubicBezTo>
                    <a:pt x="4055" y="332"/>
                    <a:pt x="4335" y="179"/>
                    <a:pt x="4667" y="77"/>
                  </a:cubicBezTo>
                  <a:cubicBezTo>
                    <a:pt x="4998" y="1"/>
                    <a:pt x="5355" y="1"/>
                    <a:pt x="5712" y="77"/>
                  </a:cubicBezTo>
                  <a:cubicBezTo>
                    <a:pt x="6069" y="205"/>
                    <a:pt x="6349" y="434"/>
                    <a:pt x="6553" y="664"/>
                  </a:cubicBezTo>
                  <a:cubicBezTo>
                    <a:pt x="6757" y="919"/>
                    <a:pt x="6885" y="1174"/>
                    <a:pt x="6987" y="1403"/>
                  </a:cubicBezTo>
                  <a:cubicBezTo>
                    <a:pt x="7012" y="1531"/>
                    <a:pt x="7038" y="1633"/>
                    <a:pt x="7089" y="1735"/>
                  </a:cubicBezTo>
                  <a:cubicBezTo>
                    <a:pt x="7089" y="1811"/>
                    <a:pt x="7114" y="1913"/>
                    <a:pt x="7114" y="1964"/>
                  </a:cubicBezTo>
                  <a:cubicBezTo>
                    <a:pt x="7140" y="2117"/>
                    <a:pt x="7140" y="2193"/>
                    <a:pt x="7114" y="21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36;p56"/>
            <p:cNvSpPr/>
            <p:nvPr/>
          </p:nvSpPr>
          <p:spPr>
            <a:xfrm>
              <a:off x="4782975" y="2713125"/>
              <a:ext cx="974600" cy="407950"/>
            </a:xfrm>
            <a:custGeom>
              <a:avLst/>
              <a:gdLst/>
              <a:ahLst/>
              <a:cxnLst/>
              <a:rect l="l" t="t" r="r" b="b"/>
              <a:pathLst>
                <a:path w="38984" h="16318" extrusionOk="0">
                  <a:moveTo>
                    <a:pt x="638" y="16190"/>
                  </a:moveTo>
                  <a:cubicBezTo>
                    <a:pt x="638" y="16190"/>
                    <a:pt x="0" y="12901"/>
                    <a:pt x="3672" y="12672"/>
                  </a:cubicBezTo>
                  <a:cubicBezTo>
                    <a:pt x="3672" y="12672"/>
                    <a:pt x="2779" y="8618"/>
                    <a:pt x="7088" y="8108"/>
                  </a:cubicBezTo>
                  <a:cubicBezTo>
                    <a:pt x="11397" y="7598"/>
                    <a:pt x="11397" y="9612"/>
                    <a:pt x="11397" y="9612"/>
                  </a:cubicBezTo>
                  <a:cubicBezTo>
                    <a:pt x="11397" y="9612"/>
                    <a:pt x="10122" y="765"/>
                    <a:pt x="21901" y="383"/>
                  </a:cubicBezTo>
                  <a:cubicBezTo>
                    <a:pt x="33655" y="0"/>
                    <a:pt x="32278" y="9357"/>
                    <a:pt x="32278" y="9357"/>
                  </a:cubicBezTo>
                  <a:cubicBezTo>
                    <a:pt x="32278" y="9357"/>
                    <a:pt x="38983" y="7470"/>
                    <a:pt x="38728" y="163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37;p56"/>
            <p:cNvSpPr/>
            <p:nvPr/>
          </p:nvSpPr>
          <p:spPr>
            <a:xfrm>
              <a:off x="4782975" y="2922825"/>
              <a:ext cx="973325" cy="198250"/>
            </a:xfrm>
            <a:custGeom>
              <a:avLst/>
              <a:gdLst/>
              <a:ahLst/>
              <a:cxnLst/>
              <a:rect l="l" t="t" r="r" b="b"/>
              <a:pathLst>
                <a:path w="38933" h="7930" extrusionOk="0">
                  <a:moveTo>
                    <a:pt x="33196" y="842"/>
                  </a:moveTo>
                  <a:cubicBezTo>
                    <a:pt x="33170" y="893"/>
                    <a:pt x="33196" y="944"/>
                    <a:pt x="33247" y="1020"/>
                  </a:cubicBezTo>
                  <a:cubicBezTo>
                    <a:pt x="34190" y="1862"/>
                    <a:pt x="36485" y="4615"/>
                    <a:pt x="28709" y="5482"/>
                  </a:cubicBezTo>
                  <a:cubicBezTo>
                    <a:pt x="20907" y="6323"/>
                    <a:pt x="20626" y="3774"/>
                    <a:pt x="20626" y="3774"/>
                  </a:cubicBezTo>
                  <a:cubicBezTo>
                    <a:pt x="18077" y="6527"/>
                    <a:pt x="15604" y="4615"/>
                    <a:pt x="15604" y="4615"/>
                  </a:cubicBezTo>
                  <a:cubicBezTo>
                    <a:pt x="15884" y="6221"/>
                    <a:pt x="10760" y="7088"/>
                    <a:pt x="7624" y="6145"/>
                  </a:cubicBezTo>
                  <a:cubicBezTo>
                    <a:pt x="4488" y="5176"/>
                    <a:pt x="6196" y="4615"/>
                    <a:pt x="6196" y="4615"/>
                  </a:cubicBezTo>
                  <a:cubicBezTo>
                    <a:pt x="3009" y="3111"/>
                    <a:pt x="5099" y="714"/>
                    <a:pt x="5864" y="0"/>
                  </a:cubicBezTo>
                  <a:cubicBezTo>
                    <a:pt x="2958" y="1046"/>
                    <a:pt x="3672" y="4284"/>
                    <a:pt x="3672" y="4284"/>
                  </a:cubicBezTo>
                  <a:cubicBezTo>
                    <a:pt x="0" y="4513"/>
                    <a:pt x="638" y="7802"/>
                    <a:pt x="638" y="7802"/>
                  </a:cubicBezTo>
                  <a:lnTo>
                    <a:pt x="38728" y="7930"/>
                  </a:lnTo>
                  <a:cubicBezTo>
                    <a:pt x="38932" y="1148"/>
                    <a:pt x="35032" y="689"/>
                    <a:pt x="33196" y="8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38;p56"/>
            <p:cNvSpPr/>
            <p:nvPr/>
          </p:nvSpPr>
          <p:spPr>
            <a:xfrm>
              <a:off x="5108675" y="2927275"/>
              <a:ext cx="174025" cy="103300"/>
            </a:xfrm>
            <a:custGeom>
              <a:avLst/>
              <a:gdLst/>
              <a:ahLst/>
              <a:cxnLst/>
              <a:rect l="l" t="t" r="r" b="b"/>
              <a:pathLst>
                <a:path w="6961" h="4132" extrusionOk="0">
                  <a:moveTo>
                    <a:pt x="6936" y="842"/>
                  </a:moveTo>
                  <a:cubicBezTo>
                    <a:pt x="6910" y="868"/>
                    <a:pt x="6859" y="842"/>
                    <a:pt x="6757" y="766"/>
                  </a:cubicBezTo>
                  <a:cubicBezTo>
                    <a:pt x="6706" y="740"/>
                    <a:pt x="6630" y="689"/>
                    <a:pt x="6553" y="638"/>
                  </a:cubicBezTo>
                  <a:cubicBezTo>
                    <a:pt x="6502" y="587"/>
                    <a:pt x="6400" y="562"/>
                    <a:pt x="6324" y="511"/>
                  </a:cubicBezTo>
                  <a:cubicBezTo>
                    <a:pt x="6120" y="434"/>
                    <a:pt x="5890" y="383"/>
                    <a:pt x="5661" y="383"/>
                  </a:cubicBezTo>
                  <a:cubicBezTo>
                    <a:pt x="5431" y="383"/>
                    <a:pt x="5176" y="460"/>
                    <a:pt x="4947" y="587"/>
                  </a:cubicBezTo>
                  <a:cubicBezTo>
                    <a:pt x="4488" y="842"/>
                    <a:pt x="4105" y="1250"/>
                    <a:pt x="3876" y="1582"/>
                  </a:cubicBezTo>
                  <a:cubicBezTo>
                    <a:pt x="3621" y="1913"/>
                    <a:pt x="3494" y="2168"/>
                    <a:pt x="3494" y="2168"/>
                  </a:cubicBezTo>
                  <a:cubicBezTo>
                    <a:pt x="3494" y="2168"/>
                    <a:pt x="3341" y="2372"/>
                    <a:pt x="3137" y="2754"/>
                  </a:cubicBezTo>
                  <a:cubicBezTo>
                    <a:pt x="3137" y="2805"/>
                    <a:pt x="3111" y="2856"/>
                    <a:pt x="3086" y="2907"/>
                  </a:cubicBezTo>
                  <a:cubicBezTo>
                    <a:pt x="3035" y="3009"/>
                    <a:pt x="2984" y="3111"/>
                    <a:pt x="2958" y="3213"/>
                  </a:cubicBezTo>
                  <a:lnTo>
                    <a:pt x="2882" y="3366"/>
                  </a:lnTo>
                  <a:lnTo>
                    <a:pt x="2856" y="3443"/>
                  </a:lnTo>
                  <a:cubicBezTo>
                    <a:pt x="2831" y="3468"/>
                    <a:pt x="2831" y="3519"/>
                    <a:pt x="2805" y="3494"/>
                  </a:cubicBezTo>
                  <a:cubicBezTo>
                    <a:pt x="2703" y="3443"/>
                    <a:pt x="2601" y="3366"/>
                    <a:pt x="2499" y="3315"/>
                  </a:cubicBezTo>
                  <a:cubicBezTo>
                    <a:pt x="2219" y="3137"/>
                    <a:pt x="2193" y="3137"/>
                    <a:pt x="2066" y="3086"/>
                  </a:cubicBezTo>
                  <a:cubicBezTo>
                    <a:pt x="1938" y="3035"/>
                    <a:pt x="1811" y="3009"/>
                    <a:pt x="1683" y="3009"/>
                  </a:cubicBezTo>
                  <a:cubicBezTo>
                    <a:pt x="1173" y="2933"/>
                    <a:pt x="664" y="3162"/>
                    <a:pt x="434" y="3494"/>
                  </a:cubicBezTo>
                  <a:cubicBezTo>
                    <a:pt x="179" y="3800"/>
                    <a:pt x="205" y="4106"/>
                    <a:pt x="128" y="4106"/>
                  </a:cubicBezTo>
                  <a:cubicBezTo>
                    <a:pt x="103" y="4131"/>
                    <a:pt x="1" y="3800"/>
                    <a:pt x="230" y="3366"/>
                  </a:cubicBezTo>
                  <a:cubicBezTo>
                    <a:pt x="332" y="3137"/>
                    <a:pt x="536" y="2933"/>
                    <a:pt x="791" y="2780"/>
                  </a:cubicBezTo>
                  <a:cubicBezTo>
                    <a:pt x="1071" y="2627"/>
                    <a:pt x="1377" y="2550"/>
                    <a:pt x="1709" y="2550"/>
                  </a:cubicBezTo>
                  <a:cubicBezTo>
                    <a:pt x="1862" y="2550"/>
                    <a:pt x="2040" y="2576"/>
                    <a:pt x="2193" y="2627"/>
                  </a:cubicBezTo>
                  <a:cubicBezTo>
                    <a:pt x="2270" y="2627"/>
                    <a:pt x="2346" y="2652"/>
                    <a:pt x="2423" y="2678"/>
                  </a:cubicBezTo>
                  <a:cubicBezTo>
                    <a:pt x="2525" y="2729"/>
                    <a:pt x="2499" y="2729"/>
                    <a:pt x="2525" y="2729"/>
                  </a:cubicBezTo>
                  <a:lnTo>
                    <a:pt x="2550" y="2729"/>
                  </a:lnTo>
                  <a:cubicBezTo>
                    <a:pt x="2550" y="2729"/>
                    <a:pt x="2550" y="2703"/>
                    <a:pt x="2550" y="2703"/>
                  </a:cubicBezTo>
                  <a:cubicBezTo>
                    <a:pt x="2550" y="2678"/>
                    <a:pt x="2550" y="2678"/>
                    <a:pt x="2550" y="2678"/>
                  </a:cubicBezTo>
                  <a:cubicBezTo>
                    <a:pt x="2576" y="2601"/>
                    <a:pt x="2601" y="2550"/>
                    <a:pt x="2627" y="2499"/>
                  </a:cubicBezTo>
                  <a:cubicBezTo>
                    <a:pt x="2780" y="2091"/>
                    <a:pt x="2958" y="1836"/>
                    <a:pt x="2958" y="1836"/>
                  </a:cubicBezTo>
                  <a:cubicBezTo>
                    <a:pt x="2958" y="1836"/>
                    <a:pt x="3111" y="1582"/>
                    <a:pt x="3417" y="1225"/>
                  </a:cubicBezTo>
                  <a:cubicBezTo>
                    <a:pt x="3698" y="868"/>
                    <a:pt x="4156" y="434"/>
                    <a:pt x="4743" y="179"/>
                  </a:cubicBezTo>
                  <a:cubicBezTo>
                    <a:pt x="5049" y="52"/>
                    <a:pt x="5380" y="1"/>
                    <a:pt x="5686" y="26"/>
                  </a:cubicBezTo>
                  <a:cubicBezTo>
                    <a:pt x="5967" y="52"/>
                    <a:pt x="6247" y="154"/>
                    <a:pt x="6426" y="307"/>
                  </a:cubicBezTo>
                  <a:cubicBezTo>
                    <a:pt x="6528" y="358"/>
                    <a:pt x="6604" y="434"/>
                    <a:pt x="6681" y="485"/>
                  </a:cubicBezTo>
                  <a:cubicBezTo>
                    <a:pt x="6732" y="562"/>
                    <a:pt x="6783" y="613"/>
                    <a:pt x="6834" y="664"/>
                  </a:cubicBezTo>
                  <a:cubicBezTo>
                    <a:pt x="6910" y="766"/>
                    <a:pt x="6961" y="842"/>
                    <a:pt x="6936" y="8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39;p56"/>
            <p:cNvSpPr/>
            <p:nvPr/>
          </p:nvSpPr>
          <p:spPr>
            <a:xfrm>
              <a:off x="5348350" y="2998025"/>
              <a:ext cx="116650" cy="46575"/>
            </a:xfrm>
            <a:custGeom>
              <a:avLst/>
              <a:gdLst/>
              <a:ahLst/>
              <a:cxnLst/>
              <a:rect l="l" t="t" r="r" b="b"/>
              <a:pathLst>
                <a:path w="4666" h="1863" extrusionOk="0">
                  <a:moveTo>
                    <a:pt x="4564" y="1837"/>
                  </a:moveTo>
                  <a:cubicBezTo>
                    <a:pt x="4538" y="1837"/>
                    <a:pt x="4487" y="1684"/>
                    <a:pt x="4334" y="1531"/>
                  </a:cubicBezTo>
                  <a:cubicBezTo>
                    <a:pt x="4181" y="1378"/>
                    <a:pt x="3926" y="1225"/>
                    <a:pt x="3646" y="1097"/>
                  </a:cubicBezTo>
                  <a:cubicBezTo>
                    <a:pt x="3085" y="842"/>
                    <a:pt x="2473" y="766"/>
                    <a:pt x="2473" y="766"/>
                  </a:cubicBezTo>
                  <a:cubicBezTo>
                    <a:pt x="2473" y="766"/>
                    <a:pt x="1861" y="562"/>
                    <a:pt x="1249" y="536"/>
                  </a:cubicBezTo>
                  <a:cubicBezTo>
                    <a:pt x="943" y="511"/>
                    <a:pt x="637" y="536"/>
                    <a:pt x="433" y="613"/>
                  </a:cubicBezTo>
                  <a:cubicBezTo>
                    <a:pt x="204" y="664"/>
                    <a:pt x="77" y="740"/>
                    <a:pt x="51" y="715"/>
                  </a:cubicBezTo>
                  <a:cubicBezTo>
                    <a:pt x="0" y="689"/>
                    <a:pt x="102" y="511"/>
                    <a:pt x="332" y="383"/>
                  </a:cubicBezTo>
                  <a:cubicBezTo>
                    <a:pt x="561" y="230"/>
                    <a:pt x="892" y="128"/>
                    <a:pt x="1249" y="77"/>
                  </a:cubicBezTo>
                  <a:cubicBezTo>
                    <a:pt x="1938" y="1"/>
                    <a:pt x="2601" y="128"/>
                    <a:pt x="2601" y="128"/>
                  </a:cubicBezTo>
                  <a:cubicBezTo>
                    <a:pt x="2601" y="128"/>
                    <a:pt x="3289" y="307"/>
                    <a:pt x="3875" y="715"/>
                  </a:cubicBezTo>
                  <a:cubicBezTo>
                    <a:pt x="4156" y="893"/>
                    <a:pt x="4411" y="1148"/>
                    <a:pt x="4538" y="1403"/>
                  </a:cubicBezTo>
                  <a:cubicBezTo>
                    <a:pt x="4666" y="1658"/>
                    <a:pt x="4615" y="1862"/>
                    <a:pt x="4564" y="1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40;p56"/>
            <p:cNvSpPr/>
            <p:nvPr/>
          </p:nvSpPr>
          <p:spPr>
            <a:xfrm>
              <a:off x="1972691" y="2799159"/>
              <a:ext cx="733210" cy="307275"/>
            </a:xfrm>
            <a:custGeom>
              <a:avLst/>
              <a:gdLst/>
              <a:ahLst/>
              <a:cxnLst/>
              <a:rect l="l" t="t" r="r" b="b"/>
              <a:pathLst>
                <a:path w="43624" h="18282" extrusionOk="0">
                  <a:moveTo>
                    <a:pt x="714" y="18128"/>
                  </a:moveTo>
                  <a:cubicBezTo>
                    <a:pt x="714" y="18128"/>
                    <a:pt x="0" y="14457"/>
                    <a:pt x="4131" y="14176"/>
                  </a:cubicBezTo>
                  <a:cubicBezTo>
                    <a:pt x="4131" y="14176"/>
                    <a:pt x="3136" y="9638"/>
                    <a:pt x="7955" y="9077"/>
                  </a:cubicBezTo>
                  <a:cubicBezTo>
                    <a:pt x="12748" y="8491"/>
                    <a:pt x="12748" y="10760"/>
                    <a:pt x="12748" y="10760"/>
                  </a:cubicBezTo>
                  <a:cubicBezTo>
                    <a:pt x="12748" y="10760"/>
                    <a:pt x="11346" y="842"/>
                    <a:pt x="24527" y="434"/>
                  </a:cubicBezTo>
                  <a:cubicBezTo>
                    <a:pt x="37683" y="1"/>
                    <a:pt x="36128" y="10479"/>
                    <a:pt x="36128" y="10479"/>
                  </a:cubicBezTo>
                  <a:cubicBezTo>
                    <a:pt x="36128" y="10479"/>
                    <a:pt x="43624" y="8363"/>
                    <a:pt x="43343" y="18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41;p56"/>
            <p:cNvSpPr/>
            <p:nvPr/>
          </p:nvSpPr>
          <p:spPr>
            <a:xfrm>
              <a:off x="2257625" y="2896675"/>
              <a:ext cx="198875" cy="105200"/>
            </a:xfrm>
            <a:custGeom>
              <a:avLst/>
              <a:gdLst/>
              <a:ahLst/>
              <a:cxnLst/>
              <a:rect l="l" t="t" r="r" b="b"/>
              <a:pathLst>
                <a:path w="7955" h="4208" extrusionOk="0">
                  <a:moveTo>
                    <a:pt x="7955" y="1097"/>
                  </a:moveTo>
                  <a:cubicBezTo>
                    <a:pt x="7929" y="1123"/>
                    <a:pt x="7623" y="1046"/>
                    <a:pt x="7164" y="919"/>
                  </a:cubicBezTo>
                  <a:cubicBezTo>
                    <a:pt x="6705" y="791"/>
                    <a:pt x="6094" y="613"/>
                    <a:pt x="5482" y="587"/>
                  </a:cubicBezTo>
                  <a:cubicBezTo>
                    <a:pt x="4870" y="511"/>
                    <a:pt x="4309" y="715"/>
                    <a:pt x="4003" y="970"/>
                  </a:cubicBezTo>
                  <a:cubicBezTo>
                    <a:pt x="3646" y="1225"/>
                    <a:pt x="3493" y="1480"/>
                    <a:pt x="3493" y="1480"/>
                  </a:cubicBezTo>
                  <a:cubicBezTo>
                    <a:pt x="3493" y="1480"/>
                    <a:pt x="3467" y="1531"/>
                    <a:pt x="3391" y="1633"/>
                  </a:cubicBezTo>
                  <a:cubicBezTo>
                    <a:pt x="3314" y="1735"/>
                    <a:pt x="3213" y="1888"/>
                    <a:pt x="3111" y="2066"/>
                  </a:cubicBezTo>
                  <a:cubicBezTo>
                    <a:pt x="3009" y="2296"/>
                    <a:pt x="2881" y="2525"/>
                    <a:pt x="2779" y="2780"/>
                  </a:cubicBezTo>
                  <a:cubicBezTo>
                    <a:pt x="2754" y="2908"/>
                    <a:pt x="2703" y="3035"/>
                    <a:pt x="2652" y="3162"/>
                  </a:cubicBezTo>
                  <a:lnTo>
                    <a:pt x="2601" y="3341"/>
                  </a:lnTo>
                  <a:lnTo>
                    <a:pt x="2575" y="3392"/>
                  </a:lnTo>
                  <a:cubicBezTo>
                    <a:pt x="2575" y="3417"/>
                    <a:pt x="2550" y="3392"/>
                    <a:pt x="2550" y="3392"/>
                  </a:cubicBezTo>
                  <a:lnTo>
                    <a:pt x="2448" y="3341"/>
                  </a:lnTo>
                  <a:cubicBezTo>
                    <a:pt x="2244" y="3264"/>
                    <a:pt x="1938" y="3086"/>
                    <a:pt x="1861" y="3111"/>
                  </a:cubicBezTo>
                  <a:lnTo>
                    <a:pt x="1657" y="3060"/>
                  </a:lnTo>
                  <a:lnTo>
                    <a:pt x="1453" y="3060"/>
                  </a:lnTo>
                  <a:cubicBezTo>
                    <a:pt x="1326" y="3060"/>
                    <a:pt x="1198" y="3111"/>
                    <a:pt x="1071" y="3137"/>
                  </a:cubicBezTo>
                  <a:cubicBezTo>
                    <a:pt x="943" y="3188"/>
                    <a:pt x="816" y="3264"/>
                    <a:pt x="714" y="3315"/>
                  </a:cubicBezTo>
                  <a:cubicBezTo>
                    <a:pt x="637" y="3417"/>
                    <a:pt x="535" y="3494"/>
                    <a:pt x="459" y="3570"/>
                  </a:cubicBezTo>
                  <a:cubicBezTo>
                    <a:pt x="382" y="3647"/>
                    <a:pt x="331" y="3723"/>
                    <a:pt x="280" y="3800"/>
                  </a:cubicBezTo>
                  <a:cubicBezTo>
                    <a:pt x="204" y="3876"/>
                    <a:pt x="179" y="3953"/>
                    <a:pt x="153" y="4029"/>
                  </a:cubicBezTo>
                  <a:cubicBezTo>
                    <a:pt x="77" y="4131"/>
                    <a:pt x="26" y="4208"/>
                    <a:pt x="26" y="4208"/>
                  </a:cubicBezTo>
                  <a:cubicBezTo>
                    <a:pt x="0" y="4208"/>
                    <a:pt x="0" y="4106"/>
                    <a:pt x="26" y="3978"/>
                  </a:cubicBezTo>
                  <a:cubicBezTo>
                    <a:pt x="51" y="3902"/>
                    <a:pt x="51" y="3800"/>
                    <a:pt x="102" y="3723"/>
                  </a:cubicBezTo>
                  <a:cubicBezTo>
                    <a:pt x="153" y="3621"/>
                    <a:pt x="204" y="3519"/>
                    <a:pt x="255" y="3417"/>
                  </a:cubicBezTo>
                  <a:cubicBezTo>
                    <a:pt x="331" y="3315"/>
                    <a:pt x="433" y="3213"/>
                    <a:pt x="535" y="3086"/>
                  </a:cubicBezTo>
                  <a:cubicBezTo>
                    <a:pt x="637" y="3010"/>
                    <a:pt x="765" y="2908"/>
                    <a:pt x="918" y="2831"/>
                  </a:cubicBezTo>
                  <a:cubicBezTo>
                    <a:pt x="1071" y="2780"/>
                    <a:pt x="1224" y="2678"/>
                    <a:pt x="1402" y="2678"/>
                  </a:cubicBezTo>
                  <a:lnTo>
                    <a:pt x="1683" y="2627"/>
                  </a:lnTo>
                  <a:lnTo>
                    <a:pt x="1938" y="2653"/>
                  </a:lnTo>
                  <a:cubicBezTo>
                    <a:pt x="2167" y="2678"/>
                    <a:pt x="2167" y="2704"/>
                    <a:pt x="2244" y="2729"/>
                  </a:cubicBezTo>
                  <a:cubicBezTo>
                    <a:pt x="2269" y="2755"/>
                    <a:pt x="2269" y="2704"/>
                    <a:pt x="2269" y="2704"/>
                  </a:cubicBezTo>
                  <a:lnTo>
                    <a:pt x="2269" y="2678"/>
                  </a:lnTo>
                  <a:cubicBezTo>
                    <a:pt x="2295" y="2653"/>
                    <a:pt x="2269" y="2678"/>
                    <a:pt x="2295" y="2627"/>
                  </a:cubicBezTo>
                  <a:cubicBezTo>
                    <a:pt x="2371" y="2321"/>
                    <a:pt x="2499" y="2066"/>
                    <a:pt x="2575" y="1811"/>
                  </a:cubicBezTo>
                  <a:cubicBezTo>
                    <a:pt x="2677" y="1607"/>
                    <a:pt x="2779" y="1403"/>
                    <a:pt x="2856" y="1276"/>
                  </a:cubicBezTo>
                  <a:cubicBezTo>
                    <a:pt x="2958" y="1148"/>
                    <a:pt x="3009" y="1072"/>
                    <a:pt x="3009" y="1072"/>
                  </a:cubicBezTo>
                  <a:cubicBezTo>
                    <a:pt x="3009" y="1072"/>
                    <a:pt x="3060" y="1021"/>
                    <a:pt x="3162" y="893"/>
                  </a:cubicBezTo>
                  <a:cubicBezTo>
                    <a:pt x="3289" y="791"/>
                    <a:pt x="3416" y="613"/>
                    <a:pt x="3671" y="485"/>
                  </a:cubicBezTo>
                  <a:cubicBezTo>
                    <a:pt x="4105" y="179"/>
                    <a:pt x="4870" y="1"/>
                    <a:pt x="5533" y="128"/>
                  </a:cubicBezTo>
                  <a:cubicBezTo>
                    <a:pt x="6196" y="230"/>
                    <a:pt x="6807" y="485"/>
                    <a:pt x="7241" y="689"/>
                  </a:cubicBezTo>
                  <a:cubicBezTo>
                    <a:pt x="7674" y="868"/>
                    <a:pt x="7955" y="1046"/>
                    <a:pt x="7955" y="10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42;p56"/>
            <p:cNvSpPr/>
            <p:nvPr/>
          </p:nvSpPr>
          <p:spPr>
            <a:xfrm>
              <a:off x="2561650" y="2964250"/>
              <a:ext cx="124325" cy="55475"/>
            </a:xfrm>
            <a:custGeom>
              <a:avLst/>
              <a:gdLst/>
              <a:ahLst/>
              <a:cxnLst/>
              <a:rect l="l" t="t" r="r" b="b"/>
              <a:pathLst>
                <a:path w="4973" h="2219" extrusionOk="0">
                  <a:moveTo>
                    <a:pt x="4845" y="2219"/>
                  </a:moveTo>
                  <a:cubicBezTo>
                    <a:pt x="4794" y="2193"/>
                    <a:pt x="4794" y="1989"/>
                    <a:pt x="4717" y="1709"/>
                  </a:cubicBezTo>
                  <a:cubicBezTo>
                    <a:pt x="4641" y="1581"/>
                    <a:pt x="4590" y="1454"/>
                    <a:pt x="4462" y="1352"/>
                  </a:cubicBezTo>
                  <a:cubicBezTo>
                    <a:pt x="4335" y="1275"/>
                    <a:pt x="4182" y="1224"/>
                    <a:pt x="4003" y="1199"/>
                  </a:cubicBezTo>
                  <a:cubicBezTo>
                    <a:pt x="3646" y="1173"/>
                    <a:pt x="3264" y="1301"/>
                    <a:pt x="3009" y="1403"/>
                  </a:cubicBezTo>
                  <a:cubicBezTo>
                    <a:pt x="2984" y="1428"/>
                    <a:pt x="2805" y="1505"/>
                    <a:pt x="2703" y="1556"/>
                  </a:cubicBezTo>
                  <a:cubicBezTo>
                    <a:pt x="2601" y="1607"/>
                    <a:pt x="2499" y="1683"/>
                    <a:pt x="2423" y="1709"/>
                  </a:cubicBezTo>
                  <a:cubicBezTo>
                    <a:pt x="2270" y="1811"/>
                    <a:pt x="2142" y="1887"/>
                    <a:pt x="2168" y="1836"/>
                  </a:cubicBezTo>
                  <a:cubicBezTo>
                    <a:pt x="2168" y="1836"/>
                    <a:pt x="2168" y="1734"/>
                    <a:pt x="2142" y="1556"/>
                  </a:cubicBezTo>
                  <a:cubicBezTo>
                    <a:pt x="2142" y="1454"/>
                    <a:pt x="2142" y="1352"/>
                    <a:pt x="2117" y="1224"/>
                  </a:cubicBezTo>
                  <a:cubicBezTo>
                    <a:pt x="2117" y="1148"/>
                    <a:pt x="2117" y="1097"/>
                    <a:pt x="2117" y="1020"/>
                  </a:cubicBezTo>
                  <a:cubicBezTo>
                    <a:pt x="2091" y="995"/>
                    <a:pt x="2091" y="969"/>
                    <a:pt x="2091" y="944"/>
                  </a:cubicBezTo>
                  <a:cubicBezTo>
                    <a:pt x="2066" y="816"/>
                    <a:pt x="2015" y="714"/>
                    <a:pt x="1913" y="612"/>
                  </a:cubicBezTo>
                  <a:cubicBezTo>
                    <a:pt x="1811" y="536"/>
                    <a:pt x="1683" y="485"/>
                    <a:pt x="1505" y="459"/>
                  </a:cubicBezTo>
                  <a:cubicBezTo>
                    <a:pt x="1148" y="434"/>
                    <a:pt x="765" y="587"/>
                    <a:pt x="510" y="714"/>
                  </a:cubicBezTo>
                  <a:cubicBezTo>
                    <a:pt x="230" y="842"/>
                    <a:pt x="77" y="969"/>
                    <a:pt x="26" y="944"/>
                  </a:cubicBezTo>
                  <a:cubicBezTo>
                    <a:pt x="1" y="893"/>
                    <a:pt x="128" y="714"/>
                    <a:pt x="383" y="510"/>
                  </a:cubicBezTo>
                  <a:cubicBezTo>
                    <a:pt x="612" y="307"/>
                    <a:pt x="1020" y="52"/>
                    <a:pt x="1505" y="26"/>
                  </a:cubicBezTo>
                  <a:cubicBezTo>
                    <a:pt x="1734" y="1"/>
                    <a:pt x="2015" y="52"/>
                    <a:pt x="2219" y="205"/>
                  </a:cubicBezTo>
                  <a:cubicBezTo>
                    <a:pt x="2448" y="357"/>
                    <a:pt x="2576" y="561"/>
                    <a:pt x="2652" y="740"/>
                  </a:cubicBezTo>
                  <a:cubicBezTo>
                    <a:pt x="2678" y="791"/>
                    <a:pt x="2678" y="842"/>
                    <a:pt x="2678" y="867"/>
                  </a:cubicBezTo>
                  <a:cubicBezTo>
                    <a:pt x="2678" y="893"/>
                    <a:pt x="2678" y="893"/>
                    <a:pt x="2703" y="893"/>
                  </a:cubicBezTo>
                  <a:cubicBezTo>
                    <a:pt x="2703" y="893"/>
                    <a:pt x="2703" y="893"/>
                    <a:pt x="2703" y="893"/>
                  </a:cubicBezTo>
                  <a:cubicBezTo>
                    <a:pt x="2703" y="893"/>
                    <a:pt x="2703" y="867"/>
                    <a:pt x="2703" y="867"/>
                  </a:cubicBezTo>
                  <a:cubicBezTo>
                    <a:pt x="2703" y="867"/>
                    <a:pt x="2703" y="893"/>
                    <a:pt x="2703" y="893"/>
                  </a:cubicBezTo>
                  <a:cubicBezTo>
                    <a:pt x="2703" y="893"/>
                    <a:pt x="2703" y="893"/>
                    <a:pt x="2703" y="893"/>
                  </a:cubicBezTo>
                  <a:cubicBezTo>
                    <a:pt x="2729" y="893"/>
                    <a:pt x="2703" y="893"/>
                    <a:pt x="2805" y="867"/>
                  </a:cubicBezTo>
                  <a:cubicBezTo>
                    <a:pt x="3137" y="765"/>
                    <a:pt x="3595" y="663"/>
                    <a:pt x="4054" y="765"/>
                  </a:cubicBezTo>
                  <a:cubicBezTo>
                    <a:pt x="4309" y="816"/>
                    <a:pt x="4539" y="918"/>
                    <a:pt x="4692" y="1097"/>
                  </a:cubicBezTo>
                  <a:cubicBezTo>
                    <a:pt x="4870" y="1275"/>
                    <a:pt x="4921" y="1505"/>
                    <a:pt x="4947" y="1658"/>
                  </a:cubicBezTo>
                  <a:cubicBezTo>
                    <a:pt x="4972" y="2015"/>
                    <a:pt x="4896" y="2219"/>
                    <a:pt x="4845" y="22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43;p56"/>
            <p:cNvSpPr/>
            <p:nvPr/>
          </p:nvSpPr>
          <p:spPr>
            <a:xfrm>
              <a:off x="5238075" y="2419925"/>
              <a:ext cx="527775" cy="545625"/>
            </a:xfrm>
            <a:custGeom>
              <a:avLst/>
              <a:gdLst/>
              <a:ahLst/>
              <a:cxnLst/>
              <a:rect l="l" t="t" r="r" b="b"/>
              <a:pathLst>
                <a:path w="21111" h="21825" extrusionOk="0">
                  <a:moveTo>
                    <a:pt x="11218" y="1326"/>
                  </a:moveTo>
                  <a:cubicBezTo>
                    <a:pt x="11371" y="1428"/>
                    <a:pt x="11524" y="1428"/>
                    <a:pt x="11677" y="1402"/>
                  </a:cubicBezTo>
                  <a:lnTo>
                    <a:pt x="11218" y="1530"/>
                  </a:lnTo>
                  <a:cubicBezTo>
                    <a:pt x="11218" y="1453"/>
                    <a:pt x="11218" y="1377"/>
                    <a:pt x="11218" y="1326"/>
                  </a:cubicBezTo>
                  <a:close/>
                  <a:moveTo>
                    <a:pt x="18357" y="7649"/>
                  </a:moveTo>
                  <a:cubicBezTo>
                    <a:pt x="18357" y="7623"/>
                    <a:pt x="18332" y="7623"/>
                    <a:pt x="18306" y="7598"/>
                  </a:cubicBezTo>
                  <a:cubicBezTo>
                    <a:pt x="19811" y="7521"/>
                    <a:pt x="19301" y="5252"/>
                    <a:pt x="18255" y="4742"/>
                  </a:cubicBezTo>
                  <a:cubicBezTo>
                    <a:pt x="18128" y="4691"/>
                    <a:pt x="17286" y="4513"/>
                    <a:pt x="17235" y="4640"/>
                  </a:cubicBezTo>
                  <a:cubicBezTo>
                    <a:pt x="17618" y="3544"/>
                    <a:pt x="17796" y="2397"/>
                    <a:pt x="16573" y="1734"/>
                  </a:cubicBezTo>
                  <a:cubicBezTo>
                    <a:pt x="15706" y="1275"/>
                    <a:pt x="14635" y="1683"/>
                    <a:pt x="13768" y="1963"/>
                  </a:cubicBezTo>
                  <a:cubicBezTo>
                    <a:pt x="13972" y="1912"/>
                    <a:pt x="13615" y="1249"/>
                    <a:pt x="13539" y="1173"/>
                  </a:cubicBezTo>
                  <a:cubicBezTo>
                    <a:pt x="13207" y="816"/>
                    <a:pt x="12442" y="841"/>
                    <a:pt x="12034" y="1045"/>
                  </a:cubicBezTo>
                  <a:cubicBezTo>
                    <a:pt x="11932" y="1096"/>
                    <a:pt x="11295" y="1555"/>
                    <a:pt x="11295" y="1657"/>
                  </a:cubicBezTo>
                  <a:cubicBezTo>
                    <a:pt x="11193" y="306"/>
                    <a:pt x="9434" y="0"/>
                    <a:pt x="8337" y="281"/>
                  </a:cubicBezTo>
                  <a:cubicBezTo>
                    <a:pt x="6578" y="714"/>
                    <a:pt x="6272" y="3391"/>
                    <a:pt x="6578" y="4844"/>
                  </a:cubicBezTo>
                  <a:cubicBezTo>
                    <a:pt x="4335" y="4258"/>
                    <a:pt x="1810" y="4997"/>
                    <a:pt x="867" y="7266"/>
                  </a:cubicBezTo>
                  <a:cubicBezTo>
                    <a:pt x="0" y="9434"/>
                    <a:pt x="944" y="11397"/>
                    <a:pt x="3366" y="11193"/>
                  </a:cubicBezTo>
                  <a:cubicBezTo>
                    <a:pt x="2626" y="11193"/>
                    <a:pt x="2065" y="12085"/>
                    <a:pt x="2244" y="12774"/>
                  </a:cubicBezTo>
                  <a:cubicBezTo>
                    <a:pt x="2448" y="13564"/>
                    <a:pt x="2779" y="13385"/>
                    <a:pt x="3621" y="13385"/>
                  </a:cubicBezTo>
                  <a:cubicBezTo>
                    <a:pt x="1887" y="19096"/>
                    <a:pt x="12850" y="21825"/>
                    <a:pt x="14201" y="16419"/>
                  </a:cubicBezTo>
                  <a:cubicBezTo>
                    <a:pt x="14686" y="16827"/>
                    <a:pt x="15680" y="17159"/>
                    <a:pt x="16318" y="16853"/>
                  </a:cubicBezTo>
                  <a:cubicBezTo>
                    <a:pt x="16904" y="16572"/>
                    <a:pt x="18000" y="14711"/>
                    <a:pt x="17822" y="14176"/>
                  </a:cubicBezTo>
                  <a:cubicBezTo>
                    <a:pt x="19479" y="14456"/>
                    <a:pt x="20728" y="12213"/>
                    <a:pt x="20881" y="10861"/>
                  </a:cubicBezTo>
                  <a:cubicBezTo>
                    <a:pt x="21111" y="8898"/>
                    <a:pt x="19734" y="8516"/>
                    <a:pt x="18357" y="7649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44;p56"/>
            <p:cNvSpPr/>
            <p:nvPr/>
          </p:nvSpPr>
          <p:spPr>
            <a:xfrm>
              <a:off x="5319025" y="2574175"/>
              <a:ext cx="45900" cy="84150"/>
            </a:xfrm>
            <a:custGeom>
              <a:avLst/>
              <a:gdLst/>
              <a:ahLst/>
              <a:cxnLst/>
              <a:rect l="l" t="t" r="r" b="b"/>
              <a:pathLst>
                <a:path w="1836" h="3366" extrusionOk="0">
                  <a:moveTo>
                    <a:pt x="1810" y="3289"/>
                  </a:moveTo>
                  <a:cubicBezTo>
                    <a:pt x="1836" y="3315"/>
                    <a:pt x="1759" y="3340"/>
                    <a:pt x="1632" y="3366"/>
                  </a:cubicBezTo>
                  <a:cubicBezTo>
                    <a:pt x="1505" y="3366"/>
                    <a:pt x="1301" y="3366"/>
                    <a:pt x="1097" y="3264"/>
                  </a:cubicBezTo>
                  <a:cubicBezTo>
                    <a:pt x="995" y="3213"/>
                    <a:pt x="893" y="3111"/>
                    <a:pt x="816" y="3009"/>
                  </a:cubicBezTo>
                  <a:cubicBezTo>
                    <a:pt x="740" y="2881"/>
                    <a:pt x="714" y="2754"/>
                    <a:pt x="714" y="2601"/>
                  </a:cubicBezTo>
                  <a:cubicBezTo>
                    <a:pt x="714" y="2550"/>
                    <a:pt x="714" y="2473"/>
                    <a:pt x="714" y="2422"/>
                  </a:cubicBezTo>
                  <a:cubicBezTo>
                    <a:pt x="740" y="2371"/>
                    <a:pt x="740" y="2346"/>
                    <a:pt x="740" y="2320"/>
                  </a:cubicBezTo>
                  <a:lnTo>
                    <a:pt x="765" y="2269"/>
                  </a:lnTo>
                  <a:lnTo>
                    <a:pt x="765" y="2269"/>
                  </a:lnTo>
                  <a:cubicBezTo>
                    <a:pt x="765" y="2244"/>
                    <a:pt x="765" y="2244"/>
                    <a:pt x="765" y="2244"/>
                  </a:cubicBezTo>
                  <a:cubicBezTo>
                    <a:pt x="740" y="2244"/>
                    <a:pt x="740" y="2244"/>
                    <a:pt x="740" y="2244"/>
                  </a:cubicBezTo>
                  <a:cubicBezTo>
                    <a:pt x="714" y="2244"/>
                    <a:pt x="740" y="2244"/>
                    <a:pt x="714" y="2244"/>
                  </a:cubicBezTo>
                  <a:cubicBezTo>
                    <a:pt x="663" y="2244"/>
                    <a:pt x="638" y="2218"/>
                    <a:pt x="612" y="2218"/>
                  </a:cubicBezTo>
                  <a:cubicBezTo>
                    <a:pt x="485" y="2142"/>
                    <a:pt x="408" y="2091"/>
                    <a:pt x="408" y="2091"/>
                  </a:cubicBezTo>
                  <a:cubicBezTo>
                    <a:pt x="408" y="2091"/>
                    <a:pt x="357" y="2065"/>
                    <a:pt x="306" y="1989"/>
                  </a:cubicBezTo>
                  <a:cubicBezTo>
                    <a:pt x="281" y="1963"/>
                    <a:pt x="230" y="1912"/>
                    <a:pt x="204" y="1861"/>
                  </a:cubicBezTo>
                  <a:cubicBezTo>
                    <a:pt x="179" y="1810"/>
                    <a:pt x="153" y="1734"/>
                    <a:pt x="128" y="1683"/>
                  </a:cubicBezTo>
                  <a:cubicBezTo>
                    <a:pt x="0" y="1377"/>
                    <a:pt x="26" y="994"/>
                    <a:pt x="179" y="689"/>
                  </a:cubicBezTo>
                  <a:cubicBezTo>
                    <a:pt x="332" y="357"/>
                    <a:pt x="612" y="77"/>
                    <a:pt x="893" y="26"/>
                  </a:cubicBezTo>
                  <a:cubicBezTo>
                    <a:pt x="1020" y="0"/>
                    <a:pt x="1122" y="0"/>
                    <a:pt x="1199" y="26"/>
                  </a:cubicBezTo>
                  <a:cubicBezTo>
                    <a:pt x="1275" y="51"/>
                    <a:pt x="1301" y="77"/>
                    <a:pt x="1301" y="77"/>
                  </a:cubicBezTo>
                  <a:cubicBezTo>
                    <a:pt x="1301" y="128"/>
                    <a:pt x="1148" y="128"/>
                    <a:pt x="944" y="230"/>
                  </a:cubicBezTo>
                  <a:cubicBezTo>
                    <a:pt x="765" y="306"/>
                    <a:pt x="587" y="536"/>
                    <a:pt x="536" y="816"/>
                  </a:cubicBezTo>
                  <a:cubicBezTo>
                    <a:pt x="459" y="1071"/>
                    <a:pt x="485" y="1351"/>
                    <a:pt x="561" y="1504"/>
                  </a:cubicBezTo>
                  <a:cubicBezTo>
                    <a:pt x="587" y="1530"/>
                    <a:pt x="612" y="1555"/>
                    <a:pt x="612" y="1581"/>
                  </a:cubicBezTo>
                  <a:cubicBezTo>
                    <a:pt x="638" y="1606"/>
                    <a:pt x="663" y="1632"/>
                    <a:pt x="663" y="1657"/>
                  </a:cubicBezTo>
                  <a:cubicBezTo>
                    <a:pt x="714" y="1683"/>
                    <a:pt x="740" y="1683"/>
                    <a:pt x="740" y="1683"/>
                  </a:cubicBezTo>
                  <a:cubicBezTo>
                    <a:pt x="740" y="1683"/>
                    <a:pt x="765" y="1708"/>
                    <a:pt x="816" y="1759"/>
                  </a:cubicBezTo>
                  <a:cubicBezTo>
                    <a:pt x="842" y="1759"/>
                    <a:pt x="842" y="1785"/>
                    <a:pt x="867" y="1785"/>
                  </a:cubicBezTo>
                  <a:cubicBezTo>
                    <a:pt x="944" y="1785"/>
                    <a:pt x="995" y="1810"/>
                    <a:pt x="1071" y="1836"/>
                  </a:cubicBezTo>
                  <a:cubicBezTo>
                    <a:pt x="1224" y="1836"/>
                    <a:pt x="1377" y="1861"/>
                    <a:pt x="1556" y="1887"/>
                  </a:cubicBezTo>
                  <a:cubicBezTo>
                    <a:pt x="1428" y="2040"/>
                    <a:pt x="1301" y="2193"/>
                    <a:pt x="1173" y="2371"/>
                  </a:cubicBezTo>
                  <a:lnTo>
                    <a:pt x="1122" y="2448"/>
                  </a:lnTo>
                  <a:cubicBezTo>
                    <a:pt x="1122" y="2473"/>
                    <a:pt x="1122" y="2499"/>
                    <a:pt x="1097" y="2524"/>
                  </a:cubicBezTo>
                  <a:cubicBezTo>
                    <a:pt x="1097" y="2550"/>
                    <a:pt x="1097" y="2601"/>
                    <a:pt x="1071" y="2626"/>
                  </a:cubicBezTo>
                  <a:cubicBezTo>
                    <a:pt x="1046" y="2779"/>
                    <a:pt x="1122" y="2932"/>
                    <a:pt x="1224" y="3034"/>
                  </a:cubicBezTo>
                  <a:cubicBezTo>
                    <a:pt x="1479" y="3238"/>
                    <a:pt x="1836" y="3213"/>
                    <a:pt x="1810" y="3289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45;p56"/>
            <p:cNvSpPr/>
            <p:nvPr/>
          </p:nvSpPr>
          <p:spPr>
            <a:xfrm>
              <a:off x="5603925" y="2519350"/>
              <a:ext cx="72700" cy="124325"/>
            </a:xfrm>
            <a:custGeom>
              <a:avLst/>
              <a:gdLst/>
              <a:ahLst/>
              <a:cxnLst/>
              <a:rect l="l" t="t" r="r" b="b"/>
              <a:pathLst>
                <a:path w="2908" h="4973" extrusionOk="0">
                  <a:moveTo>
                    <a:pt x="1735" y="4870"/>
                  </a:moveTo>
                  <a:cubicBezTo>
                    <a:pt x="1735" y="4845"/>
                    <a:pt x="1811" y="4845"/>
                    <a:pt x="1888" y="4819"/>
                  </a:cubicBezTo>
                  <a:cubicBezTo>
                    <a:pt x="1990" y="4819"/>
                    <a:pt x="2143" y="4794"/>
                    <a:pt x="2295" y="4743"/>
                  </a:cubicBezTo>
                  <a:cubicBezTo>
                    <a:pt x="2448" y="4692"/>
                    <a:pt x="2550" y="4564"/>
                    <a:pt x="2576" y="4386"/>
                  </a:cubicBezTo>
                  <a:cubicBezTo>
                    <a:pt x="2576" y="4207"/>
                    <a:pt x="2525" y="4003"/>
                    <a:pt x="2423" y="3825"/>
                  </a:cubicBezTo>
                  <a:cubicBezTo>
                    <a:pt x="2219" y="3442"/>
                    <a:pt x="1862" y="3162"/>
                    <a:pt x="1582" y="3060"/>
                  </a:cubicBezTo>
                  <a:cubicBezTo>
                    <a:pt x="1556" y="3034"/>
                    <a:pt x="1429" y="3009"/>
                    <a:pt x="1378" y="2983"/>
                  </a:cubicBezTo>
                  <a:cubicBezTo>
                    <a:pt x="1276" y="2958"/>
                    <a:pt x="1199" y="2932"/>
                    <a:pt x="1148" y="2907"/>
                  </a:cubicBezTo>
                  <a:cubicBezTo>
                    <a:pt x="1072" y="2907"/>
                    <a:pt x="995" y="2882"/>
                    <a:pt x="944" y="2856"/>
                  </a:cubicBezTo>
                  <a:cubicBezTo>
                    <a:pt x="893" y="2856"/>
                    <a:pt x="868" y="2856"/>
                    <a:pt x="842" y="2831"/>
                  </a:cubicBezTo>
                  <a:cubicBezTo>
                    <a:pt x="868" y="2831"/>
                    <a:pt x="893" y="2805"/>
                    <a:pt x="893" y="2780"/>
                  </a:cubicBezTo>
                  <a:cubicBezTo>
                    <a:pt x="1046" y="2627"/>
                    <a:pt x="1123" y="2525"/>
                    <a:pt x="1123" y="2525"/>
                  </a:cubicBezTo>
                  <a:cubicBezTo>
                    <a:pt x="1123" y="2525"/>
                    <a:pt x="1148" y="2499"/>
                    <a:pt x="1174" y="2474"/>
                  </a:cubicBezTo>
                  <a:cubicBezTo>
                    <a:pt x="1199" y="2448"/>
                    <a:pt x="1225" y="2423"/>
                    <a:pt x="1250" y="2397"/>
                  </a:cubicBezTo>
                  <a:cubicBezTo>
                    <a:pt x="1276" y="2346"/>
                    <a:pt x="1327" y="2295"/>
                    <a:pt x="1327" y="2295"/>
                  </a:cubicBezTo>
                  <a:cubicBezTo>
                    <a:pt x="1352" y="2244"/>
                    <a:pt x="1378" y="2219"/>
                    <a:pt x="1429" y="2168"/>
                  </a:cubicBezTo>
                  <a:cubicBezTo>
                    <a:pt x="1454" y="2117"/>
                    <a:pt x="1480" y="2040"/>
                    <a:pt x="1505" y="1964"/>
                  </a:cubicBezTo>
                  <a:cubicBezTo>
                    <a:pt x="1607" y="1709"/>
                    <a:pt x="1633" y="1250"/>
                    <a:pt x="1454" y="867"/>
                  </a:cubicBezTo>
                  <a:cubicBezTo>
                    <a:pt x="1301" y="485"/>
                    <a:pt x="919" y="230"/>
                    <a:pt x="587" y="204"/>
                  </a:cubicBezTo>
                  <a:cubicBezTo>
                    <a:pt x="256" y="179"/>
                    <a:pt x="26" y="255"/>
                    <a:pt x="1" y="204"/>
                  </a:cubicBezTo>
                  <a:cubicBezTo>
                    <a:pt x="1" y="204"/>
                    <a:pt x="52" y="153"/>
                    <a:pt x="154" y="102"/>
                  </a:cubicBezTo>
                  <a:cubicBezTo>
                    <a:pt x="256" y="51"/>
                    <a:pt x="409" y="26"/>
                    <a:pt x="587" y="0"/>
                  </a:cubicBezTo>
                  <a:cubicBezTo>
                    <a:pt x="791" y="0"/>
                    <a:pt x="1021" y="26"/>
                    <a:pt x="1225" y="153"/>
                  </a:cubicBezTo>
                  <a:cubicBezTo>
                    <a:pt x="1454" y="281"/>
                    <a:pt x="1658" y="459"/>
                    <a:pt x="1786" y="689"/>
                  </a:cubicBezTo>
                  <a:cubicBezTo>
                    <a:pt x="2066" y="1148"/>
                    <a:pt x="2066" y="1734"/>
                    <a:pt x="1964" y="2117"/>
                  </a:cubicBezTo>
                  <a:cubicBezTo>
                    <a:pt x="1913" y="2219"/>
                    <a:pt x="1888" y="2295"/>
                    <a:pt x="1862" y="2372"/>
                  </a:cubicBezTo>
                  <a:cubicBezTo>
                    <a:pt x="1811" y="2448"/>
                    <a:pt x="1786" y="2525"/>
                    <a:pt x="1735" y="2576"/>
                  </a:cubicBezTo>
                  <a:cubicBezTo>
                    <a:pt x="1735" y="2601"/>
                    <a:pt x="1735" y="2576"/>
                    <a:pt x="1735" y="2576"/>
                  </a:cubicBezTo>
                  <a:cubicBezTo>
                    <a:pt x="1735" y="2576"/>
                    <a:pt x="1735" y="2576"/>
                    <a:pt x="1735" y="2576"/>
                  </a:cubicBezTo>
                  <a:lnTo>
                    <a:pt x="1735" y="2576"/>
                  </a:lnTo>
                  <a:cubicBezTo>
                    <a:pt x="1735" y="2576"/>
                    <a:pt x="1735" y="2576"/>
                    <a:pt x="1735" y="2576"/>
                  </a:cubicBezTo>
                  <a:cubicBezTo>
                    <a:pt x="1735" y="2601"/>
                    <a:pt x="1735" y="2601"/>
                    <a:pt x="1735" y="2601"/>
                  </a:cubicBezTo>
                  <a:cubicBezTo>
                    <a:pt x="1735" y="2601"/>
                    <a:pt x="1735" y="2601"/>
                    <a:pt x="1735" y="2601"/>
                  </a:cubicBezTo>
                  <a:cubicBezTo>
                    <a:pt x="1735" y="2601"/>
                    <a:pt x="1709" y="2576"/>
                    <a:pt x="1760" y="2627"/>
                  </a:cubicBezTo>
                  <a:cubicBezTo>
                    <a:pt x="2143" y="2805"/>
                    <a:pt x="2550" y="3162"/>
                    <a:pt x="2754" y="3646"/>
                  </a:cubicBezTo>
                  <a:cubicBezTo>
                    <a:pt x="2856" y="3901"/>
                    <a:pt x="2907" y="4182"/>
                    <a:pt x="2856" y="4437"/>
                  </a:cubicBezTo>
                  <a:cubicBezTo>
                    <a:pt x="2805" y="4717"/>
                    <a:pt x="2550" y="4921"/>
                    <a:pt x="2346" y="4947"/>
                  </a:cubicBezTo>
                  <a:cubicBezTo>
                    <a:pt x="2168" y="4972"/>
                    <a:pt x="1990" y="4972"/>
                    <a:pt x="1888" y="4921"/>
                  </a:cubicBezTo>
                  <a:cubicBezTo>
                    <a:pt x="1786" y="4921"/>
                    <a:pt x="1735" y="4896"/>
                    <a:pt x="1735" y="4870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46;p56"/>
            <p:cNvSpPr/>
            <p:nvPr/>
          </p:nvSpPr>
          <p:spPr>
            <a:xfrm>
              <a:off x="5594375" y="2759650"/>
              <a:ext cx="43375" cy="26150"/>
            </a:xfrm>
            <a:custGeom>
              <a:avLst/>
              <a:gdLst/>
              <a:ahLst/>
              <a:cxnLst/>
              <a:rect l="l" t="t" r="r" b="b"/>
              <a:pathLst>
                <a:path w="1735" h="1046" extrusionOk="0">
                  <a:moveTo>
                    <a:pt x="1607" y="0"/>
                  </a:moveTo>
                  <a:cubicBezTo>
                    <a:pt x="1658" y="0"/>
                    <a:pt x="1734" y="306"/>
                    <a:pt x="1556" y="638"/>
                  </a:cubicBezTo>
                  <a:cubicBezTo>
                    <a:pt x="1479" y="791"/>
                    <a:pt x="1326" y="918"/>
                    <a:pt x="1199" y="969"/>
                  </a:cubicBezTo>
                  <a:cubicBezTo>
                    <a:pt x="1071" y="1020"/>
                    <a:pt x="969" y="1046"/>
                    <a:pt x="969" y="1046"/>
                  </a:cubicBezTo>
                  <a:cubicBezTo>
                    <a:pt x="969" y="1046"/>
                    <a:pt x="944" y="1046"/>
                    <a:pt x="918" y="1046"/>
                  </a:cubicBezTo>
                  <a:cubicBezTo>
                    <a:pt x="867" y="1046"/>
                    <a:pt x="816" y="1020"/>
                    <a:pt x="740" y="1020"/>
                  </a:cubicBezTo>
                  <a:cubicBezTo>
                    <a:pt x="612" y="995"/>
                    <a:pt x="459" y="918"/>
                    <a:pt x="332" y="791"/>
                  </a:cubicBezTo>
                  <a:cubicBezTo>
                    <a:pt x="77" y="587"/>
                    <a:pt x="0" y="306"/>
                    <a:pt x="51" y="255"/>
                  </a:cubicBezTo>
                  <a:cubicBezTo>
                    <a:pt x="102" y="230"/>
                    <a:pt x="306" y="408"/>
                    <a:pt x="536" y="485"/>
                  </a:cubicBezTo>
                  <a:cubicBezTo>
                    <a:pt x="638" y="536"/>
                    <a:pt x="740" y="536"/>
                    <a:pt x="816" y="536"/>
                  </a:cubicBezTo>
                  <a:cubicBezTo>
                    <a:pt x="893" y="536"/>
                    <a:pt x="918" y="536"/>
                    <a:pt x="918" y="536"/>
                  </a:cubicBezTo>
                  <a:cubicBezTo>
                    <a:pt x="918" y="536"/>
                    <a:pt x="1097" y="561"/>
                    <a:pt x="1275" y="408"/>
                  </a:cubicBezTo>
                  <a:cubicBezTo>
                    <a:pt x="1454" y="281"/>
                    <a:pt x="1530" y="0"/>
                    <a:pt x="1607" y="0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47;p56"/>
            <p:cNvSpPr/>
            <p:nvPr/>
          </p:nvSpPr>
          <p:spPr>
            <a:xfrm>
              <a:off x="5428025" y="2470275"/>
              <a:ext cx="58025" cy="30625"/>
            </a:xfrm>
            <a:custGeom>
              <a:avLst/>
              <a:gdLst/>
              <a:ahLst/>
              <a:cxnLst/>
              <a:rect l="l" t="t" r="r" b="b"/>
              <a:pathLst>
                <a:path w="2321" h="1225" extrusionOk="0">
                  <a:moveTo>
                    <a:pt x="2295" y="357"/>
                  </a:moveTo>
                  <a:cubicBezTo>
                    <a:pt x="2269" y="383"/>
                    <a:pt x="2193" y="383"/>
                    <a:pt x="2065" y="357"/>
                  </a:cubicBezTo>
                  <a:cubicBezTo>
                    <a:pt x="1938" y="357"/>
                    <a:pt x="1810" y="357"/>
                    <a:pt x="1657" y="383"/>
                  </a:cubicBezTo>
                  <a:cubicBezTo>
                    <a:pt x="1351" y="434"/>
                    <a:pt x="1096" y="587"/>
                    <a:pt x="1096" y="587"/>
                  </a:cubicBezTo>
                  <a:cubicBezTo>
                    <a:pt x="1096" y="587"/>
                    <a:pt x="816" y="663"/>
                    <a:pt x="535" y="816"/>
                  </a:cubicBezTo>
                  <a:cubicBezTo>
                    <a:pt x="408" y="893"/>
                    <a:pt x="306" y="995"/>
                    <a:pt x="204" y="1071"/>
                  </a:cubicBezTo>
                  <a:cubicBezTo>
                    <a:pt x="128" y="1148"/>
                    <a:pt x="102" y="1224"/>
                    <a:pt x="51" y="1224"/>
                  </a:cubicBezTo>
                  <a:cubicBezTo>
                    <a:pt x="26" y="1224"/>
                    <a:pt x="0" y="1122"/>
                    <a:pt x="51" y="969"/>
                  </a:cubicBezTo>
                  <a:cubicBezTo>
                    <a:pt x="77" y="842"/>
                    <a:pt x="179" y="689"/>
                    <a:pt x="306" y="536"/>
                  </a:cubicBezTo>
                  <a:cubicBezTo>
                    <a:pt x="561" y="255"/>
                    <a:pt x="892" y="102"/>
                    <a:pt x="892" y="102"/>
                  </a:cubicBezTo>
                  <a:cubicBezTo>
                    <a:pt x="892" y="102"/>
                    <a:pt x="994" y="77"/>
                    <a:pt x="1122" y="51"/>
                  </a:cubicBezTo>
                  <a:cubicBezTo>
                    <a:pt x="1275" y="26"/>
                    <a:pt x="1453" y="0"/>
                    <a:pt x="1657" y="26"/>
                  </a:cubicBezTo>
                  <a:cubicBezTo>
                    <a:pt x="1836" y="26"/>
                    <a:pt x="2014" y="102"/>
                    <a:pt x="2142" y="179"/>
                  </a:cubicBezTo>
                  <a:cubicBezTo>
                    <a:pt x="2244" y="255"/>
                    <a:pt x="2320" y="332"/>
                    <a:pt x="2295" y="357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48;p56"/>
            <p:cNvSpPr/>
            <p:nvPr/>
          </p:nvSpPr>
          <p:spPr>
            <a:xfrm>
              <a:off x="5268675" y="2578000"/>
              <a:ext cx="7675" cy="7025"/>
            </a:xfrm>
            <a:custGeom>
              <a:avLst/>
              <a:gdLst/>
              <a:ahLst/>
              <a:cxnLst/>
              <a:rect l="l" t="t" r="r" b="b"/>
              <a:pathLst>
                <a:path w="307" h="281" extrusionOk="0">
                  <a:moveTo>
                    <a:pt x="306" y="26"/>
                  </a:moveTo>
                  <a:lnTo>
                    <a:pt x="204" y="0"/>
                  </a:lnTo>
                  <a:cubicBezTo>
                    <a:pt x="128" y="102"/>
                    <a:pt x="77" y="179"/>
                    <a:pt x="0" y="281"/>
                  </a:cubicBezTo>
                  <a:cubicBezTo>
                    <a:pt x="102" y="179"/>
                    <a:pt x="204" y="102"/>
                    <a:pt x="306" y="26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49;p56"/>
            <p:cNvSpPr/>
            <p:nvPr/>
          </p:nvSpPr>
          <p:spPr>
            <a:xfrm>
              <a:off x="5242525" y="2615600"/>
              <a:ext cx="522050" cy="349950"/>
            </a:xfrm>
            <a:custGeom>
              <a:avLst/>
              <a:gdLst/>
              <a:ahLst/>
              <a:cxnLst/>
              <a:rect l="l" t="t" r="r" b="b"/>
              <a:pathLst>
                <a:path w="20882" h="13998" extrusionOk="0">
                  <a:moveTo>
                    <a:pt x="17644" y="6349"/>
                  </a:moveTo>
                  <a:cubicBezTo>
                    <a:pt x="19301" y="6629"/>
                    <a:pt x="20550" y="4386"/>
                    <a:pt x="20703" y="3034"/>
                  </a:cubicBezTo>
                  <a:cubicBezTo>
                    <a:pt x="20882" y="1505"/>
                    <a:pt x="20091" y="944"/>
                    <a:pt x="19072" y="357"/>
                  </a:cubicBezTo>
                  <a:cubicBezTo>
                    <a:pt x="19531" y="1071"/>
                    <a:pt x="19811" y="1709"/>
                    <a:pt x="19199" y="2499"/>
                  </a:cubicBezTo>
                  <a:cubicBezTo>
                    <a:pt x="18409" y="3468"/>
                    <a:pt x="17159" y="3111"/>
                    <a:pt x="16216" y="2677"/>
                  </a:cubicBezTo>
                  <a:cubicBezTo>
                    <a:pt x="16216" y="3748"/>
                    <a:pt x="15273" y="4054"/>
                    <a:pt x="14482" y="3442"/>
                  </a:cubicBezTo>
                  <a:cubicBezTo>
                    <a:pt x="14100" y="4743"/>
                    <a:pt x="13463" y="5252"/>
                    <a:pt x="12035" y="5507"/>
                  </a:cubicBezTo>
                  <a:cubicBezTo>
                    <a:pt x="11372" y="5635"/>
                    <a:pt x="9154" y="5864"/>
                    <a:pt x="9179" y="4768"/>
                  </a:cubicBezTo>
                  <a:cubicBezTo>
                    <a:pt x="8363" y="5890"/>
                    <a:pt x="6298" y="6272"/>
                    <a:pt x="5049" y="5660"/>
                  </a:cubicBezTo>
                  <a:cubicBezTo>
                    <a:pt x="4004" y="5150"/>
                    <a:pt x="2652" y="3213"/>
                    <a:pt x="4080" y="2320"/>
                  </a:cubicBezTo>
                  <a:cubicBezTo>
                    <a:pt x="2882" y="2244"/>
                    <a:pt x="1607" y="2116"/>
                    <a:pt x="817" y="995"/>
                  </a:cubicBezTo>
                  <a:cubicBezTo>
                    <a:pt x="613" y="689"/>
                    <a:pt x="511" y="332"/>
                    <a:pt x="511" y="0"/>
                  </a:cubicBezTo>
                  <a:cubicBezTo>
                    <a:pt x="1" y="1913"/>
                    <a:pt x="970" y="3544"/>
                    <a:pt x="3188" y="3366"/>
                  </a:cubicBezTo>
                  <a:cubicBezTo>
                    <a:pt x="2448" y="3366"/>
                    <a:pt x="1887" y="4258"/>
                    <a:pt x="2066" y="4947"/>
                  </a:cubicBezTo>
                  <a:cubicBezTo>
                    <a:pt x="2270" y="5737"/>
                    <a:pt x="2601" y="5558"/>
                    <a:pt x="3443" y="5558"/>
                  </a:cubicBezTo>
                  <a:cubicBezTo>
                    <a:pt x="1709" y="11269"/>
                    <a:pt x="12672" y="13998"/>
                    <a:pt x="14023" y="8592"/>
                  </a:cubicBezTo>
                  <a:cubicBezTo>
                    <a:pt x="14508" y="9000"/>
                    <a:pt x="15502" y="9332"/>
                    <a:pt x="16140" y="9026"/>
                  </a:cubicBezTo>
                  <a:cubicBezTo>
                    <a:pt x="16726" y="8745"/>
                    <a:pt x="17822" y="6884"/>
                    <a:pt x="17644" y="6349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50;p56"/>
            <p:cNvSpPr/>
            <p:nvPr/>
          </p:nvSpPr>
          <p:spPr>
            <a:xfrm>
              <a:off x="5380850" y="2567800"/>
              <a:ext cx="268375" cy="580675"/>
            </a:xfrm>
            <a:custGeom>
              <a:avLst/>
              <a:gdLst/>
              <a:ahLst/>
              <a:cxnLst/>
              <a:rect l="l" t="t" r="r" b="b"/>
              <a:pathLst>
                <a:path w="10735" h="23227" extrusionOk="0">
                  <a:moveTo>
                    <a:pt x="10403" y="5839"/>
                  </a:moveTo>
                  <a:lnTo>
                    <a:pt x="8363" y="5839"/>
                  </a:lnTo>
                  <a:lnTo>
                    <a:pt x="9944" y="4232"/>
                  </a:lnTo>
                  <a:cubicBezTo>
                    <a:pt x="10097" y="4105"/>
                    <a:pt x="10097" y="3876"/>
                    <a:pt x="9944" y="3748"/>
                  </a:cubicBezTo>
                  <a:cubicBezTo>
                    <a:pt x="9816" y="3621"/>
                    <a:pt x="9587" y="3621"/>
                    <a:pt x="9459" y="3748"/>
                  </a:cubicBezTo>
                  <a:lnTo>
                    <a:pt x="8720" y="4513"/>
                  </a:lnTo>
                  <a:lnTo>
                    <a:pt x="8720" y="3646"/>
                  </a:lnTo>
                  <a:cubicBezTo>
                    <a:pt x="8720" y="3442"/>
                    <a:pt x="8567" y="3289"/>
                    <a:pt x="8363" y="3289"/>
                  </a:cubicBezTo>
                  <a:cubicBezTo>
                    <a:pt x="8184" y="3289"/>
                    <a:pt x="8032" y="3442"/>
                    <a:pt x="8032" y="3646"/>
                  </a:cubicBezTo>
                  <a:lnTo>
                    <a:pt x="8032" y="5201"/>
                  </a:lnTo>
                  <a:lnTo>
                    <a:pt x="6145" y="7088"/>
                  </a:lnTo>
                  <a:lnTo>
                    <a:pt x="6145" y="2958"/>
                  </a:lnTo>
                  <a:cubicBezTo>
                    <a:pt x="6145" y="2907"/>
                    <a:pt x="6119" y="2856"/>
                    <a:pt x="6119" y="2805"/>
                  </a:cubicBezTo>
                  <a:cubicBezTo>
                    <a:pt x="6910" y="2193"/>
                    <a:pt x="7522" y="1708"/>
                    <a:pt x="8210" y="1096"/>
                  </a:cubicBezTo>
                  <a:cubicBezTo>
                    <a:pt x="8363" y="994"/>
                    <a:pt x="8388" y="765"/>
                    <a:pt x="8261" y="612"/>
                  </a:cubicBezTo>
                  <a:cubicBezTo>
                    <a:pt x="8134" y="485"/>
                    <a:pt x="7904" y="459"/>
                    <a:pt x="7777" y="587"/>
                  </a:cubicBezTo>
                  <a:cubicBezTo>
                    <a:pt x="7063" y="1198"/>
                    <a:pt x="6451" y="1683"/>
                    <a:pt x="5635" y="2295"/>
                  </a:cubicBezTo>
                  <a:cubicBezTo>
                    <a:pt x="5584" y="2295"/>
                    <a:pt x="5533" y="2269"/>
                    <a:pt x="5482" y="2269"/>
                  </a:cubicBezTo>
                  <a:cubicBezTo>
                    <a:pt x="5049" y="1759"/>
                    <a:pt x="4615" y="1249"/>
                    <a:pt x="4233" y="765"/>
                  </a:cubicBezTo>
                  <a:lnTo>
                    <a:pt x="3723" y="153"/>
                  </a:lnTo>
                  <a:cubicBezTo>
                    <a:pt x="3595" y="26"/>
                    <a:pt x="3366" y="0"/>
                    <a:pt x="3238" y="128"/>
                  </a:cubicBezTo>
                  <a:cubicBezTo>
                    <a:pt x="3085" y="230"/>
                    <a:pt x="3060" y="459"/>
                    <a:pt x="3187" y="612"/>
                  </a:cubicBezTo>
                  <a:lnTo>
                    <a:pt x="3697" y="1224"/>
                  </a:lnTo>
                  <a:cubicBezTo>
                    <a:pt x="4054" y="1657"/>
                    <a:pt x="4462" y="2142"/>
                    <a:pt x="4845" y="2601"/>
                  </a:cubicBezTo>
                  <a:cubicBezTo>
                    <a:pt x="4794" y="2703"/>
                    <a:pt x="4768" y="2830"/>
                    <a:pt x="4768" y="2958"/>
                  </a:cubicBezTo>
                  <a:lnTo>
                    <a:pt x="4768" y="9485"/>
                  </a:lnTo>
                  <a:lnTo>
                    <a:pt x="2346" y="7088"/>
                  </a:lnTo>
                  <a:lnTo>
                    <a:pt x="2346" y="4691"/>
                  </a:lnTo>
                  <a:cubicBezTo>
                    <a:pt x="2346" y="4487"/>
                    <a:pt x="2193" y="4334"/>
                    <a:pt x="1989" y="4334"/>
                  </a:cubicBezTo>
                  <a:cubicBezTo>
                    <a:pt x="1811" y="4334"/>
                    <a:pt x="1658" y="4487"/>
                    <a:pt x="1658" y="4691"/>
                  </a:cubicBezTo>
                  <a:lnTo>
                    <a:pt x="1658" y="6374"/>
                  </a:lnTo>
                  <a:lnTo>
                    <a:pt x="638" y="5354"/>
                  </a:lnTo>
                  <a:cubicBezTo>
                    <a:pt x="485" y="5227"/>
                    <a:pt x="281" y="5227"/>
                    <a:pt x="153" y="5354"/>
                  </a:cubicBezTo>
                  <a:cubicBezTo>
                    <a:pt x="0" y="5507"/>
                    <a:pt x="0" y="5711"/>
                    <a:pt x="153" y="5839"/>
                  </a:cubicBezTo>
                  <a:lnTo>
                    <a:pt x="2881" y="8592"/>
                  </a:lnTo>
                  <a:cubicBezTo>
                    <a:pt x="2167" y="8541"/>
                    <a:pt x="1479" y="8465"/>
                    <a:pt x="740" y="8414"/>
                  </a:cubicBezTo>
                  <a:lnTo>
                    <a:pt x="408" y="8363"/>
                  </a:lnTo>
                  <a:cubicBezTo>
                    <a:pt x="230" y="8363"/>
                    <a:pt x="51" y="8490"/>
                    <a:pt x="51" y="8669"/>
                  </a:cubicBezTo>
                  <a:cubicBezTo>
                    <a:pt x="26" y="8873"/>
                    <a:pt x="153" y="9051"/>
                    <a:pt x="357" y="9051"/>
                  </a:cubicBezTo>
                  <a:lnTo>
                    <a:pt x="663" y="9077"/>
                  </a:lnTo>
                  <a:cubicBezTo>
                    <a:pt x="1683" y="9204"/>
                    <a:pt x="2626" y="9281"/>
                    <a:pt x="3570" y="9281"/>
                  </a:cubicBezTo>
                  <a:lnTo>
                    <a:pt x="4768" y="10479"/>
                  </a:lnTo>
                  <a:lnTo>
                    <a:pt x="4768" y="22513"/>
                  </a:lnTo>
                  <a:cubicBezTo>
                    <a:pt x="4768" y="22895"/>
                    <a:pt x="5074" y="23227"/>
                    <a:pt x="5456" y="23227"/>
                  </a:cubicBezTo>
                  <a:cubicBezTo>
                    <a:pt x="5839" y="23227"/>
                    <a:pt x="6145" y="22895"/>
                    <a:pt x="6145" y="22513"/>
                  </a:cubicBezTo>
                  <a:lnTo>
                    <a:pt x="6145" y="8057"/>
                  </a:lnTo>
                  <a:lnTo>
                    <a:pt x="7675" y="6527"/>
                  </a:lnTo>
                  <a:lnTo>
                    <a:pt x="10403" y="6527"/>
                  </a:lnTo>
                  <a:cubicBezTo>
                    <a:pt x="10581" y="6527"/>
                    <a:pt x="10734" y="6374"/>
                    <a:pt x="10734" y="6170"/>
                  </a:cubicBezTo>
                  <a:cubicBezTo>
                    <a:pt x="10734" y="5992"/>
                    <a:pt x="10581" y="5839"/>
                    <a:pt x="10403" y="5839"/>
                  </a:cubicBezTo>
                  <a:close/>
                </a:path>
              </a:pathLst>
            </a:custGeom>
            <a:solidFill>
              <a:srgbClr val="B56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51;p56"/>
            <p:cNvSpPr/>
            <p:nvPr/>
          </p:nvSpPr>
          <p:spPr>
            <a:xfrm>
              <a:off x="5380850" y="2567800"/>
              <a:ext cx="268375" cy="580675"/>
            </a:xfrm>
            <a:custGeom>
              <a:avLst/>
              <a:gdLst/>
              <a:ahLst/>
              <a:cxnLst/>
              <a:rect l="l" t="t" r="r" b="b"/>
              <a:pathLst>
                <a:path w="10735" h="23227" extrusionOk="0">
                  <a:moveTo>
                    <a:pt x="10403" y="5839"/>
                  </a:moveTo>
                  <a:lnTo>
                    <a:pt x="8363" y="5839"/>
                  </a:lnTo>
                  <a:lnTo>
                    <a:pt x="9944" y="4232"/>
                  </a:lnTo>
                  <a:cubicBezTo>
                    <a:pt x="10097" y="4105"/>
                    <a:pt x="10097" y="3876"/>
                    <a:pt x="9944" y="3748"/>
                  </a:cubicBezTo>
                  <a:cubicBezTo>
                    <a:pt x="9816" y="3621"/>
                    <a:pt x="9587" y="3621"/>
                    <a:pt x="9459" y="3748"/>
                  </a:cubicBezTo>
                  <a:lnTo>
                    <a:pt x="8720" y="4513"/>
                  </a:lnTo>
                  <a:lnTo>
                    <a:pt x="8720" y="3646"/>
                  </a:lnTo>
                  <a:cubicBezTo>
                    <a:pt x="8720" y="3442"/>
                    <a:pt x="8567" y="3289"/>
                    <a:pt x="8363" y="3289"/>
                  </a:cubicBezTo>
                  <a:cubicBezTo>
                    <a:pt x="8184" y="3289"/>
                    <a:pt x="8032" y="3442"/>
                    <a:pt x="8032" y="3646"/>
                  </a:cubicBezTo>
                  <a:lnTo>
                    <a:pt x="8032" y="5201"/>
                  </a:lnTo>
                  <a:lnTo>
                    <a:pt x="6145" y="7088"/>
                  </a:lnTo>
                  <a:lnTo>
                    <a:pt x="6145" y="2958"/>
                  </a:lnTo>
                  <a:cubicBezTo>
                    <a:pt x="6145" y="2907"/>
                    <a:pt x="6119" y="2856"/>
                    <a:pt x="6119" y="2805"/>
                  </a:cubicBezTo>
                  <a:cubicBezTo>
                    <a:pt x="6910" y="2193"/>
                    <a:pt x="7522" y="1708"/>
                    <a:pt x="8210" y="1096"/>
                  </a:cubicBezTo>
                  <a:cubicBezTo>
                    <a:pt x="8363" y="994"/>
                    <a:pt x="8388" y="765"/>
                    <a:pt x="8261" y="612"/>
                  </a:cubicBezTo>
                  <a:cubicBezTo>
                    <a:pt x="8134" y="485"/>
                    <a:pt x="7904" y="459"/>
                    <a:pt x="7777" y="587"/>
                  </a:cubicBezTo>
                  <a:cubicBezTo>
                    <a:pt x="7063" y="1198"/>
                    <a:pt x="6451" y="1683"/>
                    <a:pt x="5635" y="2295"/>
                  </a:cubicBezTo>
                  <a:cubicBezTo>
                    <a:pt x="5584" y="2295"/>
                    <a:pt x="5533" y="2269"/>
                    <a:pt x="5482" y="2269"/>
                  </a:cubicBezTo>
                  <a:cubicBezTo>
                    <a:pt x="5049" y="1759"/>
                    <a:pt x="4615" y="1249"/>
                    <a:pt x="4233" y="765"/>
                  </a:cubicBezTo>
                  <a:lnTo>
                    <a:pt x="3723" y="153"/>
                  </a:lnTo>
                  <a:cubicBezTo>
                    <a:pt x="3595" y="26"/>
                    <a:pt x="3366" y="0"/>
                    <a:pt x="3238" y="128"/>
                  </a:cubicBezTo>
                  <a:cubicBezTo>
                    <a:pt x="3085" y="230"/>
                    <a:pt x="3060" y="459"/>
                    <a:pt x="3187" y="612"/>
                  </a:cubicBezTo>
                  <a:lnTo>
                    <a:pt x="3697" y="1224"/>
                  </a:lnTo>
                  <a:cubicBezTo>
                    <a:pt x="4054" y="1657"/>
                    <a:pt x="4462" y="2142"/>
                    <a:pt x="4845" y="2601"/>
                  </a:cubicBezTo>
                  <a:cubicBezTo>
                    <a:pt x="4794" y="2703"/>
                    <a:pt x="4768" y="2830"/>
                    <a:pt x="4768" y="2958"/>
                  </a:cubicBezTo>
                  <a:lnTo>
                    <a:pt x="4768" y="9485"/>
                  </a:lnTo>
                  <a:lnTo>
                    <a:pt x="2346" y="7088"/>
                  </a:lnTo>
                  <a:lnTo>
                    <a:pt x="2346" y="4691"/>
                  </a:lnTo>
                  <a:cubicBezTo>
                    <a:pt x="2346" y="4487"/>
                    <a:pt x="2193" y="4334"/>
                    <a:pt x="1989" y="4334"/>
                  </a:cubicBezTo>
                  <a:cubicBezTo>
                    <a:pt x="1811" y="4334"/>
                    <a:pt x="1658" y="4487"/>
                    <a:pt x="1658" y="4691"/>
                  </a:cubicBezTo>
                  <a:lnTo>
                    <a:pt x="1658" y="6374"/>
                  </a:lnTo>
                  <a:lnTo>
                    <a:pt x="638" y="5354"/>
                  </a:lnTo>
                  <a:cubicBezTo>
                    <a:pt x="485" y="5227"/>
                    <a:pt x="281" y="5227"/>
                    <a:pt x="153" y="5354"/>
                  </a:cubicBezTo>
                  <a:cubicBezTo>
                    <a:pt x="0" y="5507"/>
                    <a:pt x="0" y="5711"/>
                    <a:pt x="153" y="5839"/>
                  </a:cubicBezTo>
                  <a:lnTo>
                    <a:pt x="2881" y="8592"/>
                  </a:lnTo>
                  <a:cubicBezTo>
                    <a:pt x="2167" y="8541"/>
                    <a:pt x="1479" y="8465"/>
                    <a:pt x="740" y="8414"/>
                  </a:cubicBezTo>
                  <a:lnTo>
                    <a:pt x="408" y="8363"/>
                  </a:lnTo>
                  <a:cubicBezTo>
                    <a:pt x="230" y="8363"/>
                    <a:pt x="51" y="8490"/>
                    <a:pt x="51" y="8669"/>
                  </a:cubicBezTo>
                  <a:cubicBezTo>
                    <a:pt x="26" y="8873"/>
                    <a:pt x="153" y="9051"/>
                    <a:pt x="357" y="9051"/>
                  </a:cubicBezTo>
                  <a:lnTo>
                    <a:pt x="663" y="9077"/>
                  </a:lnTo>
                  <a:cubicBezTo>
                    <a:pt x="1683" y="9204"/>
                    <a:pt x="2626" y="9281"/>
                    <a:pt x="3570" y="9281"/>
                  </a:cubicBezTo>
                  <a:lnTo>
                    <a:pt x="4768" y="10479"/>
                  </a:lnTo>
                  <a:lnTo>
                    <a:pt x="4768" y="22513"/>
                  </a:lnTo>
                  <a:cubicBezTo>
                    <a:pt x="4768" y="22895"/>
                    <a:pt x="5074" y="23227"/>
                    <a:pt x="5456" y="23227"/>
                  </a:cubicBezTo>
                  <a:cubicBezTo>
                    <a:pt x="5839" y="23227"/>
                    <a:pt x="6145" y="22895"/>
                    <a:pt x="6145" y="22513"/>
                  </a:cubicBezTo>
                  <a:lnTo>
                    <a:pt x="6145" y="8057"/>
                  </a:lnTo>
                  <a:lnTo>
                    <a:pt x="7675" y="6527"/>
                  </a:lnTo>
                  <a:lnTo>
                    <a:pt x="10403" y="6527"/>
                  </a:lnTo>
                  <a:cubicBezTo>
                    <a:pt x="10581" y="6527"/>
                    <a:pt x="10734" y="6374"/>
                    <a:pt x="10734" y="6170"/>
                  </a:cubicBezTo>
                  <a:cubicBezTo>
                    <a:pt x="10734" y="5992"/>
                    <a:pt x="10581" y="5839"/>
                    <a:pt x="10403" y="5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52;p56"/>
            <p:cNvSpPr/>
            <p:nvPr/>
          </p:nvSpPr>
          <p:spPr>
            <a:xfrm>
              <a:off x="5519150" y="2453050"/>
              <a:ext cx="7050" cy="4500"/>
            </a:xfrm>
            <a:custGeom>
              <a:avLst/>
              <a:gdLst/>
              <a:ahLst/>
              <a:cxnLst/>
              <a:rect l="l" t="t" r="r" b="b"/>
              <a:pathLst>
                <a:path w="282" h="180" extrusionOk="0">
                  <a:moveTo>
                    <a:pt x="256" y="128"/>
                  </a:moveTo>
                  <a:cubicBezTo>
                    <a:pt x="256" y="103"/>
                    <a:pt x="281" y="103"/>
                    <a:pt x="281" y="77"/>
                  </a:cubicBezTo>
                  <a:cubicBezTo>
                    <a:pt x="179" y="77"/>
                    <a:pt x="77" y="77"/>
                    <a:pt x="1" y="1"/>
                  </a:cubicBezTo>
                  <a:cubicBezTo>
                    <a:pt x="1" y="52"/>
                    <a:pt x="26" y="128"/>
                    <a:pt x="26" y="179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53;p56"/>
            <p:cNvSpPr/>
            <p:nvPr/>
          </p:nvSpPr>
          <p:spPr>
            <a:xfrm>
              <a:off x="2899475" y="2205125"/>
              <a:ext cx="648875" cy="670550"/>
            </a:xfrm>
            <a:custGeom>
              <a:avLst/>
              <a:gdLst/>
              <a:ahLst/>
              <a:cxnLst/>
              <a:rect l="l" t="t" r="r" b="b"/>
              <a:pathLst>
                <a:path w="25955" h="26822" extrusionOk="0">
                  <a:moveTo>
                    <a:pt x="13794" y="1606"/>
                  </a:moveTo>
                  <a:cubicBezTo>
                    <a:pt x="13972" y="1734"/>
                    <a:pt x="14150" y="1734"/>
                    <a:pt x="14354" y="1683"/>
                  </a:cubicBezTo>
                  <a:lnTo>
                    <a:pt x="13794" y="1861"/>
                  </a:lnTo>
                  <a:cubicBezTo>
                    <a:pt x="13794" y="1759"/>
                    <a:pt x="13794" y="1683"/>
                    <a:pt x="13794" y="1606"/>
                  </a:cubicBezTo>
                  <a:close/>
                  <a:moveTo>
                    <a:pt x="22590" y="9383"/>
                  </a:moveTo>
                  <a:cubicBezTo>
                    <a:pt x="22564" y="9383"/>
                    <a:pt x="22539" y="9357"/>
                    <a:pt x="22513" y="9332"/>
                  </a:cubicBezTo>
                  <a:cubicBezTo>
                    <a:pt x="24374" y="9230"/>
                    <a:pt x="23737" y="6450"/>
                    <a:pt x="22437" y="5813"/>
                  </a:cubicBezTo>
                  <a:cubicBezTo>
                    <a:pt x="22309" y="5762"/>
                    <a:pt x="21264" y="5533"/>
                    <a:pt x="21187" y="5686"/>
                  </a:cubicBezTo>
                  <a:cubicBezTo>
                    <a:pt x="21672" y="4334"/>
                    <a:pt x="21901" y="2932"/>
                    <a:pt x="20397" y="2116"/>
                  </a:cubicBezTo>
                  <a:cubicBezTo>
                    <a:pt x="19326" y="1555"/>
                    <a:pt x="17975" y="2065"/>
                    <a:pt x="16929" y="2397"/>
                  </a:cubicBezTo>
                  <a:cubicBezTo>
                    <a:pt x="17184" y="2320"/>
                    <a:pt x="16751" y="1504"/>
                    <a:pt x="16649" y="1402"/>
                  </a:cubicBezTo>
                  <a:cubicBezTo>
                    <a:pt x="16216" y="969"/>
                    <a:pt x="15298" y="1020"/>
                    <a:pt x="14788" y="1275"/>
                  </a:cubicBezTo>
                  <a:cubicBezTo>
                    <a:pt x="14660" y="1326"/>
                    <a:pt x="13870" y="1912"/>
                    <a:pt x="13895" y="2014"/>
                  </a:cubicBezTo>
                  <a:cubicBezTo>
                    <a:pt x="13743" y="357"/>
                    <a:pt x="11575" y="0"/>
                    <a:pt x="10250" y="306"/>
                  </a:cubicBezTo>
                  <a:cubicBezTo>
                    <a:pt x="8082" y="841"/>
                    <a:pt x="7700" y="4156"/>
                    <a:pt x="8082" y="5941"/>
                  </a:cubicBezTo>
                  <a:cubicBezTo>
                    <a:pt x="5303" y="5227"/>
                    <a:pt x="2218" y="6119"/>
                    <a:pt x="1071" y="8924"/>
                  </a:cubicBezTo>
                  <a:cubicBezTo>
                    <a:pt x="0" y="11575"/>
                    <a:pt x="1148" y="13997"/>
                    <a:pt x="4105" y="13742"/>
                  </a:cubicBezTo>
                  <a:cubicBezTo>
                    <a:pt x="3213" y="13742"/>
                    <a:pt x="2524" y="14839"/>
                    <a:pt x="2754" y="15705"/>
                  </a:cubicBezTo>
                  <a:cubicBezTo>
                    <a:pt x="2983" y="16674"/>
                    <a:pt x="3417" y="16445"/>
                    <a:pt x="4437" y="16470"/>
                  </a:cubicBezTo>
                  <a:cubicBezTo>
                    <a:pt x="2295" y="23482"/>
                    <a:pt x="15782" y="26822"/>
                    <a:pt x="17465" y="20167"/>
                  </a:cubicBezTo>
                  <a:cubicBezTo>
                    <a:pt x="18077" y="20677"/>
                    <a:pt x="19301" y="21085"/>
                    <a:pt x="20065" y="20728"/>
                  </a:cubicBezTo>
                  <a:cubicBezTo>
                    <a:pt x="20779" y="20397"/>
                    <a:pt x="22131" y="18102"/>
                    <a:pt x="21927" y="17414"/>
                  </a:cubicBezTo>
                  <a:cubicBezTo>
                    <a:pt x="23941" y="17771"/>
                    <a:pt x="25496" y="15017"/>
                    <a:pt x="25700" y="13360"/>
                  </a:cubicBezTo>
                  <a:cubicBezTo>
                    <a:pt x="25955" y="10938"/>
                    <a:pt x="24272" y="10453"/>
                    <a:pt x="22590" y="9383"/>
                  </a:cubicBezTo>
                  <a:close/>
                </a:path>
              </a:pathLst>
            </a:custGeom>
            <a:solidFill>
              <a:srgbClr val="7B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54;p56"/>
            <p:cNvSpPr/>
            <p:nvPr/>
          </p:nvSpPr>
          <p:spPr>
            <a:xfrm>
              <a:off x="2899475" y="2205125"/>
              <a:ext cx="648875" cy="670550"/>
            </a:xfrm>
            <a:custGeom>
              <a:avLst/>
              <a:gdLst/>
              <a:ahLst/>
              <a:cxnLst/>
              <a:rect l="l" t="t" r="r" b="b"/>
              <a:pathLst>
                <a:path w="25955" h="26822" extrusionOk="0">
                  <a:moveTo>
                    <a:pt x="13794" y="1606"/>
                  </a:moveTo>
                  <a:cubicBezTo>
                    <a:pt x="13972" y="1734"/>
                    <a:pt x="14150" y="1734"/>
                    <a:pt x="14354" y="1683"/>
                  </a:cubicBezTo>
                  <a:lnTo>
                    <a:pt x="13794" y="1861"/>
                  </a:lnTo>
                  <a:cubicBezTo>
                    <a:pt x="13794" y="1759"/>
                    <a:pt x="13794" y="1683"/>
                    <a:pt x="13794" y="1606"/>
                  </a:cubicBezTo>
                  <a:close/>
                  <a:moveTo>
                    <a:pt x="22590" y="9383"/>
                  </a:moveTo>
                  <a:cubicBezTo>
                    <a:pt x="22564" y="9383"/>
                    <a:pt x="22539" y="9357"/>
                    <a:pt x="22513" y="9332"/>
                  </a:cubicBezTo>
                  <a:cubicBezTo>
                    <a:pt x="24374" y="9230"/>
                    <a:pt x="23737" y="6450"/>
                    <a:pt x="22437" y="5813"/>
                  </a:cubicBezTo>
                  <a:cubicBezTo>
                    <a:pt x="22309" y="5762"/>
                    <a:pt x="21264" y="5533"/>
                    <a:pt x="21187" y="5686"/>
                  </a:cubicBezTo>
                  <a:cubicBezTo>
                    <a:pt x="21672" y="4334"/>
                    <a:pt x="21901" y="2932"/>
                    <a:pt x="20397" y="2116"/>
                  </a:cubicBezTo>
                  <a:cubicBezTo>
                    <a:pt x="19326" y="1555"/>
                    <a:pt x="17975" y="2065"/>
                    <a:pt x="16929" y="2397"/>
                  </a:cubicBezTo>
                  <a:cubicBezTo>
                    <a:pt x="17184" y="2320"/>
                    <a:pt x="16751" y="1504"/>
                    <a:pt x="16649" y="1402"/>
                  </a:cubicBezTo>
                  <a:cubicBezTo>
                    <a:pt x="16216" y="969"/>
                    <a:pt x="15298" y="1020"/>
                    <a:pt x="14788" y="1275"/>
                  </a:cubicBezTo>
                  <a:cubicBezTo>
                    <a:pt x="14660" y="1326"/>
                    <a:pt x="13870" y="1912"/>
                    <a:pt x="13895" y="2014"/>
                  </a:cubicBezTo>
                  <a:cubicBezTo>
                    <a:pt x="13743" y="357"/>
                    <a:pt x="11575" y="0"/>
                    <a:pt x="10250" y="306"/>
                  </a:cubicBezTo>
                  <a:cubicBezTo>
                    <a:pt x="8082" y="841"/>
                    <a:pt x="7700" y="4156"/>
                    <a:pt x="8082" y="5941"/>
                  </a:cubicBezTo>
                  <a:cubicBezTo>
                    <a:pt x="5303" y="5227"/>
                    <a:pt x="2218" y="6119"/>
                    <a:pt x="1071" y="8924"/>
                  </a:cubicBezTo>
                  <a:cubicBezTo>
                    <a:pt x="0" y="11575"/>
                    <a:pt x="1148" y="13997"/>
                    <a:pt x="4105" y="13742"/>
                  </a:cubicBezTo>
                  <a:cubicBezTo>
                    <a:pt x="3213" y="13742"/>
                    <a:pt x="2524" y="14839"/>
                    <a:pt x="2754" y="15705"/>
                  </a:cubicBezTo>
                  <a:cubicBezTo>
                    <a:pt x="2983" y="16674"/>
                    <a:pt x="3417" y="16445"/>
                    <a:pt x="4437" y="16470"/>
                  </a:cubicBezTo>
                  <a:cubicBezTo>
                    <a:pt x="2295" y="23482"/>
                    <a:pt x="15782" y="26822"/>
                    <a:pt x="17465" y="20167"/>
                  </a:cubicBezTo>
                  <a:cubicBezTo>
                    <a:pt x="18077" y="20677"/>
                    <a:pt x="19301" y="21085"/>
                    <a:pt x="20065" y="20728"/>
                  </a:cubicBezTo>
                  <a:cubicBezTo>
                    <a:pt x="20779" y="20397"/>
                    <a:pt x="22131" y="18102"/>
                    <a:pt x="21927" y="17414"/>
                  </a:cubicBezTo>
                  <a:cubicBezTo>
                    <a:pt x="23941" y="17771"/>
                    <a:pt x="25496" y="15017"/>
                    <a:pt x="25700" y="13360"/>
                  </a:cubicBezTo>
                  <a:cubicBezTo>
                    <a:pt x="25955" y="10938"/>
                    <a:pt x="24272" y="10453"/>
                    <a:pt x="22590" y="93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55;p56"/>
            <p:cNvSpPr/>
            <p:nvPr/>
          </p:nvSpPr>
          <p:spPr>
            <a:xfrm>
              <a:off x="2998900" y="2394425"/>
              <a:ext cx="56125" cy="103925"/>
            </a:xfrm>
            <a:custGeom>
              <a:avLst/>
              <a:gdLst/>
              <a:ahLst/>
              <a:cxnLst/>
              <a:rect l="l" t="t" r="r" b="b"/>
              <a:pathLst>
                <a:path w="2245" h="4157" extrusionOk="0">
                  <a:moveTo>
                    <a:pt x="2244" y="4029"/>
                  </a:moveTo>
                  <a:cubicBezTo>
                    <a:pt x="2244" y="4054"/>
                    <a:pt x="2142" y="4105"/>
                    <a:pt x="1989" y="4131"/>
                  </a:cubicBezTo>
                  <a:cubicBezTo>
                    <a:pt x="1836" y="4156"/>
                    <a:pt x="1581" y="4156"/>
                    <a:pt x="1326" y="4003"/>
                  </a:cubicBezTo>
                  <a:cubicBezTo>
                    <a:pt x="1199" y="3952"/>
                    <a:pt x="1071" y="3825"/>
                    <a:pt x="995" y="3697"/>
                  </a:cubicBezTo>
                  <a:cubicBezTo>
                    <a:pt x="893" y="3544"/>
                    <a:pt x="867" y="3366"/>
                    <a:pt x="867" y="3213"/>
                  </a:cubicBezTo>
                  <a:cubicBezTo>
                    <a:pt x="867" y="3136"/>
                    <a:pt x="867" y="3034"/>
                    <a:pt x="893" y="2958"/>
                  </a:cubicBezTo>
                  <a:cubicBezTo>
                    <a:pt x="893" y="2932"/>
                    <a:pt x="893" y="2881"/>
                    <a:pt x="918" y="2856"/>
                  </a:cubicBezTo>
                  <a:lnTo>
                    <a:pt x="944" y="2805"/>
                  </a:lnTo>
                  <a:lnTo>
                    <a:pt x="944" y="2779"/>
                  </a:lnTo>
                  <a:cubicBezTo>
                    <a:pt x="944" y="2779"/>
                    <a:pt x="944" y="2754"/>
                    <a:pt x="944" y="2754"/>
                  </a:cubicBezTo>
                  <a:cubicBezTo>
                    <a:pt x="918" y="2754"/>
                    <a:pt x="893" y="2754"/>
                    <a:pt x="893" y="2754"/>
                  </a:cubicBezTo>
                  <a:cubicBezTo>
                    <a:pt x="867" y="2754"/>
                    <a:pt x="893" y="2779"/>
                    <a:pt x="867" y="2754"/>
                  </a:cubicBezTo>
                  <a:cubicBezTo>
                    <a:pt x="816" y="2754"/>
                    <a:pt x="765" y="2728"/>
                    <a:pt x="740" y="2728"/>
                  </a:cubicBezTo>
                  <a:cubicBezTo>
                    <a:pt x="587" y="2652"/>
                    <a:pt x="485" y="2575"/>
                    <a:pt x="485" y="2575"/>
                  </a:cubicBezTo>
                  <a:cubicBezTo>
                    <a:pt x="485" y="2575"/>
                    <a:pt x="434" y="2550"/>
                    <a:pt x="358" y="2448"/>
                  </a:cubicBezTo>
                  <a:cubicBezTo>
                    <a:pt x="332" y="2397"/>
                    <a:pt x="281" y="2346"/>
                    <a:pt x="256" y="2295"/>
                  </a:cubicBezTo>
                  <a:cubicBezTo>
                    <a:pt x="205" y="2218"/>
                    <a:pt x="179" y="2142"/>
                    <a:pt x="128" y="2065"/>
                  </a:cubicBezTo>
                  <a:cubicBezTo>
                    <a:pt x="1" y="1709"/>
                    <a:pt x="26" y="1224"/>
                    <a:pt x="230" y="842"/>
                  </a:cubicBezTo>
                  <a:cubicBezTo>
                    <a:pt x="383" y="434"/>
                    <a:pt x="740" y="102"/>
                    <a:pt x="1071" y="26"/>
                  </a:cubicBezTo>
                  <a:cubicBezTo>
                    <a:pt x="1250" y="0"/>
                    <a:pt x="1377" y="0"/>
                    <a:pt x="1454" y="26"/>
                  </a:cubicBezTo>
                  <a:cubicBezTo>
                    <a:pt x="1556" y="51"/>
                    <a:pt x="1607" y="77"/>
                    <a:pt x="1607" y="102"/>
                  </a:cubicBezTo>
                  <a:cubicBezTo>
                    <a:pt x="1581" y="153"/>
                    <a:pt x="1403" y="153"/>
                    <a:pt x="1173" y="255"/>
                  </a:cubicBezTo>
                  <a:cubicBezTo>
                    <a:pt x="944" y="383"/>
                    <a:pt x="715" y="663"/>
                    <a:pt x="638" y="995"/>
                  </a:cubicBezTo>
                  <a:cubicBezTo>
                    <a:pt x="536" y="1301"/>
                    <a:pt x="587" y="1658"/>
                    <a:pt x="689" y="1836"/>
                  </a:cubicBezTo>
                  <a:cubicBezTo>
                    <a:pt x="715" y="1887"/>
                    <a:pt x="740" y="1912"/>
                    <a:pt x="740" y="1963"/>
                  </a:cubicBezTo>
                  <a:cubicBezTo>
                    <a:pt x="765" y="1989"/>
                    <a:pt x="816" y="2014"/>
                    <a:pt x="816" y="2040"/>
                  </a:cubicBezTo>
                  <a:cubicBezTo>
                    <a:pt x="867" y="2065"/>
                    <a:pt x="893" y="2091"/>
                    <a:pt x="893" y="2091"/>
                  </a:cubicBezTo>
                  <a:cubicBezTo>
                    <a:pt x="893" y="2091"/>
                    <a:pt x="918" y="2116"/>
                    <a:pt x="995" y="2167"/>
                  </a:cubicBezTo>
                  <a:cubicBezTo>
                    <a:pt x="1020" y="2167"/>
                    <a:pt x="1046" y="2193"/>
                    <a:pt x="1071" y="2193"/>
                  </a:cubicBezTo>
                  <a:cubicBezTo>
                    <a:pt x="1148" y="2218"/>
                    <a:pt x="1224" y="2218"/>
                    <a:pt x="1301" y="2244"/>
                  </a:cubicBezTo>
                  <a:cubicBezTo>
                    <a:pt x="1479" y="2269"/>
                    <a:pt x="1683" y="2295"/>
                    <a:pt x="1913" y="2320"/>
                  </a:cubicBezTo>
                  <a:cubicBezTo>
                    <a:pt x="1760" y="2499"/>
                    <a:pt x="1581" y="2703"/>
                    <a:pt x="1454" y="2907"/>
                  </a:cubicBezTo>
                  <a:lnTo>
                    <a:pt x="1377" y="3034"/>
                  </a:lnTo>
                  <a:cubicBezTo>
                    <a:pt x="1377" y="3060"/>
                    <a:pt x="1352" y="3060"/>
                    <a:pt x="1352" y="3085"/>
                  </a:cubicBezTo>
                  <a:cubicBezTo>
                    <a:pt x="1326" y="3136"/>
                    <a:pt x="1326" y="3187"/>
                    <a:pt x="1326" y="3238"/>
                  </a:cubicBezTo>
                  <a:cubicBezTo>
                    <a:pt x="1275" y="3417"/>
                    <a:pt x="1352" y="3621"/>
                    <a:pt x="1505" y="3748"/>
                  </a:cubicBezTo>
                  <a:cubicBezTo>
                    <a:pt x="1836" y="4003"/>
                    <a:pt x="2244" y="3952"/>
                    <a:pt x="2244" y="40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56;p56"/>
            <p:cNvSpPr/>
            <p:nvPr/>
          </p:nvSpPr>
          <p:spPr>
            <a:xfrm>
              <a:off x="3349475" y="2326850"/>
              <a:ext cx="89250" cy="153000"/>
            </a:xfrm>
            <a:custGeom>
              <a:avLst/>
              <a:gdLst/>
              <a:ahLst/>
              <a:cxnLst/>
              <a:rect l="l" t="t" r="r" b="b"/>
              <a:pathLst>
                <a:path w="3570" h="6120" extrusionOk="0">
                  <a:moveTo>
                    <a:pt x="2116" y="5992"/>
                  </a:moveTo>
                  <a:cubicBezTo>
                    <a:pt x="2142" y="5967"/>
                    <a:pt x="2218" y="5967"/>
                    <a:pt x="2320" y="5941"/>
                  </a:cubicBezTo>
                  <a:cubicBezTo>
                    <a:pt x="2448" y="5941"/>
                    <a:pt x="2626" y="5916"/>
                    <a:pt x="2805" y="5839"/>
                  </a:cubicBezTo>
                  <a:cubicBezTo>
                    <a:pt x="3009" y="5788"/>
                    <a:pt x="3136" y="5610"/>
                    <a:pt x="3162" y="5406"/>
                  </a:cubicBezTo>
                  <a:cubicBezTo>
                    <a:pt x="3187" y="5176"/>
                    <a:pt x="3111" y="4921"/>
                    <a:pt x="2983" y="4692"/>
                  </a:cubicBezTo>
                  <a:cubicBezTo>
                    <a:pt x="2728" y="4233"/>
                    <a:pt x="2269" y="3902"/>
                    <a:pt x="1938" y="3749"/>
                  </a:cubicBezTo>
                  <a:cubicBezTo>
                    <a:pt x="1912" y="3749"/>
                    <a:pt x="1760" y="3698"/>
                    <a:pt x="1683" y="3672"/>
                  </a:cubicBezTo>
                  <a:cubicBezTo>
                    <a:pt x="1581" y="3647"/>
                    <a:pt x="1479" y="3621"/>
                    <a:pt x="1403" y="3596"/>
                  </a:cubicBezTo>
                  <a:cubicBezTo>
                    <a:pt x="1301" y="3570"/>
                    <a:pt x="1224" y="3545"/>
                    <a:pt x="1148" y="3519"/>
                  </a:cubicBezTo>
                  <a:cubicBezTo>
                    <a:pt x="1097" y="3519"/>
                    <a:pt x="1071" y="3519"/>
                    <a:pt x="1046" y="3494"/>
                  </a:cubicBezTo>
                  <a:cubicBezTo>
                    <a:pt x="1071" y="3468"/>
                    <a:pt x="1071" y="3443"/>
                    <a:pt x="1097" y="3417"/>
                  </a:cubicBezTo>
                  <a:cubicBezTo>
                    <a:pt x="1275" y="3239"/>
                    <a:pt x="1377" y="3111"/>
                    <a:pt x="1377" y="3111"/>
                  </a:cubicBezTo>
                  <a:cubicBezTo>
                    <a:pt x="1377" y="3111"/>
                    <a:pt x="1403" y="3086"/>
                    <a:pt x="1454" y="3035"/>
                  </a:cubicBezTo>
                  <a:cubicBezTo>
                    <a:pt x="1479" y="3009"/>
                    <a:pt x="1505" y="2984"/>
                    <a:pt x="1530" y="2933"/>
                  </a:cubicBezTo>
                  <a:cubicBezTo>
                    <a:pt x="1556" y="2907"/>
                    <a:pt x="1632" y="2831"/>
                    <a:pt x="1632" y="2831"/>
                  </a:cubicBezTo>
                  <a:cubicBezTo>
                    <a:pt x="1658" y="2780"/>
                    <a:pt x="1709" y="2729"/>
                    <a:pt x="1734" y="2652"/>
                  </a:cubicBezTo>
                  <a:cubicBezTo>
                    <a:pt x="1760" y="2601"/>
                    <a:pt x="1811" y="2525"/>
                    <a:pt x="1836" y="2423"/>
                  </a:cubicBezTo>
                  <a:cubicBezTo>
                    <a:pt x="1989" y="2091"/>
                    <a:pt x="2014" y="1530"/>
                    <a:pt x="1785" y="1072"/>
                  </a:cubicBezTo>
                  <a:cubicBezTo>
                    <a:pt x="1581" y="587"/>
                    <a:pt x="1122" y="281"/>
                    <a:pt x="714" y="256"/>
                  </a:cubicBezTo>
                  <a:cubicBezTo>
                    <a:pt x="306" y="205"/>
                    <a:pt x="26" y="307"/>
                    <a:pt x="0" y="256"/>
                  </a:cubicBezTo>
                  <a:cubicBezTo>
                    <a:pt x="0" y="230"/>
                    <a:pt x="51" y="205"/>
                    <a:pt x="179" y="154"/>
                  </a:cubicBezTo>
                  <a:cubicBezTo>
                    <a:pt x="306" y="77"/>
                    <a:pt x="485" y="26"/>
                    <a:pt x="714" y="1"/>
                  </a:cubicBezTo>
                  <a:cubicBezTo>
                    <a:pt x="944" y="1"/>
                    <a:pt x="1250" y="26"/>
                    <a:pt x="1505" y="205"/>
                  </a:cubicBezTo>
                  <a:cubicBezTo>
                    <a:pt x="1785" y="332"/>
                    <a:pt x="2040" y="587"/>
                    <a:pt x="2193" y="868"/>
                  </a:cubicBezTo>
                  <a:cubicBezTo>
                    <a:pt x="2524" y="1429"/>
                    <a:pt x="2550" y="2142"/>
                    <a:pt x="2397" y="2627"/>
                  </a:cubicBezTo>
                  <a:cubicBezTo>
                    <a:pt x="2346" y="2729"/>
                    <a:pt x="2320" y="2831"/>
                    <a:pt x="2269" y="2933"/>
                  </a:cubicBezTo>
                  <a:cubicBezTo>
                    <a:pt x="2218" y="3035"/>
                    <a:pt x="2193" y="3111"/>
                    <a:pt x="2142" y="3162"/>
                  </a:cubicBezTo>
                  <a:cubicBezTo>
                    <a:pt x="2116" y="3213"/>
                    <a:pt x="2142" y="3188"/>
                    <a:pt x="2142" y="3188"/>
                  </a:cubicBezTo>
                  <a:cubicBezTo>
                    <a:pt x="2142" y="3188"/>
                    <a:pt x="2142" y="3188"/>
                    <a:pt x="2142" y="3188"/>
                  </a:cubicBezTo>
                  <a:lnTo>
                    <a:pt x="2142" y="3188"/>
                  </a:lnTo>
                  <a:cubicBezTo>
                    <a:pt x="2142" y="3188"/>
                    <a:pt x="2142" y="3188"/>
                    <a:pt x="2116" y="3188"/>
                  </a:cubicBezTo>
                  <a:cubicBezTo>
                    <a:pt x="2116" y="3188"/>
                    <a:pt x="2116" y="3188"/>
                    <a:pt x="2116" y="3188"/>
                  </a:cubicBezTo>
                  <a:cubicBezTo>
                    <a:pt x="2116" y="3188"/>
                    <a:pt x="2116" y="3188"/>
                    <a:pt x="2116" y="3188"/>
                  </a:cubicBezTo>
                  <a:cubicBezTo>
                    <a:pt x="2142" y="3213"/>
                    <a:pt x="2091" y="3188"/>
                    <a:pt x="2167" y="3239"/>
                  </a:cubicBezTo>
                  <a:cubicBezTo>
                    <a:pt x="2626" y="3443"/>
                    <a:pt x="3111" y="3902"/>
                    <a:pt x="3366" y="4514"/>
                  </a:cubicBezTo>
                  <a:cubicBezTo>
                    <a:pt x="3493" y="4794"/>
                    <a:pt x="3570" y="5151"/>
                    <a:pt x="3493" y="5457"/>
                  </a:cubicBezTo>
                  <a:cubicBezTo>
                    <a:pt x="3442" y="5788"/>
                    <a:pt x="3136" y="6043"/>
                    <a:pt x="2881" y="6069"/>
                  </a:cubicBezTo>
                  <a:cubicBezTo>
                    <a:pt x="2652" y="6120"/>
                    <a:pt x="2448" y="6120"/>
                    <a:pt x="2320" y="6069"/>
                  </a:cubicBezTo>
                  <a:cubicBezTo>
                    <a:pt x="2193" y="6043"/>
                    <a:pt x="2116" y="6018"/>
                    <a:pt x="2116" y="59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57;p56"/>
            <p:cNvSpPr/>
            <p:nvPr/>
          </p:nvSpPr>
          <p:spPr>
            <a:xfrm>
              <a:off x="3337350" y="2622600"/>
              <a:ext cx="53575" cy="31900"/>
            </a:xfrm>
            <a:custGeom>
              <a:avLst/>
              <a:gdLst/>
              <a:ahLst/>
              <a:cxnLst/>
              <a:rect l="l" t="t" r="r" b="b"/>
              <a:pathLst>
                <a:path w="2143" h="1276" extrusionOk="0">
                  <a:moveTo>
                    <a:pt x="1964" y="1"/>
                  </a:moveTo>
                  <a:cubicBezTo>
                    <a:pt x="2041" y="1"/>
                    <a:pt x="2143" y="383"/>
                    <a:pt x="1939" y="766"/>
                  </a:cubicBezTo>
                  <a:cubicBezTo>
                    <a:pt x="1837" y="970"/>
                    <a:pt x="1658" y="1123"/>
                    <a:pt x="1480" y="1199"/>
                  </a:cubicBezTo>
                  <a:cubicBezTo>
                    <a:pt x="1327" y="1276"/>
                    <a:pt x="1199" y="1276"/>
                    <a:pt x="1199" y="1276"/>
                  </a:cubicBezTo>
                  <a:cubicBezTo>
                    <a:pt x="1199" y="1276"/>
                    <a:pt x="1174" y="1276"/>
                    <a:pt x="1123" y="1276"/>
                  </a:cubicBezTo>
                  <a:cubicBezTo>
                    <a:pt x="1072" y="1276"/>
                    <a:pt x="1021" y="1276"/>
                    <a:pt x="919" y="1250"/>
                  </a:cubicBezTo>
                  <a:cubicBezTo>
                    <a:pt x="766" y="1225"/>
                    <a:pt x="562" y="1123"/>
                    <a:pt x="434" y="995"/>
                  </a:cubicBezTo>
                  <a:cubicBezTo>
                    <a:pt x="103" y="740"/>
                    <a:pt x="1" y="358"/>
                    <a:pt x="52" y="332"/>
                  </a:cubicBezTo>
                  <a:cubicBezTo>
                    <a:pt x="128" y="281"/>
                    <a:pt x="383" y="511"/>
                    <a:pt x="664" y="613"/>
                  </a:cubicBezTo>
                  <a:cubicBezTo>
                    <a:pt x="791" y="664"/>
                    <a:pt x="919" y="689"/>
                    <a:pt x="1021" y="664"/>
                  </a:cubicBezTo>
                  <a:cubicBezTo>
                    <a:pt x="1097" y="664"/>
                    <a:pt x="1148" y="638"/>
                    <a:pt x="1148" y="664"/>
                  </a:cubicBezTo>
                  <a:cubicBezTo>
                    <a:pt x="1148" y="664"/>
                    <a:pt x="1378" y="689"/>
                    <a:pt x="1582" y="511"/>
                  </a:cubicBezTo>
                  <a:cubicBezTo>
                    <a:pt x="1786" y="332"/>
                    <a:pt x="1888" y="1"/>
                    <a:pt x="1964" y="1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58;p56"/>
            <p:cNvSpPr/>
            <p:nvPr/>
          </p:nvSpPr>
          <p:spPr>
            <a:xfrm>
              <a:off x="3132750" y="2266300"/>
              <a:ext cx="71425" cy="38275"/>
            </a:xfrm>
            <a:custGeom>
              <a:avLst/>
              <a:gdLst/>
              <a:ahLst/>
              <a:cxnLst/>
              <a:rect l="l" t="t" r="r" b="b"/>
              <a:pathLst>
                <a:path w="2857" h="1531" extrusionOk="0">
                  <a:moveTo>
                    <a:pt x="2831" y="460"/>
                  </a:moveTo>
                  <a:cubicBezTo>
                    <a:pt x="2805" y="485"/>
                    <a:pt x="2703" y="485"/>
                    <a:pt x="2550" y="460"/>
                  </a:cubicBezTo>
                  <a:cubicBezTo>
                    <a:pt x="2397" y="460"/>
                    <a:pt x="2219" y="434"/>
                    <a:pt x="2040" y="485"/>
                  </a:cubicBezTo>
                  <a:cubicBezTo>
                    <a:pt x="1658" y="536"/>
                    <a:pt x="1352" y="715"/>
                    <a:pt x="1352" y="715"/>
                  </a:cubicBezTo>
                  <a:cubicBezTo>
                    <a:pt x="1352" y="715"/>
                    <a:pt x="995" y="817"/>
                    <a:pt x="664" y="1020"/>
                  </a:cubicBezTo>
                  <a:cubicBezTo>
                    <a:pt x="511" y="1122"/>
                    <a:pt x="358" y="1224"/>
                    <a:pt x="256" y="1326"/>
                  </a:cubicBezTo>
                  <a:cubicBezTo>
                    <a:pt x="179" y="1428"/>
                    <a:pt x="128" y="1530"/>
                    <a:pt x="77" y="1505"/>
                  </a:cubicBezTo>
                  <a:cubicBezTo>
                    <a:pt x="26" y="1505"/>
                    <a:pt x="1" y="1377"/>
                    <a:pt x="52" y="1224"/>
                  </a:cubicBezTo>
                  <a:cubicBezTo>
                    <a:pt x="103" y="1046"/>
                    <a:pt x="230" y="842"/>
                    <a:pt x="383" y="689"/>
                  </a:cubicBezTo>
                  <a:cubicBezTo>
                    <a:pt x="689" y="332"/>
                    <a:pt x="1123" y="128"/>
                    <a:pt x="1123" y="128"/>
                  </a:cubicBezTo>
                  <a:cubicBezTo>
                    <a:pt x="1123" y="128"/>
                    <a:pt x="1225" y="103"/>
                    <a:pt x="1403" y="52"/>
                  </a:cubicBezTo>
                  <a:cubicBezTo>
                    <a:pt x="1556" y="26"/>
                    <a:pt x="1811" y="1"/>
                    <a:pt x="2040" y="26"/>
                  </a:cubicBezTo>
                  <a:cubicBezTo>
                    <a:pt x="2270" y="52"/>
                    <a:pt x="2499" y="154"/>
                    <a:pt x="2627" y="230"/>
                  </a:cubicBezTo>
                  <a:cubicBezTo>
                    <a:pt x="2780" y="332"/>
                    <a:pt x="2856" y="409"/>
                    <a:pt x="2831" y="4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59;p56"/>
            <p:cNvSpPr/>
            <p:nvPr/>
          </p:nvSpPr>
          <p:spPr>
            <a:xfrm>
              <a:off x="2937075" y="2399525"/>
              <a:ext cx="8950" cy="8300"/>
            </a:xfrm>
            <a:custGeom>
              <a:avLst/>
              <a:gdLst/>
              <a:ahLst/>
              <a:cxnLst/>
              <a:rect l="l" t="t" r="r" b="b"/>
              <a:pathLst>
                <a:path w="358" h="332" extrusionOk="0">
                  <a:moveTo>
                    <a:pt x="357" y="0"/>
                  </a:moveTo>
                  <a:lnTo>
                    <a:pt x="230" y="0"/>
                  </a:lnTo>
                  <a:cubicBezTo>
                    <a:pt x="154" y="102"/>
                    <a:pt x="77" y="204"/>
                    <a:pt x="1" y="332"/>
                  </a:cubicBezTo>
                  <a:cubicBezTo>
                    <a:pt x="103" y="204"/>
                    <a:pt x="230" y="102"/>
                    <a:pt x="357" y="0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60;p56"/>
            <p:cNvSpPr/>
            <p:nvPr/>
          </p:nvSpPr>
          <p:spPr>
            <a:xfrm>
              <a:off x="2904575" y="2445400"/>
              <a:ext cx="642500" cy="430275"/>
            </a:xfrm>
            <a:custGeom>
              <a:avLst/>
              <a:gdLst/>
              <a:ahLst/>
              <a:cxnLst/>
              <a:rect l="l" t="t" r="r" b="b"/>
              <a:pathLst>
                <a:path w="25700" h="17211" extrusionOk="0">
                  <a:moveTo>
                    <a:pt x="21723" y="7803"/>
                  </a:moveTo>
                  <a:cubicBezTo>
                    <a:pt x="23737" y="8160"/>
                    <a:pt x="25292" y="5406"/>
                    <a:pt x="25496" y="3749"/>
                  </a:cubicBezTo>
                  <a:cubicBezTo>
                    <a:pt x="25700" y="1862"/>
                    <a:pt x="24706" y="1148"/>
                    <a:pt x="23482" y="434"/>
                  </a:cubicBezTo>
                  <a:cubicBezTo>
                    <a:pt x="24043" y="1327"/>
                    <a:pt x="24374" y="2117"/>
                    <a:pt x="23609" y="3060"/>
                  </a:cubicBezTo>
                  <a:cubicBezTo>
                    <a:pt x="22666" y="4259"/>
                    <a:pt x="21111" y="3825"/>
                    <a:pt x="19938" y="3290"/>
                  </a:cubicBezTo>
                  <a:cubicBezTo>
                    <a:pt x="19963" y="4590"/>
                    <a:pt x="18816" y="4998"/>
                    <a:pt x="17822" y="4233"/>
                  </a:cubicBezTo>
                  <a:cubicBezTo>
                    <a:pt x="17337" y="5814"/>
                    <a:pt x="16547" y="6477"/>
                    <a:pt x="14813" y="6783"/>
                  </a:cubicBezTo>
                  <a:cubicBezTo>
                    <a:pt x="13972" y="6936"/>
                    <a:pt x="11269" y="7216"/>
                    <a:pt x="11295" y="5865"/>
                  </a:cubicBezTo>
                  <a:cubicBezTo>
                    <a:pt x="10301" y="7267"/>
                    <a:pt x="7751" y="7726"/>
                    <a:pt x="6221" y="6961"/>
                  </a:cubicBezTo>
                  <a:cubicBezTo>
                    <a:pt x="4921" y="6324"/>
                    <a:pt x="3264" y="3953"/>
                    <a:pt x="5023" y="2856"/>
                  </a:cubicBezTo>
                  <a:cubicBezTo>
                    <a:pt x="3519" y="2755"/>
                    <a:pt x="1963" y="2602"/>
                    <a:pt x="1020" y="1225"/>
                  </a:cubicBezTo>
                  <a:cubicBezTo>
                    <a:pt x="740" y="842"/>
                    <a:pt x="638" y="409"/>
                    <a:pt x="638" y="1"/>
                  </a:cubicBezTo>
                  <a:cubicBezTo>
                    <a:pt x="0" y="2372"/>
                    <a:pt x="1199" y="4361"/>
                    <a:pt x="3901" y="4131"/>
                  </a:cubicBezTo>
                  <a:cubicBezTo>
                    <a:pt x="3009" y="4131"/>
                    <a:pt x="2320" y="5228"/>
                    <a:pt x="2550" y="6094"/>
                  </a:cubicBezTo>
                  <a:cubicBezTo>
                    <a:pt x="2779" y="7063"/>
                    <a:pt x="3213" y="6834"/>
                    <a:pt x="4233" y="6859"/>
                  </a:cubicBezTo>
                  <a:cubicBezTo>
                    <a:pt x="2091" y="13871"/>
                    <a:pt x="15578" y="17211"/>
                    <a:pt x="17261" y="10556"/>
                  </a:cubicBezTo>
                  <a:cubicBezTo>
                    <a:pt x="17873" y="11066"/>
                    <a:pt x="19097" y="11474"/>
                    <a:pt x="19861" y="11117"/>
                  </a:cubicBezTo>
                  <a:cubicBezTo>
                    <a:pt x="20575" y="10786"/>
                    <a:pt x="21927" y="8491"/>
                    <a:pt x="21723" y="78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61;p56"/>
            <p:cNvSpPr/>
            <p:nvPr/>
          </p:nvSpPr>
          <p:spPr>
            <a:xfrm>
              <a:off x="3074750" y="2386775"/>
              <a:ext cx="330825" cy="713900"/>
            </a:xfrm>
            <a:custGeom>
              <a:avLst/>
              <a:gdLst/>
              <a:ahLst/>
              <a:cxnLst/>
              <a:rect l="l" t="t" r="r" b="b"/>
              <a:pathLst>
                <a:path w="13233" h="28556" extrusionOk="0">
                  <a:moveTo>
                    <a:pt x="12800" y="7165"/>
                  </a:moveTo>
                  <a:lnTo>
                    <a:pt x="10275" y="7165"/>
                  </a:lnTo>
                  <a:lnTo>
                    <a:pt x="12239" y="5201"/>
                  </a:lnTo>
                  <a:cubicBezTo>
                    <a:pt x="12417" y="5049"/>
                    <a:pt x="12417" y="4768"/>
                    <a:pt x="12239" y="4615"/>
                  </a:cubicBezTo>
                  <a:cubicBezTo>
                    <a:pt x="12086" y="4437"/>
                    <a:pt x="11805" y="4437"/>
                    <a:pt x="11652" y="4615"/>
                  </a:cubicBezTo>
                  <a:lnTo>
                    <a:pt x="10734" y="5533"/>
                  </a:lnTo>
                  <a:lnTo>
                    <a:pt x="10734" y="4462"/>
                  </a:lnTo>
                  <a:cubicBezTo>
                    <a:pt x="10734" y="4233"/>
                    <a:pt x="10530" y="4029"/>
                    <a:pt x="10301" y="4029"/>
                  </a:cubicBezTo>
                  <a:cubicBezTo>
                    <a:pt x="10071" y="4029"/>
                    <a:pt x="9867" y="4233"/>
                    <a:pt x="9867" y="4462"/>
                  </a:cubicBezTo>
                  <a:lnTo>
                    <a:pt x="9867" y="6374"/>
                  </a:lnTo>
                  <a:lnTo>
                    <a:pt x="7547" y="8694"/>
                  </a:lnTo>
                  <a:lnTo>
                    <a:pt x="7547" y="3646"/>
                  </a:lnTo>
                  <a:cubicBezTo>
                    <a:pt x="7547" y="3570"/>
                    <a:pt x="7547" y="3493"/>
                    <a:pt x="7522" y="3442"/>
                  </a:cubicBezTo>
                  <a:cubicBezTo>
                    <a:pt x="8516" y="2677"/>
                    <a:pt x="9256" y="2091"/>
                    <a:pt x="10122" y="1352"/>
                  </a:cubicBezTo>
                  <a:cubicBezTo>
                    <a:pt x="10301" y="1199"/>
                    <a:pt x="10326" y="944"/>
                    <a:pt x="10173" y="765"/>
                  </a:cubicBezTo>
                  <a:cubicBezTo>
                    <a:pt x="10020" y="587"/>
                    <a:pt x="9740" y="561"/>
                    <a:pt x="9562" y="714"/>
                  </a:cubicBezTo>
                  <a:cubicBezTo>
                    <a:pt x="8695" y="1454"/>
                    <a:pt x="7930" y="2066"/>
                    <a:pt x="6935" y="2830"/>
                  </a:cubicBezTo>
                  <a:cubicBezTo>
                    <a:pt x="6884" y="2805"/>
                    <a:pt x="6808" y="2779"/>
                    <a:pt x="6732" y="2779"/>
                  </a:cubicBezTo>
                  <a:cubicBezTo>
                    <a:pt x="6222" y="2167"/>
                    <a:pt x="5686" y="1530"/>
                    <a:pt x="5202" y="944"/>
                  </a:cubicBezTo>
                  <a:lnTo>
                    <a:pt x="4564" y="204"/>
                  </a:lnTo>
                  <a:cubicBezTo>
                    <a:pt x="4411" y="0"/>
                    <a:pt x="4156" y="0"/>
                    <a:pt x="3978" y="128"/>
                  </a:cubicBezTo>
                  <a:cubicBezTo>
                    <a:pt x="3799" y="281"/>
                    <a:pt x="3774" y="561"/>
                    <a:pt x="3927" y="740"/>
                  </a:cubicBezTo>
                  <a:lnTo>
                    <a:pt x="4539" y="1479"/>
                  </a:lnTo>
                  <a:cubicBezTo>
                    <a:pt x="4998" y="2040"/>
                    <a:pt x="5482" y="2626"/>
                    <a:pt x="5967" y="3213"/>
                  </a:cubicBezTo>
                  <a:cubicBezTo>
                    <a:pt x="5916" y="3340"/>
                    <a:pt x="5865" y="3468"/>
                    <a:pt x="5865" y="3646"/>
                  </a:cubicBezTo>
                  <a:lnTo>
                    <a:pt x="5865" y="11677"/>
                  </a:lnTo>
                  <a:lnTo>
                    <a:pt x="2882" y="8694"/>
                  </a:lnTo>
                  <a:lnTo>
                    <a:pt x="2882" y="5762"/>
                  </a:lnTo>
                  <a:cubicBezTo>
                    <a:pt x="2882" y="5533"/>
                    <a:pt x="2703" y="5329"/>
                    <a:pt x="2448" y="5329"/>
                  </a:cubicBezTo>
                  <a:cubicBezTo>
                    <a:pt x="2219" y="5329"/>
                    <a:pt x="2040" y="5533"/>
                    <a:pt x="2040" y="5762"/>
                  </a:cubicBezTo>
                  <a:lnTo>
                    <a:pt x="2040" y="7853"/>
                  </a:lnTo>
                  <a:lnTo>
                    <a:pt x="765" y="6604"/>
                  </a:lnTo>
                  <a:cubicBezTo>
                    <a:pt x="613" y="6425"/>
                    <a:pt x="332" y="6425"/>
                    <a:pt x="179" y="6604"/>
                  </a:cubicBezTo>
                  <a:cubicBezTo>
                    <a:pt x="1" y="6757"/>
                    <a:pt x="1" y="7037"/>
                    <a:pt x="179" y="7190"/>
                  </a:cubicBezTo>
                  <a:lnTo>
                    <a:pt x="3545" y="10556"/>
                  </a:lnTo>
                  <a:cubicBezTo>
                    <a:pt x="2678" y="10505"/>
                    <a:pt x="1811" y="10428"/>
                    <a:pt x="893" y="10326"/>
                  </a:cubicBezTo>
                  <a:lnTo>
                    <a:pt x="511" y="10301"/>
                  </a:lnTo>
                  <a:cubicBezTo>
                    <a:pt x="281" y="10275"/>
                    <a:pt x="77" y="10428"/>
                    <a:pt x="52" y="10683"/>
                  </a:cubicBezTo>
                  <a:cubicBezTo>
                    <a:pt x="26" y="10913"/>
                    <a:pt x="205" y="11117"/>
                    <a:pt x="434" y="11142"/>
                  </a:cubicBezTo>
                  <a:lnTo>
                    <a:pt x="816" y="11168"/>
                  </a:lnTo>
                  <a:cubicBezTo>
                    <a:pt x="2066" y="11295"/>
                    <a:pt x="3239" y="11422"/>
                    <a:pt x="4411" y="11422"/>
                  </a:cubicBezTo>
                  <a:lnTo>
                    <a:pt x="5865" y="12876"/>
                  </a:lnTo>
                  <a:lnTo>
                    <a:pt x="5865" y="27714"/>
                  </a:lnTo>
                  <a:cubicBezTo>
                    <a:pt x="5865" y="28173"/>
                    <a:pt x="6247" y="28556"/>
                    <a:pt x="6706" y="28556"/>
                  </a:cubicBezTo>
                  <a:cubicBezTo>
                    <a:pt x="7165" y="28556"/>
                    <a:pt x="7547" y="28173"/>
                    <a:pt x="7547" y="27714"/>
                  </a:cubicBezTo>
                  <a:lnTo>
                    <a:pt x="7547" y="9893"/>
                  </a:lnTo>
                  <a:lnTo>
                    <a:pt x="9434" y="8032"/>
                  </a:lnTo>
                  <a:lnTo>
                    <a:pt x="12800" y="8032"/>
                  </a:lnTo>
                  <a:cubicBezTo>
                    <a:pt x="13029" y="8032"/>
                    <a:pt x="13233" y="7828"/>
                    <a:pt x="13233" y="7598"/>
                  </a:cubicBezTo>
                  <a:cubicBezTo>
                    <a:pt x="13233" y="7369"/>
                    <a:pt x="13029" y="7165"/>
                    <a:pt x="12800" y="7165"/>
                  </a:cubicBezTo>
                  <a:close/>
                </a:path>
              </a:pathLst>
            </a:custGeom>
            <a:solidFill>
              <a:srgbClr val="B56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62;p56"/>
            <p:cNvSpPr/>
            <p:nvPr/>
          </p:nvSpPr>
          <p:spPr>
            <a:xfrm>
              <a:off x="3074750" y="2386775"/>
              <a:ext cx="330825" cy="713900"/>
            </a:xfrm>
            <a:custGeom>
              <a:avLst/>
              <a:gdLst/>
              <a:ahLst/>
              <a:cxnLst/>
              <a:rect l="l" t="t" r="r" b="b"/>
              <a:pathLst>
                <a:path w="13233" h="28556" extrusionOk="0">
                  <a:moveTo>
                    <a:pt x="12800" y="7165"/>
                  </a:moveTo>
                  <a:lnTo>
                    <a:pt x="10275" y="7165"/>
                  </a:lnTo>
                  <a:lnTo>
                    <a:pt x="12239" y="5201"/>
                  </a:lnTo>
                  <a:cubicBezTo>
                    <a:pt x="12417" y="5049"/>
                    <a:pt x="12417" y="4768"/>
                    <a:pt x="12239" y="4615"/>
                  </a:cubicBezTo>
                  <a:cubicBezTo>
                    <a:pt x="12086" y="4437"/>
                    <a:pt x="11805" y="4437"/>
                    <a:pt x="11652" y="4615"/>
                  </a:cubicBezTo>
                  <a:lnTo>
                    <a:pt x="10734" y="5533"/>
                  </a:lnTo>
                  <a:lnTo>
                    <a:pt x="10734" y="4462"/>
                  </a:lnTo>
                  <a:cubicBezTo>
                    <a:pt x="10734" y="4233"/>
                    <a:pt x="10530" y="4029"/>
                    <a:pt x="10301" y="4029"/>
                  </a:cubicBezTo>
                  <a:cubicBezTo>
                    <a:pt x="10071" y="4029"/>
                    <a:pt x="9867" y="4233"/>
                    <a:pt x="9867" y="4462"/>
                  </a:cubicBezTo>
                  <a:lnTo>
                    <a:pt x="9867" y="6374"/>
                  </a:lnTo>
                  <a:lnTo>
                    <a:pt x="7547" y="8694"/>
                  </a:lnTo>
                  <a:lnTo>
                    <a:pt x="7547" y="3646"/>
                  </a:lnTo>
                  <a:cubicBezTo>
                    <a:pt x="7547" y="3570"/>
                    <a:pt x="7547" y="3493"/>
                    <a:pt x="7522" y="3442"/>
                  </a:cubicBezTo>
                  <a:cubicBezTo>
                    <a:pt x="8516" y="2677"/>
                    <a:pt x="9256" y="2091"/>
                    <a:pt x="10122" y="1352"/>
                  </a:cubicBezTo>
                  <a:cubicBezTo>
                    <a:pt x="10301" y="1199"/>
                    <a:pt x="10326" y="944"/>
                    <a:pt x="10173" y="765"/>
                  </a:cubicBezTo>
                  <a:cubicBezTo>
                    <a:pt x="10020" y="587"/>
                    <a:pt x="9740" y="561"/>
                    <a:pt x="9562" y="714"/>
                  </a:cubicBezTo>
                  <a:cubicBezTo>
                    <a:pt x="8695" y="1454"/>
                    <a:pt x="7930" y="2066"/>
                    <a:pt x="6935" y="2830"/>
                  </a:cubicBezTo>
                  <a:cubicBezTo>
                    <a:pt x="6884" y="2805"/>
                    <a:pt x="6808" y="2779"/>
                    <a:pt x="6732" y="2779"/>
                  </a:cubicBezTo>
                  <a:cubicBezTo>
                    <a:pt x="6222" y="2167"/>
                    <a:pt x="5686" y="1530"/>
                    <a:pt x="5202" y="944"/>
                  </a:cubicBezTo>
                  <a:lnTo>
                    <a:pt x="4564" y="204"/>
                  </a:lnTo>
                  <a:cubicBezTo>
                    <a:pt x="4411" y="0"/>
                    <a:pt x="4156" y="0"/>
                    <a:pt x="3978" y="128"/>
                  </a:cubicBezTo>
                  <a:cubicBezTo>
                    <a:pt x="3799" y="281"/>
                    <a:pt x="3774" y="561"/>
                    <a:pt x="3927" y="740"/>
                  </a:cubicBezTo>
                  <a:lnTo>
                    <a:pt x="4539" y="1479"/>
                  </a:lnTo>
                  <a:cubicBezTo>
                    <a:pt x="4998" y="2040"/>
                    <a:pt x="5482" y="2626"/>
                    <a:pt x="5967" y="3213"/>
                  </a:cubicBezTo>
                  <a:cubicBezTo>
                    <a:pt x="5916" y="3340"/>
                    <a:pt x="5865" y="3468"/>
                    <a:pt x="5865" y="3646"/>
                  </a:cubicBezTo>
                  <a:lnTo>
                    <a:pt x="5865" y="11677"/>
                  </a:lnTo>
                  <a:lnTo>
                    <a:pt x="2882" y="8694"/>
                  </a:lnTo>
                  <a:lnTo>
                    <a:pt x="2882" y="5762"/>
                  </a:lnTo>
                  <a:cubicBezTo>
                    <a:pt x="2882" y="5533"/>
                    <a:pt x="2703" y="5329"/>
                    <a:pt x="2448" y="5329"/>
                  </a:cubicBezTo>
                  <a:cubicBezTo>
                    <a:pt x="2219" y="5329"/>
                    <a:pt x="2040" y="5533"/>
                    <a:pt x="2040" y="5762"/>
                  </a:cubicBezTo>
                  <a:lnTo>
                    <a:pt x="2040" y="7853"/>
                  </a:lnTo>
                  <a:lnTo>
                    <a:pt x="765" y="6604"/>
                  </a:lnTo>
                  <a:cubicBezTo>
                    <a:pt x="613" y="6425"/>
                    <a:pt x="332" y="6425"/>
                    <a:pt x="179" y="6604"/>
                  </a:cubicBezTo>
                  <a:cubicBezTo>
                    <a:pt x="1" y="6757"/>
                    <a:pt x="1" y="7037"/>
                    <a:pt x="179" y="7190"/>
                  </a:cubicBezTo>
                  <a:lnTo>
                    <a:pt x="3545" y="10556"/>
                  </a:lnTo>
                  <a:cubicBezTo>
                    <a:pt x="2678" y="10505"/>
                    <a:pt x="1811" y="10428"/>
                    <a:pt x="893" y="10326"/>
                  </a:cubicBezTo>
                  <a:lnTo>
                    <a:pt x="511" y="10301"/>
                  </a:lnTo>
                  <a:cubicBezTo>
                    <a:pt x="281" y="10275"/>
                    <a:pt x="77" y="10428"/>
                    <a:pt x="52" y="10683"/>
                  </a:cubicBezTo>
                  <a:cubicBezTo>
                    <a:pt x="26" y="10913"/>
                    <a:pt x="205" y="11117"/>
                    <a:pt x="434" y="11142"/>
                  </a:cubicBezTo>
                  <a:lnTo>
                    <a:pt x="816" y="11168"/>
                  </a:lnTo>
                  <a:cubicBezTo>
                    <a:pt x="2066" y="11295"/>
                    <a:pt x="3239" y="11422"/>
                    <a:pt x="4411" y="11422"/>
                  </a:cubicBezTo>
                  <a:lnTo>
                    <a:pt x="5865" y="12876"/>
                  </a:lnTo>
                  <a:lnTo>
                    <a:pt x="5865" y="27714"/>
                  </a:lnTo>
                  <a:cubicBezTo>
                    <a:pt x="5865" y="28173"/>
                    <a:pt x="6247" y="28556"/>
                    <a:pt x="6706" y="28556"/>
                  </a:cubicBezTo>
                  <a:cubicBezTo>
                    <a:pt x="7165" y="28556"/>
                    <a:pt x="7547" y="28173"/>
                    <a:pt x="7547" y="27714"/>
                  </a:cubicBezTo>
                  <a:lnTo>
                    <a:pt x="7547" y="9893"/>
                  </a:lnTo>
                  <a:lnTo>
                    <a:pt x="9434" y="8032"/>
                  </a:lnTo>
                  <a:lnTo>
                    <a:pt x="12800" y="8032"/>
                  </a:lnTo>
                  <a:cubicBezTo>
                    <a:pt x="13029" y="8032"/>
                    <a:pt x="13233" y="7828"/>
                    <a:pt x="13233" y="7598"/>
                  </a:cubicBezTo>
                  <a:cubicBezTo>
                    <a:pt x="13233" y="7369"/>
                    <a:pt x="13029" y="7165"/>
                    <a:pt x="12800" y="71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63;p56"/>
            <p:cNvSpPr/>
            <p:nvPr/>
          </p:nvSpPr>
          <p:spPr>
            <a:xfrm>
              <a:off x="3246200" y="2245900"/>
              <a:ext cx="7675" cy="5125"/>
            </a:xfrm>
            <a:custGeom>
              <a:avLst/>
              <a:gdLst/>
              <a:ahLst/>
              <a:cxnLst/>
              <a:rect l="l" t="t" r="r" b="b"/>
              <a:pathLst>
                <a:path w="307" h="205" extrusionOk="0">
                  <a:moveTo>
                    <a:pt x="307" y="77"/>
                  </a:moveTo>
                  <a:cubicBezTo>
                    <a:pt x="205" y="77"/>
                    <a:pt x="103" y="52"/>
                    <a:pt x="1" y="1"/>
                  </a:cubicBezTo>
                  <a:lnTo>
                    <a:pt x="1" y="205"/>
                  </a:lnTo>
                  <a:cubicBezTo>
                    <a:pt x="1" y="205"/>
                    <a:pt x="1" y="205"/>
                    <a:pt x="1" y="205"/>
                  </a:cubicBezTo>
                  <a:lnTo>
                    <a:pt x="256" y="128"/>
                  </a:lnTo>
                  <a:cubicBezTo>
                    <a:pt x="281" y="103"/>
                    <a:pt x="281" y="103"/>
                    <a:pt x="307" y="77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64;p56"/>
            <p:cNvSpPr/>
            <p:nvPr/>
          </p:nvSpPr>
          <p:spPr>
            <a:xfrm>
              <a:off x="3000175" y="2880750"/>
              <a:ext cx="559650" cy="233950"/>
            </a:xfrm>
            <a:custGeom>
              <a:avLst/>
              <a:gdLst/>
              <a:ahLst/>
              <a:cxnLst/>
              <a:rect l="l" t="t" r="r" b="b"/>
              <a:pathLst>
                <a:path w="22386" h="9358" extrusionOk="0">
                  <a:moveTo>
                    <a:pt x="22029" y="9281"/>
                  </a:moveTo>
                  <a:cubicBezTo>
                    <a:pt x="22029" y="9281"/>
                    <a:pt x="22386" y="7394"/>
                    <a:pt x="20270" y="7241"/>
                  </a:cubicBezTo>
                  <a:cubicBezTo>
                    <a:pt x="20270" y="7241"/>
                    <a:pt x="20780" y="4921"/>
                    <a:pt x="18307" y="4641"/>
                  </a:cubicBezTo>
                  <a:cubicBezTo>
                    <a:pt x="15833" y="4335"/>
                    <a:pt x="15833" y="5508"/>
                    <a:pt x="15833" y="5508"/>
                  </a:cubicBezTo>
                  <a:cubicBezTo>
                    <a:pt x="15833" y="5508"/>
                    <a:pt x="16573" y="434"/>
                    <a:pt x="9816" y="205"/>
                  </a:cubicBezTo>
                  <a:cubicBezTo>
                    <a:pt x="3060" y="1"/>
                    <a:pt x="3850" y="5355"/>
                    <a:pt x="3850" y="5355"/>
                  </a:cubicBezTo>
                  <a:cubicBezTo>
                    <a:pt x="3850" y="5355"/>
                    <a:pt x="1" y="4284"/>
                    <a:pt x="154" y="9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65;p56"/>
            <p:cNvSpPr/>
            <p:nvPr/>
          </p:nvSpPr>
          <p:spPr>
            <a:xfrm>
              <a:off x="3001450" y="3000575"/>
              <a:ext cx="558375" cy="114125"/>
            </a:xfrm>
            <a:custGeom>
              <a:avLst/>
              <a:gdLst/>
              <a:ahLst/>
              <a:cxnLst/>
              <a:rect l="l" t="t" r="r" b="b"/>
              <a:pathLst>
                <a:path w="22335" h="4565" extrusionOk="0">
                  <a:moveTo>
                    <a:pt x="3264" y="485"/>
                  </a:moveTo>
                  <a:cubicBezTo>
                    <a:pt x="3290" y="511"/>
                    <a:pt x="3290" y="562"/>
                    <a:pt x="3239" y="587"/>
                  </a:cubicBezTo>
                  <a:cubicBezTo>
                    <a:pt x="2703" y="1072"/>
                    <a:pt x="1403" y="2652"/>
                    <a:pt x="5865" y="3162"/>
                  </a:cubicBezTo>
                  <a:cubicBezTo>
                    <a:pt x="10326" y="3647"/>
                    <a:pt x="10479" y="2168"/>
                    <a:pt x="10479" y="2168"/>
                  </a:cubicBezTo>
                  <a:cubicBezTo>
                    <a:pt x="11958" y="3749"/>
                    <a:pt x="13386" y="2652"/>
                    <a:pt x="13386" y="2652"/>
                  </a:cubicBezTo>
                  <a:cubicBezTo>
                    <a:pt x="13207" y="3596"/>
                    <a:pt x="16165" y="4080"/>
                    <a:pt x="17950" y="3519"/>
                  </a:cubicBezTo>
                  <a:cubicBezTo>
                    <a:pt x="19760" y="2984"/>
                    <a:pt x="18766" y="2652"/>
                    <a:pt x="18766" y="2652"/>
                  </a:cubicBezTo>
                  <a:cubicBezTo>
                    <a:pt x="20601" y="1786"/>
                    <a:pt x="19403" y="434"/>
                    <a:pt x="18969" y="1"/>
                  </a:cubicBezTo>
                  <a:cubicBezTo>
                    <a:pt x="20627" y="613"/>
                    <a:pt x="20219" y="2448"/>
                    <a:pt x="20219" y="2448"/>
                  </a:cubicBezTo>
                  <a:cubicBezTo>
                    <a:pt x="22335" y="2601"/>
                    <a:pt x="21978" y="4488"/>
                    <a:pt x="21978" y="4488"/>
                  </a:cubicBezTo>
                  <a:lnTo>
                    <a:pt x="103" y="4565"/>
                  </a:lnTo>
                  <a:cubicBezTo>
                    <a:pt x="1" y="664"/>
                    <a:pt x="2219" y="409"/>
                    <a:pt x="3264" y="4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66;p56"/>
            <p:cNvSpPr/>
            <p:nvPr/>
          </p:nvSpPr>
          <p:spPr>
            <a:xfrm>
              <a:off x="3164000" y="2959800"/>
              <a:ext cx="149800" cy="72675"/>
            </a:xfrm>
            <a:custGeom>
              <a:avLst/>
              <a:gdLst/>
              <a:ahLst/>
              <a:cxnLst/>
              <a:rect l="l" t="t" r="r" b="b"/>
              <a:pathLst>
                <a:path w="5992" h="2907" extrusionOk="0">
                  <a:moveTo>
                    <a:pt x="5966" y="1122"/>
                  </a:moveTo>
                  <a:cubicBezTo>
                    <a:pt x="5941" y="1122"/>
                    <a:pt x="5890" y="1096"/>
                    <a:pt x="5813" y="1020"/>
                  </a:cubicBezTo>
                  <a:cubicBezTo>
                    <a:pt x="5762" y="994"/>
                    <a:pt x="5737" y="943"/>
                    <a:pt x="5660" y="918"/>
                  </a:cubicBezTo>
                  <a:cubicBezTo>
                    <a:pt x="5609" y="867"/>
                    <a:pt x="5558" y="816"/>
                    <a:pt x="5482" y="765"/>
                  </a:cubicBezTo>
                  <a:cubicBezTo>
                    <a:pt x="5176" y="586"/>
                    <a:pt x="4742" y="434"/>
                    <a:pt x="4309" y="485"/>
                  </a:cubicBezTo>
                  <a:cubicBezTo>
                    <a:pt x="3875" y="510"/>
                    <a:pt x="3467" y="688"/>
                    <a:pt x="3213" y="867"/>
                  </a:cubicBezTo>
                  <a:cubicBezTo>
                    <a:pt x="2958" y="1071"/>
                    <a:pt x="2830" y="1224"/>
                    <a:pt x="2830" y="1224"/>
                  </a:cubicBezTo>
                  <a:cubicBezTo>
                    <a:pt x="2830" y="1224"/>
                    <a:pt x="2728" y="1300"/>
                    <a:pt x="2626" y="1453"/>
                  </a:cubicBezTo>
                  <a:cubicBezTo>
                    <a:pt x="2550" y="1530"/>
                    <a:pt x="2473" y="1632"/>
                    <a:pt x="2422" y="1759"/>
                  </a:cubicBezTo>
                  <a:cubicBezTo>
                    <a:pt x="2422" y="1785"/>
                    <a:pt x="2397" y="1810"/>
                    <a:pt x="2371" y="1861"/>
                  </a:cubicBezTo>
                  <a:cubicBezTo>
                    <a:pt x="2346" y="1963"/>
                    <a:pt x="2320" y="2014"/>
                    <a:pt x="2295" y="2091"/>
                  </a:cubicBezTo>
                  <a:cubicBezTo>
                    <a:pt x="2244" y="2218"/>
                    <a:pt x="2193" y="2371"/>
                    <a:pt x="2142" y="2524"/>
                  </a:cubicBezTo>
                  <a:cubicBezTo>
                    <a:pt x="688" y="1045"/>
                    <a:pt x="102" y="2907"/>
                    <a:pt x="26" y="2805"/>
                  </a:cubicBezTo>
                  <a:cubicBezTo>
                    <a:pt x="0" y="2805"/>
                    <a:pt x="0" y="2703"/>
                    <a:pt x="26" y="2550"/>
                  </a:cubicBezTo>
                  <a:cubicBezTo>
                    <a:pt x="77" y="2371"/>
                    <a:pt x="153" y="2142"/>
                    <a:pt x="357" y="1938"/>
                  </a:cubicBezTo>
                  <a:cubicBezTo>
                    <a:pt x="535" y="1708"/>
                    <a:pt x="867" y="1530"/>
                    <a:pt x="1224" y="1530"/>
                  </a:cubicBezTo>
                  <a:cubicBezTo>
                    <a:pt x="1402" y="1555"/>
                    <a:pt x="1581" y="1581"/>
                    <a:pt x="1734" y="1657"/>
                  </a:cubicBezTo>
                  <a:lnTo>
                    <a:pt x="1810" y="1683"/>
                  </a:lnTo>
                  <a:lnTo>
                    <a:pt x="1810" y="1683"/>
                  </a:lnTo>
                  <a:lnTo>
                    <a:pt x="1836" y="1683"/>
                  </a:lnTo>
                  <a:lnTo>
                    <a:pt x="1861" y="1683"/>
                  </a:lnTo>
                  <a:cubicBezTo>
                    <a:pt x="1861" y="1683"/>
                    <a:pt x="1861" y="1657"/>
                    <a:pt x="1861" y="1632"/>
                  </a:cubicBezTo>
                  <a:cubicBezTo>
                    <a:pt x="1861" y="1632"/>
                    <a:pt x="1861" y="1606"/>
                    <a:pt x="1861" y="1632"/>
                  </a:cubicBezTo>
                  <a:cubicBezTo>
                    <a:pt x="1887" y="1606"/>
                    <a:pt x="1887" y="1555"/>
                    <a:pt x="1912" y="1530"/>
                  </a:cubicBezTo>
                  <a:cubicBezTo>
                    <a:pt x="1963" y="1351"/>
                    <a:pt x="2040" y="1224"/>
                    <a:pt x="2116" y="1122"/>
                  </a:cubicBezTo>
                  <a:cubicBezTo>
                    <a:pt x="2167" y="1020"/>
                    <a:pt x="2244" y="943"/>
                    <a:pt x="2295" y="892"/>
                  </a:cubicBezTo>
                  <a:cubicBezTo>
                    <a:pt x="2346" y="816"/>
                    <a:pt x="2346" y="790"/>
                    <a:pt x="2346" y="790"/>
                  </a:cubicBezTo>
                  <a:cubicBezTo>
                    <a:pt x="2346" y="790"/>
                    <a:pt x="2397" y="739"/>
                    <a:pt x="2499" y="663"/>
                  </a:cubicBezTo>
                  <a:cubicBezTo>
                    <a:pt x="2601" y="586"/>
                    <a:pt x="2728" y="485"/>
                    <a:pt x="2907" y="383"/>
                  </a:cubicBezTo>
                  <a:cubicBezTo>
                    <a:pt x="3238" y="179"/>
                    <a:pt x="3773" y="0"/>
                    <a:pt x="4309" y="26"/>
                  </a:cubicBezTo>
                  <a:cubicBezTo>
                    <a:pt x="4844" y="51"/>
                    <a:pt x="5354" y="306"/>
                    <a:pt x="5635" y="586"/>
                  </a:cubicBezTo>
                  <a:cubicBezTo>
                    <a:pt x="5686" y="637"/>
                    <a:pt x="5762" y="714"/>
                    <a:pt x="5813" y="765"/>
                  </a:cubicBezTo>
                  <a:cubicBezTo>
                    <a:pt x="5839" y="841"/>
                    <a:pt x="5890" y="892"/>
                    <a:pt x="5915" y="943"/>
                  </a:cubicBezTo>
                  <a:cubicBezTo>
                    <a:pt x="5966" y="1045"/>
                    <a:pt x="5992" y="1096"/>
                    <a:pt x="5966" y="11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67;p56"/>
            <p:cNvSpPr/>
            <p:nvPr/>
          </p:nvSpPr>
          <p:spPr>
            <a:xfrm>
              <a:off x="3333525" y="3026725"/>
              <a:ext cx="88000" cy="42075"/>
            </a:xfrm>
            <a:custGeom>
              <a:avLst/>
              <a:gdLst/>
              <a:ahLst/>
              <a:cxnLst/>
              <a:rect l="l" t="t" r="r" b="b"/>
              <a:pathLst>
                <a:path w="3520" h="1683" extrusionOk="0">
                  <a:moveTo>
                    <a:pt x="3443" y="1683"/>
                  </a:moveTo>
                  <a:cubicBezTo>
                    <a:pt x="3392" y="1683"/>
                    <a:pt x="3366" y="1530"/>
                    <a:pt x="3290" y="1351"/>
                  </a:cubicBezTo>
                  <a:cubicBezTo>
                    <a:pt x="3213" y="1147"/>
                    <a:pt x="3060" y="969"/>
                    <a:pt x="2882" y="969"/>
                  </a:cubicBezTo>
                  <a:cubicBezTo>
                    <a:pt x="2678" y="969"/>
                    <a:pt x="2398" y="1096"/>
                    <a:pt x="2219" y="1198"/>
                  </a:cubicBezTo>
                  <a:cubicBezTo>
                    <a:pt x="1862" y="1402"/>
                    <a:pt x="1531" y="1581"/>
                    <a:pt x="1505" y="1606"/>
                  </a:cubicBezTo>
                  <a:cubicBezTo>
                    <a:pt x="1480" y="1530"/>
                    <a:pt x="1480" y="1530"/>
                    <a:pt x="1480" y="1530"/>
                  </a:cubicBezTo>
                  <a:cubicBezTo>
                    <a:pt x="1480" y="1530"/>
                    <a:pt x="1454" y="1147"/>
                    <a:pt x="1378" y="816"/>
                  </a:cubicBezTo>
                  <a:cubicBezTo>
                    <a:pt x="1301" y="638"/>
                    <a:pt x="1250" y="485"/>
                    <a:pt x="1021" y="485"/>
                  </a:cubicBezTo>
                  <a:cubicBezTo>
                    <a:pt x="817" y="485"/>
                    <a:pt x="536" y="638"/>
                    <a:pt x="358" y="765"/>
                  </a:cubicBezTo>
                  <a:cubicBezTo>
                    <a:pt x="205" y="892"/>
                    <a:pt x="77" y="1020"/>
                    <a:pt x="52" y="994"/>
                  </a:cubicBezTo>
                  <a:cubicBezTo>
                    <a:pt x="1" y="969"/>
                    <a:pt x="52" y="791"/>
                    <a:pt x="179" y="587"/>
                  </a:cubicBezTo>
                  <a:cubicBezTo>
                    <a:pt x="332" y="408"/>
                    <a:pt x="562" y="128"/>
                    <a:pt x="970" y="51"/>
                  </a:cubicBezTo>
                  <a:cubicBezTo>
                    <a:pt x="1174" y="0"/>
                    <a:pt x="1403" y="51"/>
                    <a:pt x="1582" y="179"/>
                  </a:cubicBezTo>
                  <a:cubicBezTo>
                    <a:pt x="1760" y="306"/>
                    <a:pt x="1837" y="459"/>
                    <a:pt x="1913" y="587"/>
                  </a:cubicBezTo>
                  <a:cubicBezTo>
                    <a:pt x="1964" y="714"/>
                    <a:pt x="1964" y="638"/>
                    <a:pt x="1964" y="663"/>
                  </a:cubicBezTo>
                  <a:lnTo>
                    <a:pt x="1964" y="663"/>
                  </a:lnTo>
                  <a:cubicBezTo>
                    <a:pt x="1964" y="663"/>
                    <a:pt x="1939" y="689"/>
                    <a:pt x="1990" y="663"/>
                  </a:cubicBezTo>
                  <a:cubicBezTo>
                    <a:pt x="2219" y="587"/>
                    <a:pt x="2550" y="459"/>
                    <a:pt x="2933" y="536"/>
                  </a:cubicBezTo>
                  <a:cubicBezTo>
                    <a:pt x="3137" y="587"/>
                    <a:pt x="3315" y="714"/>
                    <a:pt x="3417" y="867"/>
                  </a:cubicBezTo>
                  <a:cubicBezTo>
                    <a:pt x="3494" y="1045"/>
                    <a:pt x="3519" y="1173"/>
                    <a:pt x="3519" y="1300"/>
                  </a:cubicBezTo>
                  <a:cubicBezTo>
                    <a:pt x="3519" y="1555"/>
                    <a:pt x="3468" y="1683"/>
                    <a:pt x="3443" y="16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68;p56"/>
            <p:cNvSpPr/>
            <p:nvPr/>
          </p:nvSpPr>
          <p:spPr>
            <a:xfrm>
              <a:off x="2531700" y="2555050"/>
              <a:ext cx="413675" cy="427700"/>
            </a:xfrm>
            <a:custGeom>
              <a:avLst/>
              <a:gdLst/>
              <a:ahLst/>
              <a:cxnLst/>
              <a:rect l="l" t="t" r="r" b="b"/>
              <a:pathLst>
                <a:path w="16547" h="17108" extrusionOk="0">
                  <a:moveTo>
                    <a:pt x="8796" y="1046"/>
                  </a:moveTo>
                  <a:cubicBezTo>
                    <a:pt x="8924" y="1122"/>
                    <a:pt x="9026" y="1122"/>
                    <a:pt x="9153" y="1097"/>
                  </a:cubicBezTo>
                  <a:lnTo>
                    <a:pt x="8796" y="1199"/>
                  </a:lnTo>
                  <a:cubicBezTo>
                    <a:pt x="8796" y="1148"/>
                    <a:pt x="8796" y="1097"/>
                    <a:pt x="8796" y="1046"/>
                  </a:cubicBezTo>
                  <a:close/>
                  <a:moveTo>
                    <a:pt x="14405" y="5992"/>
                  </a:moveTo>
                  <a:cubicBezTo>
                    <a:pt x="14380" y="5992"/>
                    <a:pt x="14380" y="5992"/>
                    <a:pt x="14354" y="5966"/>
                  </a:cubicBezTo>
                  <a:cubicBezTo>
                    <a:pt x="15553" y="5890"/>
                    <a:pt x="15145" y="4131"/>
                    <a:pt x="14303" y="3723"/>
                  </a:cubicBezTo>
                  <a:cubicBezTo>
                    <a:pt x="14227" y="3672"/>
                    <a:pt x="13538" y="3544"/>
                    <a:pt x="13513" y="3646"/>
                  </a:cubicBezTo>
                  <a:cubicBezTo>
                    <a:pt x="13819" y="2779"/>
                    <a:pt x="13946" y="1887"/>
                    <a:pt x="13003" y="1377"/>
                  </a:cubicBezTo>
                  <a:cubicBezTo>
                    <a:pt x="12315" y="995"/>
                    <a:pt x="11473" y="1326"/>
                    <a:pt x="10785" y="1555"/>
                  </a:cubicBezTo>
                  <a:cubicBezTo>
                    <a:pt x="10963" y="1479"/>
                    <a:pt x="10683" y="969"/>
                    <a:pt x="10632" y="918"/>
                  </a:cubicBezTo>
                  <a:cubicBezTo>
                    <a:pt x="10352" y="638"/>
                    <a:pt x="9765" y="663"/>
                    <a:pt x="9434" y="816"/>
                  </a:cubicBezTo>
                  <a:cubicBezTo>
                    <a:pt x="9357" y="867"/>
                    <a:pt x="8847" y="1224"/>
                    <a:pt x="8847" y="1301"/>
                  </a:cubicBezTo>
                  <a:cubicBezTo>
                    <a:pt x="8771" y="230"/>
                    <a:pt x="7394" y="0"/>
                    <a:pt x="6553" y="204"/>
                  </a:cubicBezTo>
                  <a:cubicBezTo>
                    <a:pt x="5150" y="561"/>
                    <a:pt x="4921" y="2677"/>
                    <a:pt x="5150" y="3799"/>
                  </a:cubicBezTo>
                  <a:cubicBezTo>
                    <a:pt x="3391" y="3340"/>
                    <a:pt x="1402" y="3901"/>
                    <a:pt x="689" y="5711"/>
                  </a:cubicBezTo>
                  <a:cubicBezTo>
                    <a:pt x="0" y="7394"/>
                    <a:pt x="714" y="8924"/>
                    <a:pt x="2626" y="8771"/>
                  </a:cubicBezTo>
                  <a:cubicBezTo>
                    <a:pt x="2040" y="8771"/>
                    <a:pt x="1606" y="9485"/>
                    <a:pt x="1759" y="10020"/>
                  </a:cubicBezTo>
                  <a:cubicBezTo>
                    <a:pt x="1912" y="10657"/>
                    <a:pt x="2167" y="10505"/>
                    <a:pt x="2830" y="10505"/>
                  </a:cubicBezTo>
                  <a:cubicBezTo>
                    <a:pt x="1453" y="14992"/>
                    <a:pt x="10071" y="17108"/>
                    <a:pt x="11142" y="12876"/>
                  </a:cubicBezTo>
                  <a:cubicBezTo>
                    <a:pt x="11524" y="13207"/>
                    <a:pt x="12289" y="13462"/>
                    <a:pt x="12774" y="13233"/>
                  </a:cubicBezTo>
                  <a:cubicBezTo>
                    <a:pt x="13258" y="13003"/>
                    <a:pt x="14125" y="11550"/>
                    <a:pt x="13972" y="11116"/>
                  </a:cubicBezTo>
                  <a:cubicBezTo>
                    <a:pt x="15272" y="11346"/>
                    <a:pt x="16267" y="9587"/>
                    <a:pt x="16369" y="8541"/>
                  </a:cubicBezTo>
                  <a:cubicBezTo>
                    <a:pt x="16547" y="6986"/>
                    <a:pt x="15476" y="6680"/>
                    <a:pt x="14405" y="59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69;p56"/>
            <p:cNvSpPr/>
            <p:nvPr/>
          </p:nvSpPr>
          <p:spPr>
            <a:xfrm>
              <a:off x="2595425" y="2676150"/>
              <a:ext cx="35100" cy="66325"/>
            </a:xfrm>
            <a:custGeom>
              <a:avLst/>
              <a:gdLst/>
              <a:ahLst/>
              <a:cxnLst/>
              <a:rect l="l" t="t" r="r" b="b"/>
              <a:pathLst>
                <a:path w="1404" h="2653" extrusionOk="0">
                  <a:moveTo>
                    <a:pt x="1403" y="2576"/>
                  </a:moveTo>
                  <a:cubicBezTo>
                    <a:pt x="1403" y="2576"/>
                    <a:pt x="1352" y="2627"/>
                    <a:pt x="1250" y="2627"/>
                  </a:cubicBezTo>
                  <a:cubicBezTo>
                    <a:pt x="1148" y="2652"/>
                    <a:pt x="995" y="2652"/>
                    <a:pt x="842" y="2550"/>
                  </a:cubicBezTo>
                  <a:cubicBezTo>
                    <a:pt x="766" y="2525"/>
                    <a:pt x="689" y="2448"/>
                    <a:pt x="613" y="2346"/>
                  </a:cubicBezTo>
                  <a:cubicBezTo>
                    <a:pt x="562" y="2270"/>
                    <a:pt x="536" y="2142"/>
                    <a:pt x="536" y="2040"/>
                  </a:cubicBezTo>
                  <a:cubicBezTo>
                    <a:pt x="536" y="1989"/>
                    <a:pt x="536" y="1938"/>
                    <a:pt x="562" y="1887"/>
                  </a:cubicBezTo>
                  <a:cubicBezTo>
                    <a:pt x="562" y="1862"/>
                    <a:pt x="562" y="1836"/>
                    <a:pt x="562" y="1811"/>
                  </a:cubicBezTo>
                  <a:lnTo>
                    <a:pt x="587" y="1785"/>
                  </a:lnTo>
                  <a:lnTo>
                    <a:pt x="587" y="1785"/>
                  </a:lnTo>
                  <a:cubicBezTo>
                    <a:pt x="587" y="1760"/>
                    <a:pt x="587" y="1760"/>
                    <a:pt x="587" y="1760"/>
                  </a:cubicBezTo>
                  <a:cubicBezTo>
                    <a:pt x="562" y="1760"/>
                    <a:pt x="562" y="1760"/>
                    <a:pt x="562" y="1760"/>
                  </a:cubicBezTo>
                  <a:cubicBezTo>
                    <a:pt x="536" y="1760"/>
                    <a:pt x="562" y="1760"/>
                    <a:pt x="536" y="1760"/>
                  </a:cubicBezTo>
                  <a:cubicBezTo>
                    <a:pt x="511" y="1760"/>
                    <a:pt x="485" y="1734"/>
                    <a:pt x="460" y="1734"/>
                  </a:cubicBezTo>
                  <a:cubicBezTo>
                    <a:pt x="358" y="1683"/>
                    <a:pt x="307" y="1632"/>
                    <a:pt x="307" y="1632"/>
                  </a:cubicBezTo>
                  <a:cubicBezTo>
                    <a:pt x="307" y="1632"/>
                    <a:pt x="256" y="1607"/>
                    <a:pt x="230" y="1556"/>
                  </a:cubicBezTo>
                  <a:cubicBezTo>
                    <a:pt x="205" y="1530"/>
                    <a:pt x="179" y="1505"/>
                    <a:pt x="154" y="1454"/>
                  </a:cubicBezTo>
                  <a:cubicBezTo>
                    <a:pt x="128" y="1403"/>
                    <a:pt x="103" y="1352"/>
                    <a:pt x="77" y="1301"/>
                  </a:cubicBezTo>
                  <a:cubicBezTo>
                    <a:pt x="1" y="1097"/>
                    <a:pt x="1" y="791"/>
                    <a:pt x="128" y="536"/>
                  </a:cubicBezTo>
                  <a:cubicBezTo>
                    <a:pt x="230" y="281"/>
                    <a:pt x="460" y="51"/>
                    <a:pt x="664" y="26"/>
                  </a:cubicBezTo>
                  <a:cubicBezTo>
                    <a:pt x="791" y="0"/>
                    <a:pt x="868" y="0"/>
                    <a:pt x="919" y="26"/>
                  </a:cubicBezTo>
                  <a:cubicBezTo>
                    <a:pt x="970" y="26"/>
                    <a:pt x="995" y="51"/>
                    <a:pt x="995" y="77"/>
                  </a:cubicBezTo>
                  <a:cubicBezTo>
                    <a:pt x="995" y="102"/>
                    <a:pt x="868" y="102"/>
                    <a:pt x="740" y="179"/>
                  </a:cubicBezTo>
                  <a:cubicBezTo>
                    <a:pt x="587" y="230"/>
                    <a:pt x="460" y="434"/>
                    <a:pt x="383" y="638"/>
                  </a:cubicBezTo>
                  <a:cubicBezTo>
                    <a:pt x="332" y="842"/>
                    <a:pt x="358" y="1046"/>
                    <a:pt x="409" y="1173"/>
                  </a:cubicBezTo>
                  <a:cubicBezTo>
                    <a:pt x="434" y="1199"/>
                    <a:pt x="460" y="1224"/>
                    <a:pt x="460" y="1250"/>
                  </a:cubicBezTo>
                  <a:cubicBezTo>
                    <a:pt x="485" y="1275"/>
                    <a:pt x="511" y="1275"/>
                    <a:pt x="511" y="1301"/>
                  </a:cubicBezTo>
                  <a:cubicBezTo>
                    <a:pt x="536" y="1326"/>
                    <a:pt x="562" y="1326"/>
                    <a:pt x="562" y="1326"/>
                  </a:cubicBezTo>
                  <a:lnTo>
                    <a:pt x="613" y="1377"/>
                  </a:lnTo>
                  <a:cubicBezTo>
                    <a:pt x="638" y="1377"/>
                    <a:pt x="664" y="1377"/>
                    <a:pt x="664" y="1403"/>
                  </a:cubicBezTo>
                  <a:cubicBezTo>
                    <a:pt x="715" y="1403"/>
                    <a:pt x="766" y="1428"/>
                    <a:pt x="817" y="1428"/>
                  </a:cubicBezTo>
                  <a:cubicBezTo>
                    <a:pt x="944" y="1454"/>
                    <a:pt x="1072" y="1454"/>
                    <a:pt x="1199" y="1479"/>
                  </a:cubicBezTo>
                  <a:cubicBezTo>
                    <a:pt x="1123" y="1607"/>
                    <a:pt x="995" y="1734"/>
                    <a:pt x="919" y="1862"/>
                  </a:cubicBezTo>
                  <a:lnTo>
                    <a:pt x="868" y="1938"/>
                  </a:lnTo>
                  <a:cubicBezTo>
                    <a:pt x="868" y="1938"/>
                    <a:pt x="868" y="1964"/>
                    <a:pt x="842" y="1964"/>
                  </a:cubicBezTo>
                  <a:cubicBezTo>
                    <a:pt x="842" y="1989"/>
                    <a:pt x="842" y="2040"/>
                    <a:pt x="817" y="2066"/>
                  </a:cubicBezTo>
                  <a:cubicBezTo>
                    <a:pt x="817" y="2168"/>
                    <a:pt x="842" y="2295"/>
                    <a:pt x="944" y="2372"/>
                  </a:cubicBezTo>
                  <a:cubicBezTo>
                    <a:pt x="1148" y="2550"/>
                    <a:pt x="1403" y="2525"/>
                    <a:pt x="1403" y="25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70;p56"/>
            <p:cNvSpPr/>
            <p:nvPr/>
          </p:nvSpPr>
          <p:spPr>
            <a:xfrm>
              <a:off x="2818525" y="2632800"/>
              <a:ext cx="57375" cy="98200"/>
            </a:xfrm>
            <a:custGeom>
              <a:avLst/>
              <a:gdLst/>
              <a:ahLst/>
              <a:cxnLst/>
              <a:rect l="l" t="t" r="r" b="b"/>
              <a:pathLst>
                <a:path w="2295" h="3928" extrusionOk="0">
                  <a:moveTo>
                    <a:pt x="1352" y="3825"/>
                  </a:moveTo>
                  <a:cubicBezTo>
                    <a:pt x="1352" y="3825"/>
                    <a:pt x="1403" y="3800"/>
                    <a:pt x="1479" y="3800"/>
                  </a:cubicBezTo>
                  <a:cubicBezTo>
                    <a:pt x="1581" y="3800"/>
                    <a:pt x="1683" y="3774"/>
                    <a:pt x="1785" y="3723"/>
                  </a:cubicBezTo>
                  <a:cubicBezTo>
                    <a:pt x="1913" y="3698"/>
                    <a:pt x="1989" y="3596"/>
                    <a:pt x="2014" y="3443"/>
                  </a:cubicBezTo>
                  <a:cubicBezTo>
                    <a:pt x="2040" y="3315"/>
                    <a:pt x="1989" y="3137"/>
                    <a:pt x="1913" y="3009"/>
                  </a:cubicBezTo>
                  <a:cubicBezTo>
                    <a:pt x="1734" y="2703"/>
                    <a:pt x="1454" y="2499"/>
                    <a:pt x="1224" y="2397"/>
                  </a:cubicBezTo>
                  <a:cubicBezTo>
                    <a:pt x="1224" y="2397"/>
                    <a:pt x="1122" y="2372"/>
                    <a:pt x="1071" y="2346"/>
                  </a:cubicBezTo>
                  <a:cubicBezTo>
                    <a:pt x="1020" y="2321"/>
                    <a:pt x="944" y="2321"/>
                    <a:pt x="893" y="2295"/>
                  </a:cubicBezTo>
                  <a:cubicBezTo>
                    <a:pt x="842" y="2295"/>
                    <a:pt x="791" y="2270"/>
                    <a:pt x="740" y="2270"/>
                  </a:cubicBezTo>
                  <a:cubicBezTo>
                    <a:pt x="714" y="2244"/>
                    <a:pt x="689" y="2244"/>
                    <a:pt x="663" y="2244"/>
                  </a:cubicBezTo>
                  <a:cubicBezTo>
                    <a:pt x="689" y="2219"/>
                    <a:pt x="689" y="2193"/>
                    <a:pt x="714" y="2193"/>
                  </a:cubicBezTo>
                  <a:cubicBezTo>
                    <a:pt x="816" y="2066"/>
                    <a:pt x="867" y="1989"/>
                    <a:pt x="867" y="1989"/>
                  </a:cubicBezTo>
                  <a:cubicBezTo>
                    <a:pt x="867" y="1989"/>
                    <a:pt x="893" y="1989"/>
                    <a:pt x="918" y="1938"/>
                  </a:cubicBezTo>
                  <a:cubicBezTo>
                    <a:pt x="944" y="1938"/>
                    <a:pt x="969" y="1913"/>
                    <a:pt x="995" y="1887"/>
                  </a:cubicBezTo>
                  <a:cubicBezTo>
                    <a:pt x="995" y="1862"/>
                    <a:pt x="1046" y="1811"/>
                    <a:pt x="1046" y="1811"/>
                  </a:cubicBezTo>
                  <a:cubicBezTo>
                    <a:pt x="1071" y="1785"/>
                    <a:pt x="1097" y="1734"/>
                    <a:pt x="1122" y="1709"/>
                  </a:cubicBezTo>
                  <a:cubicBezTo>
                    <a:pt x="1122" y="1658"/>
                    <a:pt x="1148" y="1607"/>
                    <a:pt x="1173" y="1556"/>
                  </a:cubicBezTo>
                  <a:cubicBezTo>
                    <a:pt x="1275" y="1352"/>
                    <a:pt x="1301" y="995"/>
                    <a:pt x="1148" y="689"/>
                  </a:cubicBezTo>
                  <a:cubicBezTo>
                    <a:pt x="1020" y="383"/>
                    <a:pt x="714" y="205"/>
                    <a:pt x="459" y="179"/>
                  </a:cubicBezTo>
                  <a:cubicBezTo>
                    <a:pt x="204" y="154"/>
                    <a:pt x="26" y="205"/>
                    <a:pt x="0" y="179"/>
                  </a:cubicBezTo>
                  <a:cubicBezTo>
                    <a:pt x="0" y="154"/>
                    <a:pt x="51" y="128"/>
                    <a:pt x="128" y="103"/>
                  </a:cubicBezTo>
                  <a:cubicBezTo>
                    <a:pt x="204" y="52"/>
                    <a:pt x="306" y="26"/>
                    <a:pt x="459" y="1"/>
                  </a:cubicBezTo>
                  <a:cubicBezTo>
                    <a:pt x="612" y="1"/>
                    <a:pt x="791" y="26"/>
                    <a:pt x="969" y="128"/>
                  </a:cubicBezTo>
                  <a:cubicBezTo>
                    <a:pt x="1148" y="230"/>
                    <a:pt x="1301" y="383"/>
                    <a:pt x="1403" y="562"/>
                  </a:cubicBezTo>
                  <a:cubicBezTo>
                    <a:pt x="1607" y="919"/>
                    <a:pt x="1632" y="1378"/>
                    <a:pt x="1530" y="1683"/>
                  </a:cubicBezTo>
                  <a:cubicBezTo>
                    <a:pt x="1505" y="1760"/>
                    <a:pt x="1479" y="1811"/>
                    <a:pt x="1454" y="1887"/>
                  </a:cubicBezTo>
                  <a:cubicBezTo>
                    <a:pt x="1428" y="1938"/>
                    <a:pt x="1403" y="1989"/>
                    <a:pt x="1377" y="2015"/>
                  </a:cubicBezTo>
                  <a:cubicBezTo>
                    <a:pt x="1352" y="2066"/>
                    <a:pt x="1377" y="2040"/>
                    <a:pt x="1352" y="2040"/>
                  </a:cubicBezTo>
                  <a:cubicBezTo>
                    <a:pt x="1377" y="2040"/>
                    <a:pt x="1377" y="2040"/>
                    <a:pt x="1377" y="2040"/>
                  </a:cubicBezTo>
                  <a:lnTo>
                    <a:pt x="1377" y="2040"/>
                  </a:lnTo>
                  <a:cubicBezTo>
                    <a:pt x="1377" y="2040"/>
                    <a:pt x="1377" y="2040"/>
                    <a:pt x="1352" y="2040"/>
                  </a:cubicBezTo>
                  <a:cubicBezTo>
                    <a:pt x="1352" y="2040"/>
                    <a:pt x="1352" y="2040"/>
                    <a:pt x="1352" y="2040"/>
                  </a:cubicBezTo>
                  <a:cubicBezTo>
                    <a:pt x="1352" y="2040"/>
                    <a:pt x="1352" y="2040"/>
                    <a:pt x="1352" y="2040"/>
                  </a:cubicBezTo>
                  <a:cubicBezTo>
                    <a:pt x="1377" y="2040"/>
                    <a:pt x="1326" y="2040"/>
                    <a:pt x="1377" y="2066"/>
                  </a:cubicBezTo>
                  <a:cubicBezTo>
                    <a:pt x="1683" y="2193"/>
                    <a:pt x="1989" y="2499"/>
                    <a:pt x="2167" y="2882"/>
                  </a:cubicBezTo>
                  <a:cubicBezTo>
                    <a:pt x="2244" y="3060"/>
                    <a:pt x="2295" y="3290"/>
                    <a:pt x="2244" y="3494"/>
                  </a:cubicBezTo>
                  <a:cubicBezTo>
                    <a:pt x="2193" y="3698"/>
                    <a:pt x="2014" y="3876"/>
                    <a:pt x="1836" y="3876"/>
                  </a:cubicBezTo>
                  <a:cubicBezTo>
                    <a:pt x="1683" y="3927"/>
                    <a:pt x="1581" y="3902"/>
                    <a:pt x="1479" y="3876"/>
                  </a:cubicBezTo>
                  <a:cubicBezTo>
                    <a:pt x="1403" y="3851"/>
                    <a:pt x="1352" y="3851"/>
                    <a:pt x="1352" y="3825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71;p56"/>
            <p:cNvSpPr/>
            <p:nvPr/>
          </p:nvSpPr>
          <p:spPr>
            <a:xfrm>
              <a:off x="2810875" y="2821475"/>
              <a:ext cx="34450" cy="20425"/>
            </a:xfrm>
            <a:custGeom>
              <a:avLst/>
              <a:gdLst/>
              <a:ahLst/>
              <a:cxnLst/>
              <a:rect l="l" t="t" r="r" b="b"/>
              <a:pathLst>
                <a:path w="1378" h="817" extrusionOk="0">
                  <a:moveTo>
                    <a:pt x="1250" y="0"/>
                  </a:moveTo>
                  <a:cubicBezTo>
                    <a:pt x="1301" y="0"/>
                    <a:pt x="1377" y="255"/>
                    <a:pt x="1224" y="510"/>
                  </a:cubicBezTo>
                  <a:cubicBezTo>
                    <a:pt x="1173" y="612"/>
                    <a:pt x="1046" y="714"/>
                    <a:pt x="944" y="765"/>
                  </a:cubicBezTo>
                  <a:cubicBezTo>
                    <a:pt x="842" y="816"/>
                    <a:pt x="765" y="816"/>
                    <a:pt x="765" y="816"/>
                  </a:cubicBezTo>
                  <a:cubicBezTo>
                    <a:pt x="765" y="816"/>
                    <a:pt x="765" y="816"/>
                    <a:pt x="714" y="816"/>
                  </a:cubicBezTo>
                  <a:cubicBezTo>
                    <a:pt x="689" y="816"/>
                    <a:pt x="638" y="816"/>
                    <a:pt x="587" y="791"/>
                  </a:cubicBezTo>
                  <a:cubicBezTo>
                    <a:pt x="485" y="765"/>
                    <a:pt x="357" y="714"/>
                    <a:pt x="281" y="638"/>
                  </a:cubicBezTo>
                  <a:cubicBezTo>
                    <a:pt x="77" y="459"/>
                    <a:pt x="0" y="230"/>
                    <a:pt x="51" y="204"/>
                  </a:cubicBezTo>
                  <a:cubicBezTo>
                    <a:pt x="77" y="179"/>
                    <a:pt x="255" y="332"/>
                    <a:pt x="408" y="383"/>
                  </a:cubicBezTo>
                  <a:cubicBezTo>
                    <a:pt x="510" y="434"/>
                    <a:pt x="587" y="434"/>
                    <a:pt x="638" y="434"/>
                  </a:cubicBezTo>
                  <a:cubicBezTo>
                    <a:pt x="714" y="434"/>
                    <a:pt x="740" y="408"/>
                    <a:pt x="740" y="408"/>
                  </a:cubicBezTo>
                  <a:cubicBezTo>
                    <a:pt x="740" y="408"/>
                    <a:pt x="867" y="434"/>
                    <a:pt x="995" y="332"/>
                  </a:cubicBezTo>
                  <a:cubicBezTo>
                    <a:pt x="1148" y="230"/>
                    <a:pt x="1199" y="0"/>
                    <a:pt x="1250" y="0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72;p56"/>
            <p:cNvSpPr/>
            <p:nvPr/>
          </p:nvSpPr>
          <p:spPr>
            <a:xfrm>
              <a:off x="2680200" y="2594550"/>
              <a:ext cx="45925" cy="24250"/>
            </a:xfrm>
            <a:custGeom>
              <a:avLst/>
              <a:gdLst/>
              <a:ahLst/>
              <a:cxnLst/>
              <a:rect l="l" t="t" r="r" b="b"/>
              <a:pathLst>
                <a:path w="1837" h="970" extrusionOk="0">
                  <a:moveTo>
                    <a:pt x="1811" y="281"/>
                  </a:moveTo>
                  <a:cubicBezTo>
                    <a:pt x="1811" y="307"/>
                    <a:pt x="1734" y="307"/>
                    <a:pt x="1632" y="281"/>
                  </a:cubicBezTo>
                  <a:cubicBezTo>
                    <a:pt x="1530" y="281"/>
                    <a:pt x="1429" y="281"/>
                    <a:pt x="1301" y="307"/>
                  </a:cubicBezTo>
                  <a:cubicBezTo>
                    <a:pt x="1072" y="332"/>
                    <a:pt x="868" y="460"/>
                    <a:pt x="868" y="460"/>
                  </a:cubicBezTo>
                  <a:cubicBezTo>
                    <a:pt x="868" y="460"/>
                    <a:pt x="638" y="511"/>
                    <a:pt x="434" y="638"/>
                  </a:cubicBezTo>
                  <a:cubicBezTo>
                    <a:pt x="332" y="715"/>
                    <a:pt x="256" y="791"/>
                    <a:pt x="179" y="842"/>
                  </a:cubicBezTo>
                  <a:cubicBezTo>
                    <a:pt x="128" y="919"/>
                    <a:pt x="77" y="970"/>
                    <a:pt x="52" y="970"/>
                  </a:cubicBezTo>
                  <a:cubicBezTo>
                    <a:pt x="26" y="970"/>
                    <a:pt x="1" y="868"/>
                    <a:pt x="52" y="766"/>
                  </a:cubicBezTo>
                  <a:cubicBezTo>
                    <a:pt x="77" y="664"/>
                    <a:pt x="154" y="536"/>
                    <a:pt x="256" y="434"/>
                  </a:cubicBezTo>
                  <a:cubicBezTo>
                    <a:pt x="460" y="205"/>
                    <a:pt x="715" y="77"/>
                    <a:pt x="715" y="77"/>
                  </a:cubicBezTo>
                  <a:cubicBezTo>
                    <a:pt x="715" y="77"/>
                    <a:pt x="791" y="52"/>
                    <a:pt x="893" y="26"/>
                  </a:cubicBezTo>
                  <a:cubicBezTo>
                    <a:pt x="1021" y="1"/>
                    <a:pt x="1148" y="1"/>
                    <a:pt x="1301" y="26"/>
                  </a:cubicBezTo>
                  <a:cubicBezTo>
                    <a:pt x="1454" y="26"/>
                    <a:pt x="1607" y="77"/>
                    <a:pt x="1683" y="128"/>
                  </a:cubicBezTo>
                  <a:cubicBezTo>
                    <a:pt x="1785" y="205"/>
                    <a:pt x="1836" y="256"/>
                    <a:pt x="1811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73;p56"/>
            <p:cNvSpPr/>
            <p:nvPr/>
          </p:nvSpPr>
          <p:spPr>
            <a:xfrm>
              <a:off x="2555925" y="2679325"/>
              <a:ext cx="5125" cy="5125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204" y="1"/>
                  </a:moveTo>
                  <a:lnTo>
                    <a:pt x="128" y="1"/>
                  </a:lnTo>
                  <a:cubicBezTo>
                    <a:pt x="77" y="52"/>
                    <a:pt x="26" y="128"/>
                    <a:pt x="0" y="205"/>
                  </a:cubicBezTo>
                  <a:cubicBezTo>
                    <a:pt x="51" y="128"/>
                    <a:pt x="128" y="77"/>
                    <a:pt x="204" y="1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74;p56"/>
            <p:cNvSpPr/>
            <p:nvPr/>
          </p:nvSpPr>
          <p:spPr>
            <a:xfrm>
              <a:off x="2534875" y="2708650"/>
              <a:ext cx="409875" cy="274100"/>
            </a:xfrm>
            <a:custGeom>
              <a:avLst/>
              <a:gdLst/>
              <a:ahLst/>
              <a:cxnLst/>
              <a:rect l="l" t="t" r="r" b="b"/>
              <a:pathLst>
                <a:path w="16395" h="10964" extrusionOk="0">
                  <a:moveTo>
                    <a:pt x="13845" y="4972"/>
                  </a:moveTo>
                  <a:cubicBezTo>
                    <a:pt x="15145" y="5202"/>
                    <a:pt x="16140" y="3443"/>
                    <a:pt x="16242" y="2397"/>
                  </a:cubicBezTo>
                  <a:cubicBezTo>
                    <a:pt x="16394" y="1174"/>
                    <a:pt x="15757" y="740"/>
                    <a:pt x="14967" y="281"/>
                  </a:cubicBezTo>
                  <a:cubicBezTo>
                    <a:pt x="15324" y="842"/>
                    <a:pt x="15553" y="1352"/>
                    <a:pt x="15069" y="1938"/>
                  </a:cubicBezTo>
                  <a:cubicBezTo>
                    <a:pt x="14457" y="2729"/>
                    <a:pt x="13462" y="2423"/>
                    <a:pt x="12723" y="2091"/>
                  </a:cubicBezTo>
                  <a:cubicBezTo>
                    <a:pt x="12723" y="2933"/>
                    <a:pt x="11984" y="3188"/>
                    <a:pt x="11372" y="2703"/>
                  </a:cubicBezTo>
                  <a:cubicBezTo>
                    <a:pt x="11066" y="3698"/>
                    <a:pt x="10556" y="4131"/>
                    <a:pt x="9460" y="4310"/>
                  </a:cubicBezTo>
                  <a:cubicBezTo>
                    <a:pt x="8924" y="4412"/>
                    <a:pt x="7191" y="4590"/>
                    <a:pt x="7216" y="3723"/>
                  </a:cubicBezTo>
                  <a:cubicBezTo>
                    <a:pt x="6579" y="4615"/>
                    <a:pt x="4947" y="4921"/>
                    <a:pt x="3978" y="4437"/>
                  </a:cubicBezTo>
                  <a:cubicBezTo>
                    <a:pt x="3137" y="4029"/>
                    <a:pt x="2091" y="2525"/>
                    <a:pt x="3213" y="1836"/>
                  </a:cubicBezTo>
                  <a:cubicBezTo>
                    <a:pt x="2244" y="1760"/>
                    <a:pt x="1250" y="1658"/>
                    <a:pt x="638" y="791"/>
                  </a:cubicBezTo>
                  <a:cubicBezTo>
                    <a:pt x="485" y="536"/>
                    <a:pt x="409" y="256"/>
                    <a:pt x="409" y="1"/>
                  </a:cubicBezTo>
                  <a:cubicBezTo>
                    <a:pt x="1" y="1505"/>
                    <a:pt x="766" y="2780"/>
                    <a:pt x="2499" y="2627"/>
                  </a:cubicBezTo>
                  <a:cubicBezTo>
                    <a:pt x="1913" y="2627"/>
                    <a:pt x="1479" y="3341"/>
                    <a:pt x="1632" y="3876"/>
                  </a:cubicBezTo>
                  <a:cubicBezTo>
                    <a:pt x="1785" y="4513"/>
                    <a:pt x="2040" y="4361"/>
                    <a:pt x="2703" y="4361"/>
                  </a:cubicBezTo>
                  <a:cubicBezTo>
                    <a:pt x="1326" y="8848"/>
                    <a:pt x="9944" y="10964"/>
                    <a:pt x="11015" y="6732"/>
                  </a:cubicBezTo>
                  <a:cubicBezTo>
                    <a:pt x="11397" y="7063"/>
                    <a:pt x="12162" y="7318"/>
                    <a:pt x="12647" y="7089"/>
                  </a:cubicBezTo>
                  <a:cubicBezTo>
                    <a:pt x="13131" y="6859"/>
                    <a:pt x="13998" y="5406"/>
                    <a:pt x="13845" y="4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75;p56"/>
            <p:cNvSpPr/>
            <p:nvPr/>
          </p:nvSpPr>
          <p:spPr>
            <a:xfrm>
              <a:off x="2643875" y="2671050"/>
              <a:ext cx="210375" cy="455750"/>
            </a:xfrm>
            <a:custGeom>
              <a:avLst/>
              <a:gdLst/>
              <a:ahLst/>
              <a:cxnLst/>
              <a:rect l="l" t="t" r="r" b="b"/>
              <a:pathLst>
                <a:path w="8415" h="18230" extrusionOk="0">
                  <a:moveTo>
                    <a:pt x="8134" y="4590"/>
                  </a:moveTo>
                  <a:lnTo>
                    <a:pt x="6527" y="4590"/>
                  </a:lnTo>
                  <a:lnTo>
                    <a:pt x="7802" y="3340"/>
                  </a:lnTo>
                  <a:cubicBezTo>
                    <a:pt x="7904" y="3213"/>
                    <a:pt x="7904" y="3060"/>
                    <a:pt x="7802" y="2932"/>
                  </a:cubicBezTo>
                  <a:cubicBezTo>
                    <a:pt x="7700" y="2831"/>
                    <a:pt x="7522" y="2831"/>
                    <a:pt x="7420" y="2932"/>
                  </a:cubicBezTo>
                  <a:lnTo>
                    <a:pt x="6833" y="3544"/>
                  </a:lnTo>
                  <a:lnTo>
                    <a:pt x="6833" y="2856"/>
                  </a:lnTo>
                  <a:cubicBezTo>
                    <a:pt x="6833" y="2703"/>
                    <a:pt x="6706" y="2576"/>
                    <a:pt x="6553" y="2576"/>
                  </a:cubicBezTo>
                  <a:cubicBezTo>
                    <a:pt x="6400" y="2576"/>
                    <a:pt x="6272" y="2703"/>
                    <a:pt x="6272" y="2856"/>
                  </a:cubicBezTo>
                  <a:lnTo>
                    <a:pt x="6272" y="4080"/>
                  </a:lnTo>
                  <a:lnTo>
                    <a:pt x="4794" y="5559"/>
                  </a:lnTo>
                  <a:lnTo>
                    <a:pt x="4794" y="2321"/>
                  </a:lnTo>
                  <a:cubicBezTo>
                    <a:pt x="4794" y="2270"/>
                    <a:pt x="4794" y="2244"/>
                    <a:pt x="4794" y="2193"/>
                  </a:cubicBezTo>
                  <a:cubicBezTo>
                    <a:pt x="5406" y="1734"/>
                    <a:pt x="5890" y="1352"/>
                    <a:pt x="6425" y="867"/>
                  </a:cubicBezTo>
                  <a:cubicBezTo>
                    <a:pt x="6553" y="765"/>
                    <a:pt x="6553" y="612"/>
                    <a:pt x="6476" y="485"/>
                  </a:cubicBezTo>
                  <a:cubicBezTo>
                    <a:pt x="6374" y="383"/>
                    <a:pt x="6196" y="357"/>
                    <a:pt x="6094" y="459"/>
                  </a:cubicBezTo>
                  <a:cubicBezTo>
                    <a:pt x="5508" y="944"/>
                    <a:pt x="5049" y="1326"/>
                    <a:pt x="4411" y="1811"/>
                  </a:cubicBezTo>
                  <a:cubicBezTo>
                    <a:pt x="4360" y="1785"/>
                    <a:pt x="4335" y="1785"/>
                    <a:pt x="4284" y="1785"/>
                  </a:cubicBezTo>
                  <a:cubicBezTo>
                    <a:pt x="3952" y="1377"/>
                    <a:pt x="3621" y="995"/>
                    <a:pt x="3289" y="612"/>
                  </a:cubicBezTo>
                  <a:lnTo>
                    <a:pt x="2907" y="128"/>
                  </a:lnTo>
                  <a:cubicBezTo>
                    <a:pt x="2805" y="26"/>
                    <a:pt x="2627" y="0"/>
                    <a:pt x="2525" y="102"/>
                  </a:cubicBezTo>
                  <a:cubicBezTo>
                    <a:pt x="2397" y="179"/>
                    <a:pt x="2397" y="357"/>
                    <a:pt x="2474" y="485"/>
                  </a:cubicBezTo>
                  <a:lnTo>
                    <a:pt x="2882" y="944"/>
                  </a:lnTo>
                  <a:cubicBezTo>
                    <a:pt x="3162" y="1301"/>
                    <a:pt x="3493" y="1683"/>
                    <a:pt x="3799" y="2040"/>
                  </a:cubicBezTo>
                  <a:cubicBezTo>
                    <a:pt x="3748" y="2142"/>
                    <a:pt x="3723" y="2219"/>
                    <a:pt x="3723" y="2321"/>
                  </a:cubicBezTo>
                  <a:lnTo>
                    <a:pt x="3723" y="7445"/>
                  </a:lnTo>
                  <a:lnTo>
                    <a:pt x="1811" y="5559"/>
                  </a:lnTo>
                  <a:lnTo>
                    <a:pt x="1811" y="3672"/>
                  </a:lnTo>
                  <a:cubicBezTo>
                    <a:pt x="1811" y="3519"/>
                    <a:pt x="1709" y="3417"/>
                    <a:pt x="1556" y="3417"/>
                  </a:cubicBezTo>
                  <a:cubicBezTo>
                    <a:pt x="1403" y="3417"/>
                    <a:pt x="1275" y="3519"/>
                    <a:pt x="1275" y="3672"/>
                  </a:cubicBezTo>
                  <a:lnTo>
                    <a:pt x="1275" y="5023"/>
                  </a:lnTo>
                  <a:lnTo>
                    <a:pt x="485" y="4207"/>
                  </a:lnTo>
                  <a:cubicBezTo>
                    <a:pt x="383" y="4105"/>
                    <a:pt x="204" y="4105"/>
                    <a:pt x="102" y="4207"/>
                  </a:cubicBezTo>
                  <a:cubicBezTo>
                    <a:pt x="0" y="4309"/>
                    <a:pt x="0" y="4488"/>
                    <a:pt x="102" y="4590"/>
                  </a:cubicBezTo>
                  <a:lnTo>
                    <a:pt x="2244" y="6731"/>
                  </a:lnTo>
                  <a:cubicBezTo>
                    <a:pt x="1683" y="6706"/>
                    <a:pt x="1148" y="6655"/>
                    <a:pt x="561" y="6604"/>
                  </a:cubicBezTo>
                  <a:lnTo>
                    <a:pt x="306" y="6578"/>
                  </a:lnTo>
                  <a:cubicBezTo>
                    <a:pt x="179" y="6553"/>
                    <a:pt x="26" y="6655"/>
                    <a:pt x="26" y="6808"/>
                  </a:cubicBezTo>
                  <a:cubicBezTo>
                    <a:pt x="0" y="6961"/>
                    <a:pt x="102" y="7088"/>
                    <a:pt x="255" y="7114"/>
                  </a:cubicBezTo>
                  <a:lnTo>
                    <a:pt x="510" y="7139"/>
                  </a:lnTo>
                  <a:cubicBezTo>
                    <a:pt x="1301" y="7216"/>
                    <a:pt x="2040" y="7292"/>
                    <a:pt x="2805" y="7292"/>
                  </a:cubicBezTo>
                  <a:lnTo>
                    <a:pt x="3723" y="8210"/>
                  </a:lnTo>
                  <a:lnTo>
                    <a:pt x="3723" y="17669"/>
                  </a:lnTo>
                  <a:cubicBezTo>
                    <a:pt x="3723" y="17975"/>
                    <a:pt x="3952" y="18230"/>
                    <a:pt x="4258" y="18230"/>
                  </a:cubicBezTo>
                  <a:cubicBezTo>
                    <a:pt x="4564" y="18230"/>
                    <a:pt x="4794" y="17975"/>
                    <a:pt x="4794" y="17669"/>
                  </a:cubicBezTo>
                  <a:lnTo>
                    <a:pt x="4794" y="6323"/>
                  </a:lnTo>
                  <a:lnTo>
                    <a:pt x="5992" y="5125"/>
                  </a:lnTo>
                  <a:lnTo>
                    <a:pt x="8134" y="5125"/>
                  </a:lnTo>
                  <a:cubicBezTo>
                    <a:pt x="8287" y="5125"/>
                    <a:pt x="8414" y="4998"/>
                    <a:pt x="8414" y="4845"/>
                  </a:cubicBezTo>
                  <a:cubicBezTo>
                    <a:pt x="8414" y="4692"/>
                    <a:pt x="8287" y="4590"/>
                    <a:pt x="8134" y="4590"/>
                  </a:cubicBezTo>
                  <a:close/>
                </a:path>
              </a:pathLst>
            </a:custGeom>
            <a:solidFill>
              <a:srgbClr val="B56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76;p56"/>
            <p:cNvSpPr/>
            <p:nvPr/>
          </p:nvSpPr>
          <p:spPr>
            <a:xfrm>
              <a:off x="2643875" y="2671050"/>
              <a:ext cx="210375" cy="455750"/>
            </a:xfrm>
            <a:custGeom>
              <a:avLst/>
              <a:gdLst/>
              <a:ahLst/>
              <a:cxnLst/>
              <a:rect l="l" t="t" r="r" b="b"/>
              <a:pathLst>
                <a:path w="8415" h="18230" extrusionOk="0">
                  <a:moveTo>
                    <a:pt x="8134" y="4590"/>
                  </a:moveTo>
                  <a:lnTo>
                    <a:pt x="6527" y="4590"/>
                  </a:lnTo>
                  <a:lnTo>
                    <a:pt x="7802" y="3340"/>
                  </a:lnTo>
                  <a:cubicBezTo>
                    <a:pt x="7904" y="3213"/>
                    <a:pt x="7904" y="3060"/>
                    <a:pt x="7802" y="2932"/>
                  </a:cubicBezTo>
                  <a:cubicBezTo>
                    <a:pt x="7700" y="2831"/>
                    <a:pt x="7522" y="2831"/>
                    <a:pt x="7420" y="2932"/>
                  </a:cubicBezTo>
                  <a:lnTo>
                    <a:pt x="6833" y="3544"/>
                  </a:lnTo>
                  <a:lnTo>
                    <a:pt x="6833" y="2856"/>
                  </a:lnTo>
                  <a:cubicBezTo>
                    <a:pt x="6833" y="2703"/>
                    <a:pt x="6706" y="2576"/>
                    <a:pt x="6553" y="2576"/>
                  </a:cubicBezTo>
                  <a:cubicBezTo>
                    <a:pt x="6400" y="2576"/>
                    <a:pt x="6272" y="2703"/>
                    <a:pt x="6272" y="2856"/>
                  </a:cubicBezTo>
                  <a:lnTo>
                    <a:pt x="6272" y="4080"/>
                  </a:lnTo>
                  <a:lnTo>
                    <a:pt x="4794" y="5559"/>
                  </a:lnTo>
                  <a:lnTo>
                    <a:pt x="4794" y="2321"/>
                  </a:lnTo>
                  <a:cubicBezTo>
                    <a:pt x="4794" y="2270"/>
                    <a:pt x="4794" y="2244"/>
                    <a:pt x="4794" y="2193"/>
                  </a:cubicBezTo>
                  <a:cubicBezTo>
                    <a:pt x="5406" y="1734"/>
                    <a:pt x="5890" y="1352"/>
                    <a:pt x="6425" y="867"/>
                  </a:cubicBezTo>
                  <a:cubicBezTo>
                    <a:pt x="6553" y="765"/>
                    <a:pt x="6553" y="612"/>
                    <a:pt x="6476" y="485"/>
                  </a:cubicBezTo>
                  <a:cubicBezTo>
                    <a:pt x="6374" y="383"/>
                    <a:pt x="6196" y="357"/>
                    <a:pt x="6094" y="459"/>
                  </a:cubicBezTo>
                  <a:cubicBezTo>
                    <a:pt x="5508" y="944"/>
                    <a:pt x="5049" y="1326"/>
                    <a:pt x="4411" y="1811"/>
                  </a:cubicBezTo>
                  <a:cubicBezTo>
                    <a:pt x="4360" y="1785"/>
                    <a:pt x="4335" y="1785"/>
                    <a:pt x="4284" y="1785"/>
                  </a:cubicBezTo>
                  <a:cubicBezTo>
                    <a:pt x="3952" y="1377"/>
                    <a:pt x="3621" y="995"/>
                    <a:pt x="3289" y="612"/>
                  </a:cubicBezTo>
                  <a:lnTo>
                    <a:pt x="2907" y="128"/>
                  </a:lnTo>
                  <a:cubicBezTo>
                    <a:pt x="2805" y="26"/>
                    <a:pt x="2627" y="0"/>
                    <a:pt x="2525" y="102"/>
                  </a:cubicBezTo>
                  <a:cubicBezTo>
                    <a:pt x="2397" y="179"/>
                    <a:pt x="2397" y="357"/>
                    <a:pt x="2474" y="485"/>
                  </a:cubicBezTo>
                  <a:lnTo>
                    <a:pt x="2882" y="944"/>
                  </a:lnTo>
                  <a:cubicBezTo>
                    <a:pt x="3162" y="1301"/>
                    <a:pt x="3493" y="1683"/>
                    <a:pt x="3799" y="2040"/>
                  </a:cubicBezTo>
                  <a:cubicBezTo>
                    <a:pt x="3748" y="2142"/>
                    <a:pt x="3723" y="2219"/>
                    <a:pt x="3723" y="2321"/>
                  </a:cubicBezTo>
                  <a:lnTo>
                    <a:pt x="3723" y="7445"/>
                  </a:lnTo>
                  <a:lnTo>
                    <a:pt x="1811" y="5559"/>
                  </a:lnTo>
                  <a:lnTo>
                    <a:pt x="1811" y="3672"/>
                  </a:lnTo>
                  <a:cubicBezTo>
                    <a:pt x="1811" y="3519"/>
                    <a:pt x="1709" y="3417"/>
                    <a:pt x="1556" y="3417"/>
                  </a:cubicBezTo>
                  <a:cubicBezTo>
                    <a:pt x="1403" y="3417"/>
                    <a:pt x="1275" y="3519"/>
                    <a:pt x="1275" y="3672"/>
                  </a:cubicBezTo>
                  <a:lnTo>
                    <a:pt x="1275" y="5023"/>
                  </a:lnTo>
                  <a:lnTo>
                    <a:pt x="485" y="4207"/>
                  </a:lnTo>
                  <a:cubicBezTo>
                    <a:pt x="383" y="4105"/>
                    <a:pt x="204" y="4105"/>
                    <a:pt x="102" y="4207"/>
                  </a:cubicBezTo>
                  <a:cubicBezTo>
                    <a:pt x="0" y="4309"/>
                    <a:pt x="0" y="4488"/>
                    <a:pt x="102" y="4590"/>
                  </a:cubicBezTo>
                  <a:lnTo>
                    <a:pt x="2244" y="6731"/>
                  </a:lnTo>
                  <a:cubicBezTo>
                    <a:pt x="1683" y="6706"/>
                    <a:pt x="1148" y="6655"/>
                    <a:pt x="561" y="6604"/>
                  </a:cubicBezTo>
                  <a:lnTo>
                    <a:pt x="306" y="6578"/>
                  </a:lnTo>
                  <a:cubicBezTo>
                    <a:pt x="179" y="6553"/>
                    <a:pt x="26" y="6655"/>
                    <a:pt x="26" y="6808"/>
                  </a:cubicBezTo>
                  <a:cubicBezTo>
                    <a:pt x="0" y="6961"/>
                    <a:pt x="102" y="7088"/>
                    <a:pt x="255" y="7114"/>
                  </a:cubicBezTo>
                  <a:lnTo>
                    <a:pt x="510" y="7139"/>
                  </a:lnTo>
                  <a:cubicBezTo>
                    <a:pt x="1301" y="7216"/>
                    <a:pt x="2040" y="7292"/>
                    <a:pt x="2805" y="7292"/>
                  </a:cubicBezTo>
                  <a:lnTo>
                    <a:pt x="3723" y="8210"/>
                  </a:lnTo>
                  <a:lnTo>
                    <a:pt x="3723" y="17669"/>
                  </a:lnTo>
                  <a:cubicBezTo>
                    <a:pt x="3723" y="17975"/>
                    <a:pt x="3952" y="18230"/>
                    <a:pt x="4258" y="18230"/>
                  </a:cubicBezTo>
                  <a:cubicBezTo>
                    <a:pt x="4564" y="18230"/>
                    <a:pt x="4794" y="17975"/>
                    <a:pt x="4794" y="17669"/>
                  </a:cubicBezTo>
                  <a:lnTo>
                    <a:pt x="4794" y="6323"/>
                  </a:lnTo>
                  <a:lnTo>
                    <a:pt x="5992" y="5125"/>
                  </a:lnTo>
                  <a:lnTo>
                    <a:pt x="8134" y="5125"/>
                  </a:lnTo>
                  <a:cubicBezTo>
                    <a:pt x="8287" y="5125"/>
                    <a:pt x="8414" y="4998"/>
                    <a:pt x="8414" y="4845"/>
                  </a:cubicBezTo>
                  <a:cubicBezTo>
                    <a:pt x="8414" y="4692"/>
                    <a:pt x="8287" y="4590"/>
                    <a:pt x="8134" y="4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77;p56"/>
            <p:cNvSpPr/>
            <p:nvPr/>
          </p:nvSpPr>
          <p:spPr>
            <a:xfrm>
              <a:off x="2751600" y="2581175"/>
              <a:ext cx="6400" cy="3225"/>
            </a:xfrm>
            <a:custGeom>
              <a:avLst/>
              <a:gdLst/>
              <a:ahLst/>
              <a:cxnLst/>
              <a:rect l="l" t="t" r="r" b="b"/>
              <a:pathLst>
                <a:path w="256" h="129" extrusionOk="0">
                  <a:moveTo>
                    <a:pt x="204" y="77"/>
                  </a:moveTo>
                  <a:cubicBezTo>
                    <a:pt x="230" y="77"/>
                    <a:pt x="230" y="77"/>
                    <a:pt x="255" y="52"/>
                  </a:cubicBezTo>
                  <a:cubicBezTo>
                    <a:pt x="153" y="52"/>
                    <a:pt x="77" y="52"/>
                    <a:pt x="0" y="1"/>
                  </a:cubicBezTo>
                  <a:cubicBezTo>
                    <a:pt x="26" y="52"/>
                    <a:pt x="26" y="77"/>
                    <a:pt x="51" y="128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78;p56"/>
            <p:cNvSpPr/>
            <p:nvPr/>
          </p:nvSpPr>
          <p:spPr>
            <a:xfrm>
              <a:off x="4322775" y="2433950"/>
              <a:ext cx="487625" cy="504200"/>
            </a:xfrm>
            <a:custGeom>
              <a:avLst/>
              <a:gdLst/>
              <a:ahLst/>
              <a:cxnLst/>
              <a:rect l="l" t="t" r="r" b="b"/>
              <a:pathLst>
                <a:path w="19505" h="20168" extrusionOk="0">
                  <a:moveTo>
                    <a:pt x="10377" y="1224"/>
                  </a:moveTo>
                  <a:cubicBezTo>
                    <a:pt x="10505" y="1300"/>
                    <a:pt x="10658" y="1300"/>
                    <a:pt x="10811" y="1275"/>
                  </a:cubicBezTo>
                  <a:lnTo>
                    <a:pt x="10377" y="1402"/>
                  </a:lnTo>
                  <a:cubicBezTo>
                    <a:pt x="10377" y="1326"/>
                    <a:pt x="10377" y="1275"/>
                    <a:pt x="10377" y="1224"/>
                  </a:cubicBezTo>
                  <a:close/>
                  <a:moveTo>
                    <a:pt x="16981" y="7062"/>
                  </a:moveTo>
                  <a:cubicBezTo>
                    <a:pt x="16955" y="7037"/>
                    <a:pt x="16955" y="7037"/>
                    <a:pt x="16930" y="7011"/>
                  </a:cubicBezTo>
                  <a:cubicBezTo>
                    <a:pt x="18332" y="6935"/>
                    <a:pt x="17847" y="4844"/>
                    <a:pt x="16879" y="4385"/>
                  </a:cubicBezTo>
                  <a:cubicBezTo>
                    <a:pt x="16777" y="4334"/>
                    <a:pt x="15986" y="4156"/>
                    <a:pt x="15935" y="4283"/>
                  </a:cubicBezTo>
                  <a:cubicBezTo>
                    <a:pt x="16292" y="3264"/>
                    <a:pt x="16471" y="2218"/>
                    <a:pt x="15323" y="1606"/>
                  </a:cubicBezTo>
                  <a:cubicBezTo>
                    <a:pt x="14533" y="1173"/>
                    <a:pt x="13513" y="1555"/>
                    <a:pt x="12723" y="1810"/>
                  </a:cubicBezTo>
                  <a:cubicBezTo>
                    <a:pt x="12927" y="1734"/>
                    <a:pt x="12595" y="1147"/>
                    <a:pt x="12519" y="1071"/>
                  </a:cubicBezTo>
                  <a:cubicBezTo>
                    <a:pt x="12213" y="739"/>
                    <a:pt x="11499" y="765"/>
                    <a:pt x="11117" y="943"/>
                  </a:cubicBezTo>
                  <a:cubicBezTo>
                    <a:pt x="11040" y="994"/>
                    <a:pt x="10454" y="1428"/>
                    <a:pt x="10454" y="1504"/>
                  </a:cubicBezTo>
                  <a:cubicBezTo>
                    <a:pt x="10352" y="280"/>
                    <a:pt x="8720" y="0"/>
                    <a:pt x="7726" y="230"/>
                  </a:cubicBezTo>
                  <a:cubicBezTo>
                    <a:pt x="6094" y="637"/>
                    <a:pt x="5813" y="3136"/>
                    <a:pt x="6068" y="4462"/>
                  </a:cubicBezTo>
                  <a:cubicBezTo>
                    <a:pt x="4003" y="3926"/>
                    <a:pt x="1683" y="4589"/>
                    <a:pt x="816" y="6705"/>
                  </a:cubicBezTo>
                  <a:cubicBezTo>
                    <a:pt x="0" y="8694"/>
                    <a:pt x="867" y="10504"/>
                    <a:pt x="3111" y="10326"/>
                  </a:cubicBezTo>
                  <a:cubicBezTo>
                    <a:pt x="2422" y="10326"/>
                    <a:pt x="1913" y="11167"/>
                    <a:pt x="2066" y="11805"/>
                  </a:cubicBezTo>
                  <a:cubicBezTo>
                    <a:pt x="2244" y="12518"/>
                    <a:pt x="2575" y="12366"/>
                    <a:pt x="3340" y="12366"/>
                  </a:cubicBezTo>
                  <a:cubicBezTo>
                    <a:pt x="1734" y="17643"/>
                    <a:pt x="11881" y="20167"/>
                    <a:pt x="13131" y="15170"/>
                  </a:cubicBezTo>
                  <a:cubicBezTo>
                    <a:pt x="13590" y="15552"/>
                    <a:pt x="14507" y="15858"/>
                    <a:pt x="15068" y="15578"/>
                  </a:cubicBezTo>
                  <a:cubicBezTo>
                    <a:pt x="15629" y="15323"/>
                    <a:pt x="16649" y="13589"/>
                    <a:pt x="16471" y="13079"/>
                  </a:cubicBezTo>
                  <a:cubicBezTo>
                    <a:pt x="18000" y="13360"/>
                    <a:pt x="19173" y="11295"/>
                    <a:pt x="19301" y="10045"/>
                  </a:cubicBezTo>
                  <a:cubicBezTo>
                    <a:pt x="19505" y="8210"/>
                    <a:pt x="18255" y="7853"/>
                    <a:pt x="16981" y="70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79;p56"/>
            <p:cNvSpPr/>
            <p:nvPr/>
          </p:nvSpPr>
          <p:spPr>
            <a:xfrm>
              <a:off x="4397975" y="2576075"/>
              <a:ext cx="42100" cy="78425"/>
            </a:xfrm>
            <a:custGeom>
              <a:avLst/>
              <a:gdLst/>
              <a:ahLst/>
              <a:cxnLst/>
              <a:rect l="l" t="t" r="r" b="b"/>
              <a:pathLst>
                <a:path w="1684" h="3137" extrusionOk="0">
                  <a:moveTo>
                    <a:pt x="1684" y="3035"/>
                  </a:moveTo>
                  <a:cubicBezTo>
                    <a:pt x="1684" y="3060"/>
                    <a:pt x="1607" y="3086"/>
                    <a:pt x="1480" y="3111"/>
                  </a:cubicBezTo>
                  <a:cubicBezTo>
                    <a:pt x="1378" y="3137"/>
                    <a:pt x="1174" y="3111"/>
                    <a:pt x="995" y="3009"/>
                  </a:cubicBezTo>
                  <a:cubicBezTo>
                    <a:pt x="893" y="2958"/>
                    <a:pt x="817" y="2882"/>
                    <a:pt x="740" y="2780"/>
                  </a:cubicBezTo>
                  <a:cubicBezTo>
                    <a:pt x="664" y="2678"/>
                    <a:pt x="638" y="2550"/>
                    <a:pt x="638" y="2423"/>
                  </a:cubicBezTo>
                  <a:cubicBezTo>
                    <a:pt x="638" y="2346"/>
                    <a:pt x="638" y="2295"/>
                    <a:pt x="664" y="2244"/>
                  </a:cubicBezTo>
                  <a:cubicBezTo>
                    <a:pt x="664" y="2193"/>
                    <a:pt x="664" y="2168"/>
                    <a:pt x="689" y="2142"/>
                  </a:cubicBezTo>
                  <a:lnTo>
                    <a:pt x="689" y="2117"/>
                  </a:lnTo>
                  <a:lnTo>
                    <a:pt x="689" y="2091"/>
                  </a:lnTo>
                  <a:cubicBezTo>
                    <a:pt x="689" y="2091"/>
                    <a:pt x="689" y="2066"/>
                    <a:pt x="689" y="2066"/>
                  </a:cubicBezTo>
                  <a:cubicBezTo>
                    <a:pt x="689" y="2066"/>
                    <a:pt x="664" y="2066"/>
                    <a:pt x="664" y="2091"/>
                  </a:cubicBezTo>
                  <a:cubicBezTo>
                    <a:pt x="664" y="2091"/>
                    <a:pt x="664" y="2091"/>
                    <a:pt x="638" y="2091"/>
                  </a:cubicBezTo>
                  <a:cubicBezTo>
                    <a:pt x="613" y="2066"/>
                    <a:pt x="587" y="2066"/>
                    <a:pt x="536" y="2040"/>
                  </a:cubicBezTo>
                  <a:cubicBezTo>
                    <a:pt x="434" y="1989"/>
                    <a:pt x="358" y="1938"/>
                    <a:pt x="358" y="1938"/>
                  </a:cubicBezTo>
                  <a:cubicBezTo>
                    <a:pt x="358" y="1938"/>
                    <a:pt x="332" y="1913"/>
                    <a:pt x="281" y="1836"/>
                  </a:cubicBezTo>
                  <a:cubicBezTo>
                    <a:pt x="256" y="1811"/>
                    <a:pt x="205" y="1785"/>
                    <a:pt x="179" y="1734"/>
                  </a:cubicBezTo>
                  <a:cubicBezTo>
                    <a:pt x="154" y="1683"/>
                    <a:pt x="128" y="1607"/>
                    <a:pt x="103" y="1556"/>
                  </a:cubicBezTo>
                  <a:cubicBezTo>
                    <a:pt x="1" y="1301"/>
                    <a:pt x="26" y="944"/>
                    <a:pt x="154" y="638"/>
                  </a:cubicBezTo>
                  <a:cubicBezTo>
                    <a:pt x="281" y="332"/>
                    <a:pt x="562" y="77"/>
                    <a:pt x="817" y="26"/>
                  </a:cubicBezTo>
                  <a:cubicBezTo>
                    <a:pt x="919" y="26"/>
                    <a:pt x="1021" y="1"/>
                    <a:pt x="1097" y="26"/>
                  </a:cubicBezTo>
                  <a:cubicBezTo>
                    <a:pt x="1174" y="52"/>
                    <a:pt x="1199" y="77"/>
                    <a:pt x="1199" y="77"/>
                  </a:cubicBezTo>
                  <a:cubicBezTo>
                    <a:pt x="1199" y="128"/>
                    <a:pt x="1046" y="128"/>
                    <a:pt x="868" y="205"/>
                  </a:cubicBezTo>
                  <a:cubicBezTo>
                    <a:pt x="689" y="281"/>
                    <a:pt x="536" y="511"/>
                    <a:pt x="485" y="740"/>
                  </a:cubicBezTo>
                  <a:cubicBezTo>
                    <a:pt x="409" y="995"/>
                    <a:pt x="434" y="1250"/>
                    <a:pt x="511" y="1377"/>
                  </a:cubicBezTo>
                  <a:cubicBezTo>
                    <a:pt x="536" y="1428"/>
                    <a:pt x="536" y="1454"/>
                    <a:pt x="562" y="1479"/>
                  </a:cubicBezTo>
                  <a:cubicBezTo>
                    <a:pt x="587" y="1505"/>
                    <a:pt x="587" y="1505"/>
                    <a:pt x="613" y="1530"/>
                  </a:cubicBezTo>
                  <a:cubicBezTo>
                    <a:pt x="638" y="1556"/>
                    <a:pt x="664" y="1581"/>
                    <a:pt x="664" y="1581"/>
                  </a:cubicBezTo>
                  <a:cubicBezTo>
                    <a:pt x="664" y="1581"/>
                    <a:pt x="689" y="1581"/>
                    <a:pt x="740" y="1632"/>
                  </a:cubicBezTo>
                  <a:cubicBezTo>
                    <a:pt x="766" y="1632"/>
                    <a:pt x="766" y="1658"/>
                    <a:pt x="791" y="1658"/>
                  </a:cubicBezTo>
                  <a:cubicBezTo>
                    <a:pt x="842" y="1658"/>
                    <a:pt x="919" y="1683"/>
                    <a:pt x="970" y="1683"/>
                  </a:cubicBezTo>
                  <a:cubicBezTo>
                    <a:pt x="1123" y="1709"/>
                    <a:pt x="1276" y="1734"/>
                    <a:pt x="1429" y="1760"/>
                  </a:cubicBezTo>
                  <a:cubicBezTo>
                    <a:pt x="1327" y="1887"/>
                    <a:pt x="1199" y="2040"/>
                    <a:pt x="1072" y="2193"/>
                  </a:cubicBezTo>
                  <a:lnTo>
                    <a:pt x="1046" y="2270"/>
                  </a:lnTo>
                  <a:cubicBezTo>
                    <a:pt x="1021" y="2295"/>
                    <a:pt x="1021" y="2321"/>
                    <a:pt x="1021" y="2321"/>
                  </a:cubicBezTo>
                  <a:cubicBezTo>
                    <a:pt x="995" y="2372"/>
                    <a:pt x="995" y="2397"/>
                    <a:pt x="995" y="2423"/>
                  </a:cubicBezTo>
                  <a:cubicBezTo>
                    <a:pt x="970" y="2576"/>
                    <a:pt x="1021" y="2729"/>
                    <a:pt x="1123" y="2805"/>
                  </a:cubicBezTo>
                  <a:cubicBezTo>
                    <a:pt x="1378" y="3009"/>
                    <a:pt x="1684" y="2984"/>
                    <a:pt x="1684" y="30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80;p56"/>
            <p:cNvSpPr/>
            <p:nvPr/>
          </p:nvSpPr>
          <p:spPr>
            <a:xfrm>
              <a:off x="4661225" y="2525725"/>
              <a:ext cx="66950" cy="114750"/>
            </a:xfrm>
            <a:custGeom>
              <a:avLst/>
              <a:gdLst/>
              <a:ahLst/>
              <a:cxnLst/>
              <a:rect l="l" t="t" r="r" b="b"/>
              <a:pathLst>
                <a:path w="2678" h="4590" extrusionOk="0">
                  <a:moveTo>
                    <a:pt x="1607" y="4488"/>
                  </a:moveTo>
                  <a:cubicBezTo>
                    <a:pt x="1607" y="4488"/>
                    <a:pt x="1658" y="4462"/>
                    <a:pt x="1760" y="4462"/>
                  </a:cubicBezTo>
                  <a:cubicBezTo>
                    <a:pt x="1836" y="4462"/>
                    <a:pt x="1989" y="4437"/>
                    <a:pt x="2117" y="4386"/>
                  </a:cubicBezTo>
                  <a:cubicBezTo>
                    <a:pt x="2244" y="4335"/>
                    <a:pt x="2346" y="4207"/>
                    <a:pt x="2372" y="4054"/>
                  </a:cubicBezTo>
                  <a:cubicBezTo>
                    <a:pt x="2397" y="3876"/>
                    <a:pt x="2321" y="3697"/>
                    <a:pt x="2244" y="3519"/>
                  </a:cubicBezTo>
                  <a:cubicBezTo>
                    <a:pt x="2040" y="3162"/>
                    <a:pt x="1709" y="2907"/>
                    <a:pt x="1454" y="2805"/>
                  </a:cubicBezTo>
                  <a:cubicBezTo>
                    <a:pt x="1428" y="2805"/>
                    <a:pt x="1326" y="2779"/>
                    <a:pt x="1250" y="2754"/>
                  </a:cubicBezTo>
                  <a:cubicBezTo>
                    <a:pt x="1173" y="2728"/>
                    <a:pt x="1122" y="2703"/>
                    <a:pt x="1046" y="2703"/>
                  </a:cubicBezTo>
                  <a:cubicBezTo>
                    <a:pt x="969" y="2677"/>
                    <a:pt x="918" y="2652"/>
                    <a:pt x="867" y="2652"/>
                  </a:cubicBezTo>
                  <a:cubicBezTo>
                    <a:pt x="842" y="2627"/>
                    <a:pt x="791" y="2627"/>
                    <a:pt x="765" y="2627"/>
                  </a:cubicBezTo>
                  <a:cubicBezTo>
                    <a:pt x="791" y="2601"/>
                    <a:pt x="816" y="2576"/>
                    <a:pt x="816" y="2550"/>
                  </a:cubicBezTo>
                  <a:cubicBezTo>
                    <a:pt x="944" y="2423"/>
                    <a:pt x="1020" y="2321"/>
                    <a:pt x="1020" y="2321"/>
                  </a:cubicBezTo>
                  <a:cubicBezTo>
                    <a:pt x="1020" y="2321"/>
                    <a:pt x="1046" y="2321"/>
                    <a:pt x="1097" y="2270"/>
                  </a:cubicBezTo>
                  <a:cubicBezTo>
                    <a:pt x="1097" y="2244"/>
                    <a:pt x="1122" y="2244"/>
                    <a:pt x="1148" y="2193"/>
                  </a:cubicBezTo>
                  <a:cubicBezTo>
                    <a:pt x="1173" y="2168"/>
                    <a:pt x="1224" y="2117"/>
                    <a:pt x="1224" y="2117"/>
                  </a:cubicBezTo>
                  <a:cubicBezTo>
                    <a:pt x="1250" y="2066"/>
                    <a:pt x="1275" y="2040"/>
                    <a:pt x="1301" y="1989"/>
                  </a:cubicBezTo>
                  <a:cubicBezTo>
                    <a:pt x="1326" y="1938"/>
                    <a:pt x="1352" y="1887"/>
                    <a:pt x="1377" y="1811"/>
                  </a:cubicBezTo>
                  <a:cubicBezTo>
                    <a:pt x="1479" y="1556"/>
                    <a:pt x="1505" y="1148"/>
                    <a:pt x="1352" y="791"/>
                  </a:cubicBezTo>
                  <a:cubicBezTo>
                    <a:pt x="1199" y="434"/>
                    <a:pt x="842" y="204"/>
                    <a:pt x="536" y="179"/>
                  </a:cubicBezTo>
                  <a:cubicBezTo>
                    <a:pt x="230" y="153"/>
                    <a:pt x="1" y="230"/>
                    <a:pt x="1" y="179"/>
                  </a:cubicBezTo>
                  <a:cubicBezTo>
                    <a:pt x="1" y="179"/>
                    <a:pt x="52" y="128"/>
                    <a:pt x="128" y="102"/>
                  </a:cubicBezTo>
                  <a:cubicBezTo>
                    <a:pt x="230" y="51"/>
                    <a:pt x="358" y="0"/>
                    <a:pt x="536" y="0"/>
                  </a:cubicBezTo>
                  <a:cubicBezTo>
                    <a:pt x="715" y="0"/>
                    <a:pt x="944" y="26"/>
                    <a:pt x="1148" y="128"/>
                  </a:cubicBezTo>
                  <a:cubicBezTo>
                    <a:pt x="1326" y="255"/>
                    <a:pt x="1530" y="434"/>
                    <a:pt x="1632" y="638"/>
                  </a:cubicBezTo>
                  <a:cubicBezTo>
                    <a:pt x="1887" y="1071"/>
                    <a:pt x="1913" y="1607"/>
                    <a:pt x="1811" y="1964"/>
                  </a:cubicBezTo>
                  <a:cubicBezTo>
                    <a:pt x="1760" y="2040"/>
                    <a:pt x="1734" y="2117"/>
                    <a:pt x="1709" y="2193"/>
                  </a:cubicBezTo>
                  <a:cubicBezTo>
                    <a:pt x="1683" y="2270"/>
                    <a:pt x="1632" y="2321"/>
                    <a:pt x="1607" y="2372"/>
                  </a:cubicBezTo>
                  <a:cubicBezTo>
                    <a:pt x="1581" y="2397"/>
                    <a:pt x="1607" y="2372"/>
                    <a:pt x="1607" y="2397"/>
                  </a:cubicBezTo>
                  <a:cubicBezTo>
                    <a:pt x="1607" y="2372"/>
                    <a:pt x="1607" y="2372"/>
                    <a:pt x="1607" y="2372"/>
                  </a:cubicBezTo>
                  <a:lnTo>
                    <a:pt x="1607" y="2372"/>
                  </a:lnTo>
                  <a:cubicBezTo>
                    <a:pt x="1607" y="2372"/>
                    <a:pt x="1607" y="2372"/>
                    <a:pt x="1607" y="2397"/>
                  </a:cubicBezTo>
                  <a:cubicBezTo>
                    <a:pt x="1581" y="2397"/>
                    <a:pt x="1581" y="2397"/>
                    <a:pt x="1581" y="2397"/>
                  </a:cubicBezTo>
                  <a:cubicBezTo>
                    <a:pt x="1581" y="2397"/>
                    <a:pt x="1581" y="2397"/>
                    <a:pt x="1581" y="2397"/>
                  </a:cubicBezTo>
                  <a:cubicBezTo>
                    <a:pt x="1607" y="2397"/>
                    <a:pt x="1556" y="2397"/>
                    <a:pt x="1632" y="2423"/>
                  </a:cubicBezTo>
                  <a:cubicBezTo>
                    <a:pt x="1964" y="2576"/>
                    <a:pt x="2346" y="2932"/>
                    <a:pt x="2525" y="3366"/>
                  </a:cubicBezTo>
                  <a:cubicBezTo>
                    <a:pt x="2627" y="3595"/>
                    <a:pt x="2678" y="3850"/>
                    <a:pt x="2627" y="4105"/>
                  </a:cubicBezTo>
                  <a:cubicBezTo>
                    <a:pt x="2576" y="4335"/>
                    <a:pt x="2346" y="4539"/>
                    <a:pt x="2168" y="4564"/>
                  </a:cubicBezTo>
                  <a:cubicBezTo>
                    <a:pt x="1989" y="4590"/>
                    <a:pt x="1836" y="4590"/>
                    <a:pt x="1734" y="4564"/>
                  </a:cubicBezTo>
                  <a:cubicBezTo>
                    <a:pt x="1658" y="4539"/>
                    <a:pt x="1581" y="4513"/>
                    <a:pt x="1607" y="44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81;p56"/>
            <p:cNvSpPr/>
            <p:nvPr/>
          </p:nvSpPr>
          <p:spPr>
            <a:xfrm>
              <a:off x="4651675" y="2747525"/>
              <a:ext cx="40800" cy="24250"/>
            </a:xfrm>
            <a:custGeom>
              <a:avLst/>
              <a:gdLst/>
              <a:ahLst/>
              <a:cxnLst/>
              <a:rect l="l" t="t" r="r" b="b"/>
              <a:pathLst>
                <a:path w="1632" h="970" extrusionOk="0">
                  <a:moveTo>
                    <a:pt x="1504" y="1"/>
                  </a:moveTo>
                  <a:cubicBezTo>
                    <a:pt x="1555" y="1"/>
                    <a:pt x="1632" y="307"/>
                    <a:pt x="1479" y="587"/>
                  </a:cubicBezTo>
                  <a:cubicBezTo>
                    <a:pt x="1402" y="715"/>
                    <a:pt x="1249" y="842"/>
                    <a:pt x="1122" y="893"/>
                  </a:cubicBezTo>
                  <a:cubicBezTo>
                    <a:pt x="1020" y="944"/>
                    <a:pt x="918" y="970"/>
                    <a:pt x="918" y="970"/>
                  </a:cubicBezTo>
                  <a:cubicBezTo>
                    <a:pt x="918" y="970"/>
                    <a:pt x="893" y="970"/>
                    <a:pt x="867" y="970"/>
                  </a:cubicBezTo>
                  <a:cubicBezTo>
                    <a:pt x="816" y="970"/>
                    <a:pt x="765" y="970"/>
                    <a:pt x="714" y="944"/>
                  </a:cubicBezTo>
                  <a:cubicBezTo>
                    <a:pt x="587" y="919"/>
                    <a:pt x="434" y="842"/>
                    <a:pt x="332" y="740"/>
                  </a:cubicBezTo>
                  <a:cubicBezTo>
                    <a:pt x="102" y="562"/>
                    <a:pt x="0" y="281"/>
                    <a:pt x="51" y="256"/>
                  </a:cubicBezTo>
                  <a:cubicBezTo>
                    <a:pt x="128" y="205"/>
                    <a:pt x="306" y="383"/>
                    <a:pt x="510" y="460"/>
                  </a:cubicBezTo>
                  <a:cubicBezTo>
                    <a:pt x="612" y="511"/>
                    <a:pt x="714" y="511"/>
                    <a:pt x="765" y="511"/>
                  </a:cubicBezTo>
                  <a:cubicBezTo>
                    <a:pt x="842" y="511"/>
                    <a:pt x="893" y="485"/>
                    <a:pt x="893" y="485"/>
                  </a:cubicBezTo>
                  <a:cubicBezTo>
                    <a:pt x="893" y="485"/>
                    <a:pt x="1046" y="511"/>
                    <a:pt x="1198" y="383"/>
                  </a:cubicBezTo>
                  <a:cubicBezTo>
                    <a:pt x="1351" y="256"/>
                    <a:pt x="1428" y="1"/>
                    <a:pt x="1504" y="1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82;p56"/>
            <p:cNvSpPr/>
            <p:nvPr/>
          </p:nvSpPr>
          <p:spPr>
            <a:xfrm>
              <a:off x="4498050" y="2479825"/>
              <a:ext cx="53575" cy="28725"/>
            </a:xfrm>
            <a:custGeom>
              <a:avLst/>
              <a:gdLst/>
              <a:ahLst/>
              <a:cxnLst/>
              <a:rect l="l" t="t" r="r" b="b"/>
              <a:pathLst>
                <a:path w="2143" h="1149" extrusionOk="0">
                  <a:moveTo>
                    <a:pt x="2142" y="358"/>
                  </a:moveTo>
                  <a:cubicBezTo>
                    <a:pt x="2117" y="383"/>
                    <a:pt x="2040" y="358"/>
                    <a:pt x="1938" y="358"/>
                  </a:cubicBezTo>
                  <a:cubicBezTo>
                    <a:pt x="1811" y="358"/>
                    <a:pt x="1683" y="332"/>
                    <a:pt x="1530" y="358"/>
                  </a:cubicBezTo>
                  <a:cubicBezTo>
                    <a:pt x="1275" y="409"/>
                    <a:pt x="1021" y="536"/>
                    <a:pt x="1021" y="536"/>
                  </a:cubicBezTo>
                  <a:cubicBezTo>
                    <a:pt x="1021" y="536"/>
                    <a:pt x="766" y="613"/>
                    <a:pt x="511" y="766"/>
                  </a:cubicBezTo>
                  <a:cubicBezTo>
                    <a:pt x="409" y="842"/>
                    <a:pt x="281" y="944"/>
                    <a:pt x="205" y="1021"/>
                  </a:cubicBezTo>
                  <a:cubicBezTo>
                    <a:pt x="128" y="1072"/>
                    <a:pt x="103" y="1148"/>
                    <a:pt x="52" y="1148"/>
                  </a:cubicBezTo>
                  <a:cubicBezTo>
                    <a:pt x="26" y="1148"/>
                    <a:pt x="1" y="1046"/>
                    <a:pt x="52" y="919"/>
                  </a:cubicBezTo>
                  <a:cubicBezTo>
                    <a:pt x="103" y="791"/>
                    <a:pt x="179" y="638"/>
                    <a:pt x="307" y="511"/>
                  </a:cubicBezTo>
                  <a:cubicBezTo>
                    <a:pt x="536" y="256"/>
                    <a:pt x="842" y="103"/>
                    <a:pt x="842" y="103"/>
                  </a:cubicBezTo>
                  <a:cubicBezTo>
                    <a:pt x="842" y="103"/>
                    <a:pt x="944" y="77"/>
                    <a:pt x="1072" y="52"/>
                  </a:cubicBezTo>
                  <a:cubicBezTo>
                    <a:pt x="1199" y="26"/>
                    <a:pt x="1377" y="1"/>
                    <a:pt x="1530" y="26"/>
                  </a:cubicBezTo>
                  <a:cubicBezTo>
                    <a:pt x="1709" y="52"/>
                    <a:pt x="1887" y="128"/>
                    <a:pt x="1989" y="179"/>
                  </a:cubicBezTo>
                  <a:cubicBezTo>
                    <a:pt x="2091" y="256"/>
                    <a:pt x="2142" y="307"/>
                    <a:pt x="2142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83;p56"/>
            <p:cNvSpPr/>
            <p:nvPr/>
          </p:nvSpPr>
          <p:spPr>
            <a:xfrm>
              <a:off x="4351450" y="25799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56" y="1"/>
                  </a:moveTo>
                  <a:lnTo>
                    <a:pt x="179" y="1"/>
                  </a:lnTo>
                  <a:cubicBezTo>
                    <a:pt x="103" y="77"/>
                    <a:pt x="52" y="154"/>
                    <a:pt x="1" y="256"/>
                  </a:cubicBezTo>
                  <a:cubicBezTo>
                    <a:pt x="77" y="154"/>
                    <a:pt x="179" y="77"/>
                    <a:pt x="256" y="1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84;p56"/>
            <p:cNvSpPr/>
            <p:nvPr/>
          </p:nvSpPr>
          <p:spPr>
            <a:xfrm>
              <a:off x="4327225" y="2614325"/>
              <a:ext cx="482550" cy="323175"/>
            </a:xfrm>
            <a:custGeom>
              <a:avLst/>
              <a:gdLst/>
              <a:ahLst/>
              <a:cxnLst/>
              <a:rect l="l" t="t" r="r" b="b"/>
              <a:pathLst>
                <a:path w="19302" h="12927" extrusionOk="0">
                  <a:moveTo>
                    <a:pt x="16293" y="5864"/>
                  </a:moveTo>
                  <a:cubicBezTo>
                    <a:pt x="17822" y="6145"/>
                    <a:pt x="18995" y="4080"/>
                    <a:pt x="19123" y="2830"/>
                  </a:cubicBezTo>
                  <a:cubicBezTo>
                    <a:pt x="19301" y="1403"/>
                    <a:pt x="18562" y="867"/>
                    <a:pt x="17618" y="332"/>
                  </a:cubicBezTo>
                  <a:cubicBezTo>
                    <a:pt x="18052" y="995"/>
                    <a:pt x="18307" y="1581"/>
                    <a:pt x="17720" y="2320"/>
                  </a:cubicBezTo>
                  <a:cubicBezTo>
                    <a:pt x="17007" y="3213"/>
                    <a:pt x="15859" y="2881"/>
                    <a:pt x="14967" y="2473"/>
                  </a:cubicBezTo>
                  <a:cubicBezTo>
                    <a:pt x="14967" y="3468"/>
                    <a:pt x="14125" y="3774"/>
                    <a:pt x="13386" y="3187"/>
                  </a:cubicBezTo>
                  <a:cubicBezTo>
                    <a:pt x="13029" y="4386"/>
                    <a:pt x="12417" y="4870"/>
                    <a:pt x="11117" y="5100"/>
                  </a:cubicBezTo>
                  <a:cubicBezTo>
                    <a:pt x="10480" y="5201"/>
                    <a:pt x="8440" y="5431"/>
                    <a:pt x="8465" y="4411"/>
                  </a:cubicBezTo>
                  <a:cubicBezTo>
                    <a:pt x="7726" y="5456"/>
                    <a:pt x="5814" y="5813"/>
                    <a:pt x="4667" y="5252"/>
                  </a:cubicBezTo>
                  <a:cubicBezTo>
                    <a:pt x="3698" y="4768"/>
                    <a:pt x="2448" y="2983"/>
                    <a:pt x="3749" y="2167"/>
                  </a:cubicBezTo>
                  <a:cubicBezTo>
                    <a:pt x="2652" y="2091"/>
                    <a:pt x="1480" y="1964"/>
                    <a:pt x="740" y="944"/>
                  </a:cubicBezTo>
                  <a:cubicBezTo>
                    <a:pt x="536" y="638"/>
                    <a:pt x="460" y="332"/>
                    <a:pt x="460" y="0"/>
                  </a:cubicBezTo>
                  <a:cubicBezTo>
                    <a:pt x="1" y="1785"/>
                    <a:pt x="893" y="3289"/>
                    <a:pt x="2933" y="3111"/>
                  </a:cubicBezTo>
                  <a:cubicBezTo>
                    <a:pt x="2244" y="3111"/>
                    <a:pt x="1735" y="3952"/>
                    <a:pt x="1888" y="4590"/>
                  </a:cubicBezTo>
                  <a:cubicBezTo>
                    <a:pt x="2066" y="5303"/>
                    <a:pt x="2397" y="5151"/>
                    <a:pt x="3162" y="5151"/>
                  </a:cubicBezTo>
                  <a:cubicBezTo>
                    <a:pt x="1556" y="10428"/>
                    <a:pt x="11703" y="12927"/>
                    <a:pt x="12953" y="7955"/>
                  </a:cubicBezTo>
                  <a:cubicBezTo>
                    <a:pt x="13412" y="8337"/>
                    <a:pt x="14329" y="8643"/>
                    <a:pt x="14890" y="8363"/>
                  </a:cubicBezTo>
                  <a:cubicBezTo>
                    <a:pt x="15451" y="8108"/>
                    <a:pt x="16471" y="6374"/>
                    <a:pt x="16293" y="58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85;p56"/>
            <p:cNvSpPr/>
            <p:nvPr/>
          </p:nvSpPr>
          <p:spPr>
            <a:xfrm>
              <a:off x="4454700" y="2570350"/>
              <a:ext cx="248625" cy="536700"/>
            </a:xfrm>
            <a:custGeom>
              <a:avLst/>
              <a:gdLst/>
              <a:ahLst/>
              <a:cxnLst/>
              <a:rect l="l" t="t" r="r" b="b"/>
              <a:pathLst>
                <a:path w="9945" h="21468" extrusionOk="0">
                  <a:moveTo>
                    <a:pt x="9613" y="5405"/>
                  </a:moveTo>
                  <a:lnTo>
                    <a:pt x="7726" y="5405"/>
                  </a:lnTo>
                  <a:lnTo>
                    <a:pt x="9205" y="3926"/>
                  </a:lnTo>
                  <a:cubicBezTo>
                    <a:pt x="9332" y="3799"/>
                    <a:pt x="9332" y="3595"/>
                    <a:pt x="9205" y="3468"/>
                  </a:cubicBezTo>
                  <a:cubicBezTo>
                    <a:pt x="9077" y="3340"/>
                    <a:pt x="8874" y="3340"/>
                    <a:pt x="8746" y="3468"/>
                  </a:cubicBezTo>
                  <a:lnTo>
                    <a:pt x="8058" y="4156"/>
                  </a:lnTo>
                  <a:lnTo>
                    <a:pt x="8058" y="3366"/>
                  </a:lnTo>
                  <a:cubicBezTo>
                    <a:pt x="8058" y="3187"/>
                    <a:pt x="7930" y="3034"/>
                    <a:pt x="7752" y="3034"/>
                  </a:cubicBezTo>
                  <a:cubicBezTo>
                    <a:pt x="7573" y="3034"/>
                    <a:pt x="7420" y="3187"/>
                    <a:pt x="7420" y="3366"/>
                  </a:cubicBezTo>
                  <a:lnTo>
                    <a:pt x="7420" y="4793"/>
                  </a:lnTo>
                  <a:lnTo>
                    <a:pt x="5687" y="6553"/>
                  </a:lnTo>
                  <a:lnTo>
                    <a:pt x="5687" y="2728"/>
                  </a:lnTo>
                  <a:cubicBezTo>
                    <a:pt x="5687" y="2677"/>
                    <a:pt x="5687" y="2626"/>
                    <a:pt x="5661" y="2601"/>
                  </a:cubicBezTo>
                  <a:cubicBezTo>
                    <a:pt x="6400" y="2014"/>
                    <a:pt x="6936" y="1581"/>
                    <a:pt x="7599" y="1020"/>
                  </a:cubicBezTo>
                  <a:cubicBezTo>
                    <a:pt x="7726" y="918"/>
                    <a:pt x="7752" y="714"/>
                    <a:pt x="7650" y="561"/>
                  </a:cubicBezTo>
                  <a:cubicBezTo>
                    <a:pt x="7522" y="434"/>
                    <a:pt x="7318" y="434"/>
                    <a:pt x="7191" y="536"/>
                  </a:cubicBezTo>
                  <a:cubicBezTo>
                    <a:pt x="6528" y="1096"/>
                    <a:pt x="5967" y="1555"/>
                    <a:pt x="5228" y="2116"/>
                  </a:cubicBezTo>
                  <a:cubicBezTo>
                    <a:pt x="5177" y="2116"/>
                    <a:pt x="5126" y="2091"/>
                    <a:pt x="5075" y="2091"/>
                  </a:cubicBezTo>
                  <a:cubicBezTo>
                    <a:pt x="4667" y="1632"/>
                    <a:pt x="4284" y="1147"/>
                    <a:pt x="3902" y="714"/>
                  </a:cubicBezTo>
                  <a:lnTo>
                    <a:pt x="3443" y="153"/>
                  </a:lnTo>
                  <a:cubicBezTo>
                    <a:pt x="3315" y="26"/>
                    <a:pt x="3137" y="0"/>
                    <a:pt x="2984" y="102"/>
                  </a:cubicBezTo>
                  <a:cubicBezTo>
                    <a:pt x="2857" y="230"/>
                    <a:pt x="2831" y="434"/>
                    <a:pt x="2958" y="561"/>
                  </a:cubicBezTo>
                  <a:lnTo>
                    <a:pt x="3417" y="1122"/>
                  </a:lnTo>
                  <a:cubicBezTo>
                    <a:pt x="3749" y="1530"/>
                    <a:pt x="4131" y="1989"/>
                    <a:pt x="4488" y="2422"/>
                  </a:cubicBezTo>
                  <a:cubicBezTo>
                    <a:pt x="4437" y="2499"/>
                    <a:pt x="4412" y="2626"/>
                    <a:pt x="4412" y="2728"/>
                  </a:cubicBezTo>
                  <a:lnTo>
                    <a:pt x="4412" y="8771"/>
                  </a:lnTo>
                  <a:lnTo>
                    <a:pt x="2168" y="6553"/>
                  </a:lnTo>
                  <a:lnTo>
                    <a:pt x="2168" y="4334"/>
                  </a:lnTo>
                  <a:cubicBezTo>
                    <a:pt x="2168" y="4156"/>
                    <a:pt x="2015" y="4003"/>
                    <a:pt x="1862" y="4003"/>
                  </a:cubicBezTo>
                  <a:cubicBezTo>
                    <a:pt x="1684" y="4003"/>
                    <a:pt x="1531" y="4156"/>
                    <a:pt x="1531" y="4334"/>
                  </a:cubicBezTo>
                  <a:lnTo>
                    <a:pt x="1531" y="5890"/>
                  </a:lnTo>
                  <a:lnTo>
                    <a:pt x="587" y="4946"/>
                  </a:lnTo>
                  <a:cubicBezTo>
                    <a:pt x="460" y="4844"/>
                    <a:pt x="256" y="4844"/>
                    <a:pt x="128" y="4946"/>
                  </a:cubicBezTo>
                  <a:cubicBezTo>
                    <a:pt x="1" y="5074"/>
                    <a:pt x="1" y="5278"/>
                    <a:pt x="128" y="5405"/>
                  </a:cubicBezTo>
                  <a:lnTo>
                    <a:pt x="2653" y="7929"/>
                  </a:lnTo>
                  <a:cubicBezTo>
                    <a:pt x="2015" y="7904"/>
                    <a:pt x="1352" y="7827"/>
                    <a:pt x="689" y="7776"/>
                  </a:cubicBezTo>
                  <a:lnTo>
                    <a:pt x="383" y="7725"/>
                  </a:lnTo>
                  <a:cubicBezTo>
                    <a:pt x="230" y="7725"/>
                    <a:pt x="52" y="7853"/>
                    <a:pt x="52" y="8031"/>
                  </a:cubicBezTo>
                  <a:cubicBezTo>
                    <a:pt x="26" y="8210"/>
                    <a:pt x="154" y="8363"/>
                    <a:pt x="332" y="8363"/>
                  </a:cubicBezTo>
                  <a:lnTo>
                    <a:pt x="613" y="8414"/>
                  </a:lnTo>
                  <a:cubicBezTo>
                    <a:pt x="1556" y="8490"/>
                    <a:pt x="2449" y="8592"/>
                    <a:pt x="3315" y="8592"/>
                  </a:cubicBezTo>
                  <a:lnTo>
                    <a:pt x="4412" y="9689"/>
                  </a:lnTo>
                  <a:lnTo>
                    <a:pt x="4412" y="20830"/>
                  </a:lnTo>
                  <a:cubicBezTo>
                    <a:pt x="4412" y="21187"/>
                    <a:pt x="4692" y="21468"/>
                    <a:pt x="5049" y="21468"/>
                  </a:cubicBezTo>
                  <a:cubicBezTo>
                    <a:pt x="5406" y="21468"/>
                    <a:pt x="5687" y="21187"/>
                    <a:pt x="5687" y="20830"/>
                  </a:cubicBezTo>
                  <a:lnTo>
                    <a:pt x="5687" y="7445"/>
                  </a:lnTo>
                  <a:lnTo>
                    <a:pt x="7089" y="6043"/>
                  </a:lnTo>
                  <a:lnTo>
                    <a:pt x="9613" y="6043"/>
                  </a:lnTo>
                  <a:cubicBezTo>
                    <a:pt x="9791" y="6043"/>
                    <a:pt x="9944" y="5890"/>
                    <a:pt x="9944" y="5711"/>
                  </a:cubicBezTo>
                  <a:cubicBezTo>
                    <a:pt x="9944" y="5533"/>
                    <a:pt x="9791" y="5405"/>
                    <a:pt x="9613" y="5405"/>
                  </a:cubicBezTo>
                  <a:close/>
                </a:path>
              </a:pathLst>
            </a:custGeom>
            <a:solidFill>
              <a:srgbClr val="B56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86;p56"/>
            <p:cNvSpPr/>
            <p:nvPr/>
          </p:nvSpPr>
          <p:spPr>
            <a:xfrm>
              <a:off x="4454700" y="2570350"/>
              <a:ext cx="248625" cy="536700"/>
            </a:xfrm>
            <a:custGeom>
              <a:avLst/>
              <a:gdLst/>
              <a:ahLst/>
              <a:cxnLst/>
              <a:rect l="l" t="t" r="r" b="b"/>
              <a:pathLst>
                <a:path w="9945" h="21468" extrusionOk="0">
                  <a:moveTo>
                    <a:pt x="9613" y="5405"/>
                  </a:moveTo>
                  <a:lnTo>
                    <a:pt x="7726" y="5405"/>
                  </a:lnTo>
                  <a:lnTo>
                    <a:pt x="9205" y="3926"/>
                  </a:lnTo>
                  <a:cubicBezTo>
                    <a:pt x="9332" y="3799"/>
                    <a:pt x="9332" y="3595"/>
                    <a:pt x="9205" y="3468"/>
                  </a:cubicBezTo>
                  <a:cubicBezTo>
                    <a:pt x="9077" y="3340"/>
                    <a:pt x="8874" y="3340"/>
                    <a:pt x="8746" y="3468"/>
                  </a:cubicBezTo>
                  <a:lnTo>
                    <a:pt x="8058" y="4156"/>
                  </a:lnTo>
                  <a:lnTo>
                    <a:pt x="8058" y="3366"/>
                  </a:lnTo>
                  <a:cubicBezTo>
                    <a:pt x="8058" y="3187"/>
                    <a:pt x="7930" y="3034"/>
                    <a:pt x="7752" y="3034"/>
                  </a:cubicBezTo>
                  <a:cubicBezTo>
                    <a:pt x="7573" y="3034"/>
                    <a:pt x="7420" y="3187"/>
                    <a:pt x="7420" y="3366"/>
                  </a:cubicBezTo>
                  <a:lnTo>
                    <a:pt x="7420" y="4793"/>
                  </a:lnTo>
                  <a:lnTo>
                    <a:pt x="5687" y="6553"/>
                  </a:lnTo>
                  <a:lnTo>
                    <a:pt x="5687" y="2728"/>
                  </a:lnTo>
                  <a:cubicBezTo>
                    <a:pt x="5687" y="2677"/>
                    <a:pt x="5687" y="2626"/>
                    <a:pt x="5661" y="2601"/>
                  </a:cubicBezTo>
                  <a:cubicBezTo>
                    <a:pt x="6400" y="2014"/>
                    <a:pt x="6936" y="1581"/>
                    <a:pt x="7599" y="1020"/>
                  </a:cubicBezTo>
                  <a:cubicBezTo>
                    <a:pt x="7726" y="918"/>
                    <a:pt x="7752" y="714"/>
                    <a:pt x="7650" y="561"/>
                  </a:cubicBezTo>
                  <a:cubicBezTo>
                    <a:pt x="7522" y="434"/>
                    <a:pt x="7318" y="434"/>
                    <a:pt x="7191" y="536"/>
                  </a:cubicBezTo>
                  <a:cubicBezTo>
                    <a:pt x="6528" y="1096"/>
                    <a:pt x="5967" y="1555"/>
                    <a:pt x="5228" y="2116"/>
                  </a:cubicBezTo>
                  <a:cubicBezTo>
                    <a:pt x="5177" y="2116"/>
                    <a:pt x="5126" y="2091"/>
                    <a:pt x="5075" y="2091"/>
                  </a:cubicBezTo>
                  <a:cubicBezTo>
                    <a:pt x="4667" y="1632"/>
                    <a:pt x="4284" y="1147"/>
                    <a:pt x="3902" y="714"/>
                  </a:cubicBezTo>
                  <a:lnTo>
                    <a:pt x="3443" y="153"/>
                  </a:lnTo>
                  <a:cubicBezTo>
                    <a:pt x="3315" y="26"/>
                    <a:pt x="3137" y="0"/>
                    <a:pt x="2984" y="102"/>
                  </a:cubicBezTo>
                  <a:cubicBezTo>
                    <a:pt x="2857" y="230"/>
                    <a:pt x="2831" y="434"/>
                    <a:pt x="2958" y="561"/>
                  </a:cubicBezTo>
                  <a:lnTo>
                    <a:pt x="3417" y="1122"/>
                  </a:lnTo>
                  <a:cubicBezTo>
                    <a:pt x="3749" y="1530"/>
                    <a:pt x="4131" y="1989"/>
                    <a:pt x="4488" y="2422"/>
                  </a:cubicBezTo>
                  <a:cubicBezTo>
                    <a:pt x="4437" y="2499"/>
                    <a:pt x="4412" y="2626"/>
                    <a:pt x="4412" y="2728"/>
                  </a:cubicBezTo>
                  <a:lnTo>
                    <a:pt x="4412" y="8771"/>
                  </a:lnTo>
                  <a:lnTo>
                    <a:pt x="2168" y="6553"/>
                  </a:lnTo>
                  <a:lnTo>
                    <a:pt x="2168" y="4334"/>
                  </a:lnTo>
                  <a:cubicBezTo>
                    <a:pt x="2168" y="4156"/>
                    <a:pt x="2015" y="4003"/>
                    <a:pt x="1862" y="4003"/>
                  </a:cubicBezTo>
                  <a:cubicBezTo>
                    <a:pt x="1684" y="4003"/>
                    <a:pt x="1531" y="4156"/>
                    <a:pt x="1531" y="4334"/>
                  </a:cubicBezTo>
                  <a:lnTo>
                    <a:pt x="1531" y="5890"/>
                  </a:lnTo>
                  <a:lnTo>
                    <a:pt x="587" y="4946"/>
                  </a:lnTo>
                  <a:cubicBezTo>
                    <a:pt x="460" y="4844"/>
                    <a:pt x="256" y="4844"/>
                    <a:pt x="128" y="4946"/>
                  </a:cubicBezTo>
                  <a:cubicBezTo>
                    <a:pt x="1" y="5074"/>
                    <a:pt x="1" y="5278"/>
                    <a:pt x="128" y="5405"/>
                  </a:cubicBezTo>
                  <a:lnTo>
                    <a:pt x="2653" y="7929"/>
                  </a:lnTo>
                  <a:cubicBezTo>
                    <a:pt x="2015" y="7904"/>
                    <a:pt x="1352" y="7827"/>
                    <a:pt x="689" y="7776"/>
                  </a:cubicBezTo>
                  <a:lnTo>
                    <a:pt x="383" y="7725"/>
                  </a:lnTo>
                  <a:cubicBezTo>
                    <a:pt x="230" y="7725"/>
                    <a:pt x="52" y="7853"/>
                    <a:pt x="52" y="8031"/>
                  </a:cubicBezTo>
                  <a:cubicBezTo>
                    <a:pt x="26" y="8210"/>
                    <a:pt x="154" y="8363"/>
                    <a:pt x="332" y="8363"/>
                  </a:cubicBezTo>
                  <a:lnTo>
                    <a:pt x="613" y="8414"/>
                  </a:lnTo>
                  <a:cubicBezTo>
                    <a:pt x="1556" y="8490"/>
                    <a:pt x="2449" y="8592"/>
                    <a:pt x="3315" y="8592"/>
                  </a:cubicBezTo>
                  <a:lnTo>
                    <a:pt x="4412" y="9689"/>
                  </a:lnTo>
                  <a:lnTo>
                    <a:pt x="4412" y="20830"/>
                  </a:lnTo>
                  <a:cubicBezTo>
                    <a:pt x="4412" y="21187"/>
                    <a:pt x="4692" y="21468"/>
                    <a:pt x="5049" y="21468"/>
                  </a:cubicBezTo>
                  <a:cubicBezTo>
                    <a:pt x="5406" y="21468"/>
                    <a:pt x="5687" y="21187"/>
                    <a:pt x="5687" y="20830"/>
                  </a:cubicBezTo>
                  <a:lnTo>
                    <a:pt x="5687" y="7445"/>
                  </a:lnTo>
                  <a:lnTo>
                    <a:pt x="7089" y="6043"/>
                  </a:lnTo>
                  <a:lnTo>
                    <a:pt x="9613" y="6043"/>
                  </a:lnTo>
                  <a:cubicBezTo>
                    <a:pt x="9791" y="6043"/>
                    <a:pt x="9944" y="5890"/>
                    <a:pt x="9944" y="5711"/>
                  </a:cubicBezTo>
                  <a:cubicBezTo>
                    <a:pt x="9944" y="5533"/>
                    <a:pt x="9791" y="5405"/>
                    <a:pt x="9613" y="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87;p56"/>
            <p:cNvSpPr/>
            <p:nvPr/>
          </p:nvSpPr>
          <p:spPr>
            <a:xfrm>
              <a:off x="4582200" y="2464525"/>
              <a:ext cx="7025" cy="3850"/>
            </a:xfrm>
            <a:custGeom>
              <a:avLst/>
              <a:gdLst/>
              <a:ahLst/>
              <a:cxnLst/>
              <a:rect l="l" t="t" r="r" b="b"/>
              <a:pathLst>
                <a:path w="281" h="154" extrusionOk="0">
                  <a:moveTo>
                    <a:pt x="255" y="103"/>
                  </a:moveTo>
                  <a:cubicBezTo>
                    <a:pt x="255" y="77"/>
                    <a:pt x="281" y="77"/>
                    <a:pt x="281" y="77"/>
                  </a:cubicBezTo>
                  <a:cubicBezTo>
                    <a:pt x="204" y="77"/>
                    <a:pt x="102" y="52"/>
                    <a:pt x="0" y="1"/>
                  </a:cubicBezTo>
                  <a:cubicBezTo>
                    <a:pt x="26" y="52"/>
                    <a:pt x="51" y="103"/>
                    <a:pt x="51" y="154"/>
                  </a:cubicBezTo>
                  <a:close/>
                </a:path>
              </a:pathLst>
            </a:custGeom>
            <a:solidFill>
              <a:srgbClr val="4B8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88;p56"/>
            <p:cNvSpPr/>
            <p:nvPr/>
          </p:nvSpPr>
          <p:spPr>
            <a:xfrm>
              <a:off x="4319575" y="2880750"/>
              <a:ext cx="559675" cy="233950"/>
            </a:xfrm>
            <a:custGeom>
              <a:avLst/>
              <a:gdLst/>
              <a:ahLst/>
              <a:cxnLst/>
              <a:rect l="l" t="t" r="r" b="b"/>
              <a:pathLst>
                <a:path w="22387" h="9358" extrusionOk="0">
                  <a:moveTo>
                    <a:pt x="383" y="9281"/>
                  </a:moveTo>
                  <a:cubicBezTo>
                    <a:pt x="383" y="9281"/>
                    <a:pt x="1" y="7394"/>
                    <a:pt x="2117" y="7241"/>
                  </a:cubicBezTo>
                  <a:cubicBezTo>
                    <a:pt x="2117" y="7241"/>
                    <a:pt x="1607" y="4921"/>
                    <a:pt x="4080" y="4641"/>
                  </a:cubicBezTo>
                  <a:cubicBezTo>
                    <a:pt x="6553" y="4335"/>
                    <a:pt x="6553" y="5508"/>
                    <a:pt x="6553" y="5508"/>
                  </a:cubicBezTo>
                  <a:cubicBezTo>
                    <a:pt x="6553" y="5508"/>
                    <a:pt x="5814" y="434"/>
                    <a:pt x="12570" y="205"/>
                  </a:cubicBezTo>
                  <a:cubicBezTo>
                    <a:pt x="19327" y="1"/>
                    <a:pt x="18536" y="5355"/>
                    <a:pt x="18536" y="5355"/>
                  </a:cubicBezTo>
                  <a:cubicBezTo>
                    <a:pt x="18536" y="5355"/>
                    <a:pt x="22386" y="4284"/>
                    <a:pt x="22233" y="9358"/>
                  </a:cubicBezTo>
                  <a:close/>
                </a:path>
              </a:pathLst>
            </a:custGeom>
            <a:solidFill>
              <a:srgbClr val="4B9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89;p56"/>
            <p:cNvSpPr/>
            <p:nvPr/>
          </p:nvSpPr>
          <p:spPr>
            <a:xfrm>
              <a:off x="4319575" y="2880750"/>
              <a:ext cx="559675" cy="233950"/>
            </a:xfrm>
            <a:custGeom>
              <a:avLst/>
              <a:gdLst/>
              <a:ahLst/>
              <a:cxnLst/>
              <a:rect l="l" t="t" r="r" b="b"/>
              <a:pathLst>
                <a:path w="22387" h="9358" extrusionOk="0">
                  <a:moveTo>
                    <a:pt x="383" y="9281"/>
                  </a:moveTo>
                  <a:cubicBezTo>
                    <a:pt x="383" y="9281"/>
                    <a:pt x="1" y="7394"/>
                    <a:pt x="2117" y="7241"/>
                  </a:cubicBezTo>
                  <a:cubicBezTo>
                    <a:pt x="2117" y="7241"/>
                    <a:pt x="1607" y="4921"/>
                    <a:pt x="4080" y="4641"/>
                  </a:cubicBezTo>
                  <a:cubicBezTo>
                    <a:pt x="6553" y="4335"/>
                    <a:pt x="6553" y="5508"/>
                    <a:pt x="6553" y="5508"/>
                  </a:cubicBezTo>
                  <a:cubicBezTo>
                    <a:pt x="6553" y="5508"/>
                    <a:pt x="5814" y="434"/>
                    <a:pt x="12570" y="205"/>
                  </a:cubicBezTo>
                  <a:cubicBezTo>
                    <a:pt x="19327" y="1"/>
                    <a:pt x="18536" y="5355"/>
                    <a:pt x="18536" y="5355"/>
                  </a:cubicBezTo>
                  <a:cubicBezTo>
                    <a:pt x="18536" y="5355"/>
                    <a:pt x="22386" y="4284"/>
                    <a:pt x="22233" y="9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90;p56"/>
            <p:cNvSpPr/>
            <p:nvPr/>
          </p:nvSpPr>
          <p:spPr>
            <a:xfrm>
              <a:off x="4319575" y="3000575"/>
              <a:ext cx="558400" cy="114125"/>
            </a:xfrm>
            <a:custGeom>
              <a:avLst/>
              <a:gdLst/>
              <a:ahLst/>
              <a:cxnLst/>
              <a:rect l="l" t="t" r="r" b="b"/>
              <a:pathLst>
                <a:path w="22336" h="4565" extrusionOk="0">
                  <a:moveTo>
                    <a:pt x="19072" y="485"/>
                  </a:moveTo>
                  <a:cubicBezTo>
                    <a:pt x="19046" y="511"/>
                    <a:pt x="19046" y="562"/>
                    <a:pt x="19097" y="587"/>
                  </a:cubicBezTo>
                  <a:cubicBezTo>
                    <a:pt x="19633" y="1072"/>
                    <a:pt x="20958" y="2652"/>
                    <a:pt x="16471" y="3162"/>
                  </a:cubicBezTo>
                  <a:cubicBezTo>
                    <a:pt x="12009" y="3647"/>
                    <a:pt x="11856" y="2168"/>
                    <a:pt x="11856" y="2168"/>
                  </a:cubicBezTo>
                  <a:cubicBezTo>
                    <a:pt x="10378" y="3749"/>
                    <a:pt x="8950" y="2652"/>
                    <a:pt x="8950" y="2652"/>
                  </a:cubicBezTo>
                  <a:cubicBezTo>
                    <a:pt x="9128" y="3596"/>
                    <a:pt x="6171" y="4080"/>
                    <a:pt x="4386" y="3519"/>
                  </a:cubicBezTo>
                  <a:cubicBezTo>
                    <a:pt x="2576" y="2984"/>
                    <a:pt x="3570" y="2652"/>
                    <a:pt x="3570" y="2652"/>
                  </a:cubicBezTo>
                  <a:cubicBezTo>
                    <a:pt x="1735" y="1786"/>
                    <a:pt x="2933" y="434"/>
                    <a:pt x="3366" y="1"/>
                  </a:cubicBezTo>
                  <a:cubicBezTo>
                    <a:pt x="1709" y="613"/>
                    <a:pt x="2117" y="2448"/>
                    <a:pt x="2117" y="2448"/>
                  </a:cubicBezTo>
                  <a:cubicBezTo>
                    <a:pt x="1" y="2601"/>
                    <a:pt x="383" y="4488"/>
                    <a:pt x="383" y="4488"/>
                  </a:cubicBezTo>
                  <a:lnTo>
                    <a:pt x="22233" y="4565"/>
                  </a:lnTo>
                  <a:cubicBezTo>
                    <a:pt x="22335" y="664"/>
                    <a:pt x="20117" y="409"/>
                    <a:pt x="19072" y="4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91;p56"/>
            <p:cNvSpPr/>
            <p:nvPr/>
          </p:nvSpPr>
          <p:spPr>
            <a:xfrm>
              <a:off x="4527375" y="2991025"/>
              <a:ext cx="153000" cy="41450"/>
            </a:xfrm>
            <a:custGeom>
              <a:avLst/>
              <a:gdLst/>
              <a:ahLst/>
              <a:cxnLst/>
              <a:rect l="l" t="t" r="r" b="b"/>
              <a:pathLst>
                <a:path w="6120" h="1658" extrusionOk="0">
                  <a:moveTo>
                    <a:pt x="6119" y="1556"/>
                  </a:moveTo>
                  <a:cubicBezTo>
                    <a:pt x="6094" y="1556"/>
                    <a:pt x="6043" y="1530"/>
                    <a:pt x="5992" y="1428"/>
                  </a:cubicBezTo>
                  <a:cubicBezTo>
                    <a:pt x="5967" y="1403"/>
                    <a:pt x="5941" y="1352"/>
                    <a:pt x="5916" y="1301"/>
                  </a:cubicBezTo>
                  <a:cubicBezTo>
                    <a:pt x="5865" y="1250"/>
                    <a:pt x="5814" y="1173"/>
                    <a:pt x="5763" y="1122"/>
                  </a:cubicBezTo>
                  <a:cubicBezTo>
                    <a:pt x="5584" y="867"/>
                    <a:pt x="5253" y="612"/>
                    <a:pt x="4845" y="561"/>
                  </a:cubicBezTo>
                  <a:cubicBezTo>
                    <a:pt x="4462" y="510"/>
                    <a:pt x="4054" y="612"/>
                    <a:pt x="3774" y="714"/>
                  </a:cubicBezTo>
                  <a:cubicBezTo>
                    <a:pt x="3493" y="842"/>
                    <a:pt x="3340" y="944"/>
                    <a:pt x="3340" y="944"/>
                  </a:cubicBezTo>
                  <a:cubicBezTo>
                    <a:pt x="3340" y="944"/>
                    <a:pt x="3162" y="1020"/>
                    <a:pt x="2907" y="1224"/>
                  </a:cubicBezTo>
                  <a:cubicBezTo>
                    <a:pt x="2882" y="1250"/>
                    <a:pt x="2856" y="1250"/>
                    <a:pt x="2805" y="1301"/>
                  </a:cubicBezTo>
                  <a:cubicBezTo>
                    <a:pt x="2729" y="1352"/>
                    <a:pt x="2678" y="1428"/>
                    <a:pt x="2601" y="1479"/>
                  </a:cubicBezTo>
                  <a:cubicBezTo>
                    <a:pt x="2550" y="1530"/>
                    <a:pt x="2474" y="1632"/>
                    <a:pt x="2423" y="1658"/>
                  </a:cubicBezTo>
                  <a:cubicBezTo>
                    <a:pt x="2346" y="1581"/>
                    <a:pt x="2295" y="1530"/>
                    <a:pt x="2219" y="1454"/>
                  </a:cubicBezTo>
                  <a:cubicBezTo>
                    <a:pt x="2168" y="1377"/>
                    <a:pt x="2117" y="1326"/>
                    <a:pt x="2040" y="1250"/>
                  </a:cubicBezTo>
                  <a:cubicBezTo>
                    <a:pt x="1989" y="1224"/>
                    <a:pt x="1964" y="1199"/>
                    <a:pt x="1938" y="1173"/>
                  </a:cubicBezTo>
                  <a:lnTo>
                    <a:pt x="1811" y="1071"/>
                  </a:lnTo>
                  <a:lnTo>
                    <a:pt x="1683" y="1020"/>
                  </a:lnTo>
                  <a:cubicBezTo>
                    <a:pt x="1326" y="842"/>
                    <a:pt x="893" y="816"/>
                    <a:pt x="587" y="842"/>
                  </a:cubicBezTo>
                  <a:cubicBezTo>
                    <a:pt x="255" y="842"/>
                    <a:pt x="26" y="893"/>
                    <a:pt x="26" y="842"/>
                  </a:cubicBezTo>
                  <a:cubicBezTo>
                    <a:pt x="1" y="816"/>
                    <a:pt x="204" y="689"/>
                    <a:pt x="536" y="587"/>
                  </a:cubicBezTo>
                  <a:cubicBezTo>
                    <a:pt x="867" y="510"/>
                    <a:pt x="1352" y="434"/>
                    <a:pt x="1862" y="587"/>
                  </a:cubicBezTo>
                  <a:lnTo>
                    <a:pt x="2040" y="663"/>
                  </a:lnTo>
                  <a:cubicBezTo>
                    <a:pt x="2091" y="689"/>
                    <a:pt x="2142" y="714"/>
                    <a:pt x="2193" y="765"/>
                  </a:cubicBezTo>
                  <a:lnTo>
                    <a:pt x="2346" y="842"/>
                  </a:lnTo>
                  <a:lnTo>
                    <a:pt x="2397" y="867"/>
                  </a:lnTo>
                  <a:lnTo>
                    <a:pt x="2423" y="893"/>
                  </a:lnTo>
                  <a:cubicBezTo>
                    <a:pt x="2423" y="893"/>
                    <a:pt x="2423" y="867"/>
                    <a:pt x="2448" y="867"/>
                  </a:cubicBezTo>
                  <a:lnTo>
                    <a:pt x="2448" y="842"/>
                  </a:lnTo>
                  <a:cubicBezTo>
                    <a:pt x="2448" y="842"/>
                    <a:pt x="2499" y="791"/>
                    <a:pt x="2525" y="765"/>
                  </a:cubicBezTo>
                  <a:cubicBezTo>
                    <a:pt x="2805" y="510"/>
                    <a:pt x="3009" y="408"/>
                    <a:pt x="3009" y="408"/>
                  </a:cubicBezTo>
                  <a:cubicBezTo>
                    <a:pt x="3009" y="408"/>
                    <a:pt x="3238" y="281"/>
                    <a:pt x="3595" y="179"/>
                  </a:cubicBezTo>
                  <a:cubicBezTo>
                    <a:pt x="3952" y="51"/>
                    <a:pt x="4462" y="0"/>
                    <a:pt x="4947" y="128"/>
                  </a:cubicBezTo>
                  <a:cubicBezTo>
                    <a:pt x="5457" y="255"/>
                    <a:pt x="5839" y="663"/>
                    <a:pt x="5992" y="995"/>
                  </a:cubicBezTo>
                  <a:cubicBezTo>
                    <a:pt x="6018" y="1071"/>
                    <a:pt x="6043" y="1148"/>
                    <a:pt x="6069" y="1199"/>
                  </a:cubicBezTo>
                  <a:cubicBezTo>
                    <a:pt x="6094" y="1275"/>
                    <a:pt x="6094" y="1352"/>
                    <a:pt x="6119" y="1403"/>
                  </a:cubicBezTo>
                  <a:cubicBezTo>
                    <a:pt x="6119" y="1505"/>
                    <a:pt x="6119" y="1556"/>
                    <a:pt x="6119" y="15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92;p56"/>
            <p:cNvSpPr/>
            <p:nvPr/>
          </p:nvSpPr>
          <p:spPr>
            <a:xfrm>
              <a:off x="2247425" y="1071825"/>
              <a:ext cx="605550" cy="605550"/>
            </a:xfrm>
            <a:custGeom>
              <a:avLst/>
              <a:gdLst/>
              <a:ahLst/>
              <a:cxnLst/>
              <a:rect l="l" t="t" r="r" b="b"/>
              <a:pathLst>
                <a:path w="24222" h="24222" extrusionOk="0">
                  <a:moveTo>
                    <a:pt x="24221" y="12111"/>
                  </a:moveTo>
                  <a:cubicBezTo>
                    <a:pt x="24221" y="18791"/>
                    <a:pt x="18790" y="24222"/>
                    <a:pt x="12111" y="24222"/>
                  </a:cubicBezTo>
                  <a:cubicBezTo>
                    <a:pt x="5431" y="24222"/>
                    <a:pt x="0" y="18791"/>
                    <a:pt x="0" y="12111"/>
                  </a:cubicBezTo>
                  <a:cubicBezTo>
                    <a:pt x="0" y="5431"/>
                    <a:pt x="5431" y="1"/>
                    <a:pt x="12111" y="1"/>
                  </a:cubicBezTo>
                  <a:cubicBezTo>
                    <a:pt x="18790" y="1"/>
                    <a:pt x="24221" y="5431"/>
                    <a:pt x="24221" y="1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93;p56"/>
            <p:cNvSpPr/>
            <p:nvPr/>
          </p:nvSpPr>
          <p:spPr>
            <a:xfrm>
              <a:off x="2293950" y="1155325"/>
              <a:ext cx="559025" cy="522050"/>
            </a:xfrm>
            <a:custGeom>
              <a:avLst/>
              <a:gdLst/>
              <a:ahLst/>
              <a:cxnLst/>
              <a:rect l="l" t="t" r="r" b="b"/>
              <a:pathLst>
                <a:path w="22361" h="20882" extrusionOk="0">
                  <a:moveTo>
                    <a:pt x="18587" y="0"/>
                  </a:moveTo>
                  <a:cubicBezTo>
                    <a:pt x="19760" y="1862"/>
                    <a:pt x="20448" y="4080"/>
                    <a:pt x="20448" y="6425"/>
                  </a:cubicBezTo>
                  <a:cubicBezTo>
                    <a:pt x="20448" y="13131"/>
                    <a:pt x="15017" y="18536"/>
                    <a:pt x="8337" y="18536"/>
                  </a:cubicBezTo>
                  <a:cubicBezTo>
                    <a:pt x="5099" y="18536"/>
                    <a:pt x="2167" y="17261"/>
                    <a:pt x="0" y="15196"/>
                  </a:cubicBezTo>
                  <a:cubicBezTo>
                    <a:pt x="2142" y="18612"/>
                    <a:pt x="5915" y="20882"/>
                    <a:pt x="10250" y="20882"/>
                  </a:cubicBezTo>
                  <a:cubicBezTo>
                    <a:pt x="16929" y="20882"/>
                    <a:pt x="22360" y="15451"/>
                    <a:pt x="22360" y="8771"/>
                  </a:cubicBezTo>
                  <a:cubicBezTo>
                    <a:pt x="22360" y="5329"/>
                    <a:pt x="20907" y="2219"/>
                    <a:pt x="18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94;p56"/>
            <p:cNvSpPr/>
            <p:nvPr/>
          </p:nvSpPr>
          <p:spPr>
            <a:xfrm>
              <a:off x="2562300" y="1153400"/>
              <a:ext cx="67575" cy="66975"/>
            </a:xfrm>
            <a:custGeom>
              <a:avLst/>
              <a:gdLst/>
              <a:ahLst/>
              <a:cxnLst/>
              <a:rect l="l" t="t" r="r" b="b"/>
              <a:pathLst>
                <a:path w="2703" h="2679" extrusionOk="0">
                  <a:moveTo>
                    <a:pt x="2703" y="1352"/>
                  </a:moveTo>
                  <a:cubicBezTo>
                    <a:pt x="2703" y="2092"/>
                    <a:pt x="2091" y="2678"/>
                    <a:pt x="1351" y="2678"/>
                  </a:cubicBezTo>
                  <a:cubicBezTo>
                    <a:pt x="612" y="2678"/>
                    <a:pt x="0" y="2092"/>
                    <a:pt x="0" y="1352"/>
                  </a:cubicBezTo>
                  <a:cubicBezTo>
                    <a:pt x="0" y="587"/>
                    <a:pt x="612" y="1"/>
                    <a:pt x="1351" y="1"/>
                  </a:cubicBezTo>
                  <a:cubicBezTo>
                    <a:pt x="2091" y="1"/>
                    <a:pt x="2703" y="587"/>
                    <a:pt x="2703" y="1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95;p56"/>
            <p:cNvSpPr/>
            <p:nvPr/>
          </p:nvSpPr>
          <p:spPr>
            <a:xfrm>
              <a:off x="2629850" y="1291100"/>
              <a:ext cx="42725" cy="42725"/>
            </a:xfrm>
            <a:custGeom>
              <a:avLst/>
              <a:gdLst/>
              <a:ahLst/>
              <a:cxnLst/>
              <a:rect l="l" t="t" r="r" b="b"/>
              <a:pathLst>
                <a:path w="1709" h="1709" extrusionOk="0">
                  <a:moveTo>
                    <a:pt x="1709" y="867"/>
                  </a:moveTo>
                  <a:cubicBezTo>
                    <a:pt x="1709" y="1326"/>
                    <a:pt x="1326" y="1708"/>
                    <a:pt x="842" y="1708"/>
                  </a:cubicBezTo>
                  <a:cubicBezTo>
                    <a:pt x="383" y="1708"/>
                    <a:pt x="1" y="1326"/>
                    <a:pt x="1" y="867"/>
                  </a:cubicBezTo>
                  <a:cubicBezTo>
                    <a:pt x="1" y="383"/>
                    <a:pt x="383" y="0"/>
                    <a:pt x="842" y="0"/>
                  </a:cubicBezTo>
                  <a:cubicBezTo>
                    <a:pt x="1326" y="0"/>
                    <a:pt x="1709" y="383"/>
                    <a:pt x="1709" y="8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96;p56"/>
            <p:cNvSpPr/>
            <p:nvPr/>
          </p:nvSpPr>
          <p:spPr>
            <a:xfrm>
              <a:off x="2388925" y="1206325"/>
              <a:ext cx="99450" cy="99450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3978" y="1989"/>
                  </a:moveTo>
                  <a:cubicBezTo>
                    <a:pt x="3978" y="3085"/>
                    <a:pt x="3085" y="3977"/>
                    <a:pt x="1989" y="3977"/>
                  </a:cubicBezTo>
                  <a:cubicBezTo>
                    <a:pt x="893" y="3977"/>
                    <a:pt x="0" y="3085"/>
                    <a:pt x="0" y="1989"/>
                  </a:cubicBezTo>
                  <a:cubicBezTo>
                    <a:pt x="0" y="892"/>
                    <a:pt x="893" y="0"/>
                    <a:pt x="1989" y="0"/>
                  </a:cubicBezTo>
                  <a:cubicBezTo>
                    <a:pt x="3085" y="0"/>
                    <a:pt x="3978" y="892"/>
                    <a:pt x="3978" y="1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97;p56"/>
            <p:cNvSpPr/>
            <p:nvPr/>
          </p:nvSpPr>
          <p:spPr>
            <a:xfrm>
              <a:off x="2424600" y="1362475"/>
              <a:ext cx="38925" cy="38900"/>
            </a:xfrm>
            <a:custGeom>
              <a:avLst/>
              <a:gdLst/>
              <a:ahLst/>
              <a:cxnLst/>
              <a:rect l="l" t="t" r="r" b="b"/>
              <a:pathLst>
                <a:path w="1557" h="1556" extrusionOk="0">
                  <a:moveTo>
                    <a:pt x="1556" y="765"/>
                  </a:moveTo>
                  <a:cubicBezTo>
                    <a:pt x="1556" y="1199"/>
                    <a:pt x="1199" y="1556"/>
                    <a:pt x="766" y="1556"/>
                  </a:cubicBezTo>
                  <a:cubicBezTo>
                    <a:pt x="332" y="1556"/>
                    <a:pt x="1" y="1199"/>
                    <a:pt x="1" y="765"/>
                  </a:cubicBezTo>
                  <a:cubicBezTo>
                    <a:pt x="1" y="332"/>
                    <a:pt x="332" y="1"/>
                    <a:pt x="766" y="1"/>
                  </a:cubicBezTo>
                  <a:cubicBezTo>
                    <a:pt x="1199" y="1"/>
                    <a:pt x="1556" y="332"/>
                    <a:pt x="1556" y="7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98;p56"/>
            <p:cNvSpPr/>
            <p:nvPr/>
          </p:nvSpPr>
          <p:spPr>
            <a:xfrm>
              <a:off x="2534250" y="1308925"/>
              <a:ext cx="17875" cy="17875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714" y="358"/>
                  </a:moveTo>
                  <a:cubicBezTo>
                    <a:pt x="714" y="562"/>
                    <a:pt x="561" y="715"/>
                    <a:pt x="357" y="715"/>
                  </a:cubicBezTo>
                  <a:cubicBezTo>
                    <a:pt x="153" y="715"/>
                    <a:pt x="0" y="562"/>
                    <a:pt x="0" y="358"/>
                  </a:cubicBezTo>
                  <a:cubicBezTo>
                    <a:pt x="0" y="154"/>
                    <a:pt x="153" y="1"/>
                    <a:pt x="357" y="1"/>
                  </a:cubicBezTo>
                  <a:cubicBezTo>
                    <a:pt x="561" y="1"/>
                    <a:pt x="714" y="154"/>
                    <a:pt x="714" y="358"/>
                  </a:cubicBezTo>
                  <a:close/>
                </a:path>
              </a:pathLst>
            </a:custGeom>
            <a:solidFill>
              <a:srgbClr val="FCE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99;p56"/>
            <p:cNvSpPr/>
            <p:nvPr/>
          </p:nvSpPr>
          <p:spPr>
            <a:xfrm>
              <a:off x="2360875" y="128790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1275" y="638"/>
                  </a:moveTo>
                  <a:cubicBezTo>
                    <a:pt x="1275" y="995"/>
                    <a:pt x="995" y="1275"/>
                    <a:pt x="638" y="1275"/>
                  </a:cubicBezTo>
                  <a:cubicBezTo>
                    <a:pt x="281" y="1275"/>
                    <a:pt x="0" y="995"/>
                    <a:pt x="0" y="638"/>
                  </a:cubicBezTo>
                  <a:cubicBezTo>
                    <a:pt x="0" y="281"/>
                    <a:pt x="281" y="1"/>
                    <a:pt x="638" y="1"/>
                  </a:cubicBezTo>
                  <a:cubicBezTo>
                    <a:pt x="995" y="1"/>
                    <a:pt x="1275" y="281"/>
                    <a:pt x="1275" y="6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00;p56"/>
            <p:cNvSpPr/>
            <p:nvPr/>
          </p:nvSpPr>
          <p:spPr>
            <a:xfrm>
              <a:off x="1557125" y="1779325"/>
              <a:ext cx="898750" cy="395850"/>
            </a:xfrm>
            <a:custGeom>
              <a:avLst/>
              <a:gdLst/>
              <a:ahLst/>
              <a:cxnLst/>
              <a:rect l="l" t="t" r="r" b="b"/>
              <a:pathLst>
                <a:path w="35950" h="15834" extrusionOk="0">
                  <a:moveTo>
                    <a:pt x="230" y="15834"/>
                  </a:moveTo>
                  <a:cubicBezTo>
                    <a:pt x="0" y="7242"/>
                    <a:pt x="6196" y="9077"/>
                    <a:pt x="6196" y="9077"/>
                  </a:cubicBezTo>
                  <a:cubicBezTo>
                    <a:pt x="6196" y="9077"/>
                    <a:pt x="4895" y="1"/>
                    <a:pt x="15757" y="383"/>
                  </a:cubicBezTo>
                  <a:cubicBezTo>
                    <a:pt x="26618" y="740"/>
                    <a:pt x="25445" y="9332"/>
                    <a:pt x="25445" y="9332"/>
                  </a:cubicBezTo>
                  <a:cubicBezTo>
                    <a:pt x="25445" y="9332"/>
                    <a:pt x="25445" y="7369"/>
                    <a:pt x="29422" y="7854"/>
                  </a:cubicBezTo>
                  <a:cubicBezTo>
                    <a:pt x="33374" y="8338"/>
                    <a:pt x="32558" y="12264"/>
                    <a:pt x="32558" y="12264"/>
                  </a:cubicBezTo>
                  <a:cubicBezTo>
                    <a:pt x="35949" y="12519"/>
                    <a:pt x="35363" y="15706"/>
                    <a:pt x="35363" y="157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01;p56"/>
            <p:cNvSpPr/>
            <p:nvPr/>
          </p:nvSpPr>
          <p:spPr>
            <a:xfrm>
              <a:off x="1559675" y="1984575"/>
              <a:ext cx="893000" cy="190600"/>
            </a:xfrm>
            <a:custGeom>
              <a:avLst/>
              <a:gdLst/>
              <a:ahLst/>
              <a:cxnLst/>
              <a:rect l="l" t="t" r="r" b="b"/>
              <a:pathLst>
                <a:path w="35720" h="7624" extrusionOk="0">
                  <a:moveTo>
                    <a:pt x="33578" y="4284"/>
                  </a:moveTo>
                  <a:cubicBezTo>
                    <a:pt x="33349" y="4233"/>
                    <a:pt x="33068" y="4182"/>
                    <a:pt x="32762" y="4182"/>
                  </a:cubicBezTo>
                  <a:cubicBezTo>
                    <a:pt x="32762" y="4182"/>
                    <a:pt x="32762" y="4131"/>
                    <a:pt x="32788" y="4105"/>
                  </a:cubicBezTo>
                  <a:cubicBezTo>
                    <a:pt x="32686" y="4080"/>
                    <a:pt x="32584" y="4080"/>
                    <a:pt x="32456" y="4054"/>
                  </a:cubicBezTo>
                  <a:cubicBezTo>
                    <a:pt x="32456" y="4054"/>
                    <a:pt x="33068" y="1173"/>
                    <a:pt x="30723" y="26"/>
                  </a:cubicBezTo>
                  <a:cubicBezTo>
                    <a:pt x="30672" y="26"/>
                    <a:pt x="30646" y="1"/>
                    <a:pt x="30621" y="1"/>
                  </a:cubicBezTo>
                  <a:cubicBezTo>
                    <a:pt x="31360" y="714"/>
                    <a:pt x="33400" y="3035"/>
                    <a:pt x="30289" y="4513"/>
                  </a:cubicBezTo>
                  <a:cubicBezTo>
                    <a:pt x="30289" y="4513"/>
                    <a:pt x="31972" y="5074"/>
                    <a:pt x="28912" y="5992"/>
                  </a:cubicBezTo>
                  <a:cubicBezTo>
                    <a:pt x="25853" y="6910"/>
                    <a:pt x="20830" y="6094"/>
                    <a:pt x="21111" y="4513"/>
                  </a:cubicBezTo>
                  <a:cubicBezTo>
                    <a:pt x="21111" y="4513"/>
                    <a:pt x="18714" y="6374"/>
                    <a:pt x="16215" y="3672"/>
                  </a:cubicBezTo>
                  <a:cubicBezTo>
                    <a:pt x="16215" y="3672"/>
                    <a:pt x="15935" y="6170"/>
                    <a:pt x="8337" y="5355"/>
                  </a:cubicBezTo>
                  <a:cubicBezTo>
                    <a:pt x="714" y="4513"/>
                    <a:pt x="2958" y="1811"/>
                    <a:pt x="3876" y="995"/>
                  </a:cubicBezTo>
                  <a:cubicBezTo>
                    <a:pt x="3927" y="944"/>
                    <a:pt x="3952" y="867"/>
                    <a:pt x="3927" y="816"/>
                  </a:cubicBezTo>
                  <a:cubicBezTo>
                    <a:pt x="3876" y="816"/>
                    <a:pt x="3850" y="816"/>
                    <a:pt x="3799" y="791"/>
                  </a:cubicBezTo>
                  <a:cubicBezTo>
                    <a:pt x="2065" y="1148"/>
                    <a:pt x="0" y="2601"/>
                    <a:pt x="128" y="7624"/>
                  </a:cubicBezTo>
                  <a:lnTo>
                    <a:pt x="35261" y="7496"/>
                  </a:lnTo>
                  <a:cubicBezTo>
                    <a:pt x="35261" y="7496"/>
                    <a:pt x="35720" y="5074"/>
                    <a:pt x="33578" y="42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02;p56"/>
            <p:cNvSpPr/>
            <p:nvPr/>
          </p:nvSpPr>
          <p:spPr>
            <a:xfrm>
              <a:off x="5178800" y="1664350"/>
              <a:ext cx="897025" cy="386550"/>
            </a:xfrm>
            <a:custGeom>
              <a:avLst/>
              <a:gdLst/>
              <a:ahLst/>
              <a:cxnLst/>
              <a:rect l="l" t="t" r="r" b="b"/>
              <a:pathLst>
                <a:path w="35881" h="15462" extrusionOk="0">
                  <a:moveTo>
                    <a:pt x="20808" y="0"/>
                  </a:moveTo>
                  <a:cubicBezTo>
                    <a:pt x="20607" y="0"/>
                    <a:pt x="20402" y="4"/>
                    <a:pt x="20193" y="11"/>
                  </a:cubicBezTo>
                  <a:cubicBezTo>
                    <a:pt x="10047" y="368"/>
                    <a:pt x="10402" y="7867"/>
                    <a:pt x="10493" y="8853"/>
                  </a:cubicBezTo>
                  <a:lnTo>
                    <a:pt x="10493" y="8853"/>
                  </a:lnTo>
                  <a:cubicBezTo>
                    <a:pt x="10433" y="8505"/>
                    <a:pt x="10061" y="7422"/>
                    <a:pt x="7747" y="7422"/>
                  </a:cubicBezTo>
                  <a:cubicBezTo>
                    <a:pt x="7389" y="7422"/>
                    <a:pt x="6984" y="7448"/>
                    <a:pt x="6527" y="7506"/>
                  </a:cubicBezTo>
                  <a:cubicBezTo>
                    <a:pt x="2575" y="7991"/>
                    <a:pt x="3391" y="11917"/>
                    <a:pt x="3391" y="11917"/>
                  </a:cubicBezTo>
                  <a:cubicBezTo>
                    <a:pt x="0" y="12172"/>
                    <a:pt x="587" y="15359"/>
                    <a:pt x="587" y="15359"/>
                  </a:cubicBezTo>
                  <a:lnTo>
                    <a:pt x="35720" y="15461"/>
                  </a:lnTo>
                  <a:cubicBezTo>
                    <a:pt x="35880" y="9464"/>
                    <a:pt x="32893" y="8565"/>
                    <a:pt x="31086" y="8565"/>
                  </a:cubicBezTo>
                  <a:cubicBezTo>
                    <a:pt x="30311" y="8565"/>
                    <a:pt x="29754" y="8730"/>
                    <a:pt x="29754" y="8730"/>
                  </a:cubicBezTo>
                  <a:cubicBezTo>
                    <a:pt x="29754" y="8730"/>
                    <a:pt x="31004" y="0"/>
                    <a:pt x="20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03;p56"/>
            <p:cNvSpPr/>
            <p:nvPr/>
          </p:nvSpPr>
          <p:spPr>
            <a:xfrm>
              <a:off x="5182625" y="1860275"/>
              <a:ext cx="892375" cy="190625"/>
            </a:xfrm>
            <a:custGeom>
              <a:avLst/>
              <a:gdLst/>
              <a:ahLst/>
              <a:cxnLst/>
              <a:rect l="l" t="t" r="r" b="b"/>
              <a:pathLst>
                <a:path w="35695" h="7625" extrusionOk="0">
                  <a:moveTo>
                    <a:pt x="2116" y="4310"/>
                  </a:moveTo>
                  <a:cubicBezTo>
                    <a:pt x="2371" y="4259"/>
                    <a:pt x="2626" y="4208"/>
                    <a:pt x="2932" y="4182"/>
                  </a:cubicBezTo>
                  <a:cubicBezTo>
                    <a:pt x="2932" y="4182"/>
                    <a:pt x="2932" y="4157"/>
                    <a:pt x="2932" y="4131"/>
                  </a:cubicBezTo>
                  <a:cubicBezTo>
                    <a:pt x="3034" y="4106"/>
                    <a:pt x="3111" y="4080"/>
                    <a:pt x="3238" y="4080"/>
                  </a:cubicBezTo>
                  <a:cubicBezTo>
                    <a:pt x="3238" y="4080"/>
                    <a:pt x="2626" y="1174"/>
                    <a:pt x="4972" y="52"/>
                  </a:cubicBezTo>
                  <a:cubicBezTo>
                    <a:pt x="5023" y="26"/>
                    <a:pt x="5048" y="26"/>
                    <a:pt x="5074" y="1"/>
                  </a:cubicBezTo>
                  <a:cubicBezTo>
                    <a:pt x="4334" y="715"/>
                    <a:pt x="2295" y="3035"/>
                    <a:pt x="5405" y="4514"/>
                  </a:cubicBezTo>
                  <a:cubicBezTo>
                    <a:pt x="5405" y="4514"/>
                    <a:pt x="3748" y="5074"/>
                    <a:pt x="6782" y="6018"/>
                  </a:cubicBezTo>
                  <a:cubicBezTo>
                    <a:pt x="9842" y="6936"/>
                    <a:pt x="14864" y="6094"/>
                    <a:pt x="14584" y="4514"/>
                  </a:cubicBezTo>
                  <a:cubicBezTo>
                    <a:pt x="14584" y="4514"/>
                    <a:pt x="16980" y="6375"/>
                    <a:pt x="19504" y="3698"/>
                  </a:cubicBezTo>
                  <a:cubicBezTo>
                    <a:pt x="19504" y="3698"/>
                    <a:pt x="19759" y="6196"/>
                    <a:pt x="27383" y="5355"/>
                  </a:cubicBezTo>
                  <a:cubicBezTo>
                    <a:pt x="34980" y="4514"/>
                    <a:pt x="32737" y="1837"/>
                    <a:pt x="31819" y="995"/>
                  </a:cubicBezTo>
                  <a:cubicBezTo>
                    <a:pt x="31768" y="944"/>
                    <a:pt x="31742" y="893"/>
                    <a:pt x="31768" y="817"/>
                  </a:cubicBezTo>
                  <a:cubicBezTo>
                    <a:pt x="31819" y="817"/>
                    <a:pt x="31870" y="817"/>
                    <a:pt x="31921" y="817"/>
                  </a:cubicBezTo>
                  <a:cubicBezTo>
                    <a:pt x="33655" y="1148"/>
                    <a:pt x="35694" y="2601"/>
                    <a:pt x="35567" y="7624"/>
                  </a:cubicBezTo>
                  <a:lnTo>
                    <a:pt x="434" y="7522"/>
                  </a:lnTo>
                  <a:cubicBezTo>
                    <a:pt x="434" y="7522"/>
                    <a:pt x="0" y="5100"/>
                    <a:pt x="2116" y="4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04;p56"/>
            <p:cNvSpPr/>
            <p:nvPr/>
          </p:nvSpPr>
          <p:spPr>
            <a:xfrm>
              <a:off x="3044850" y="1012375"/>
              <a:ext cx="640550" cy="276200"/>
            </a:xfrm>
            <a:custGeom>
              <a:avLst/>
              <a:gdLst/>
              <a:ahLst/>
              <a:cxnLst/>
              <a:rect l="l" t="t" r="r" b="b"/>
              <a:pathLst>
                <a:path w="25622" h="11048" extrusionOk="0">
                  <a:moveTo>
                    <a:pt x="10752" y="0"/>
                  </a:moveTo>
                  <a:cubicBezTo>
                    <a:pt x="3475" y="0"/>
                    <a:pt x="4358" y="6228"/>
                    <a:pt x="4358" y="6228"/>
                  </a:cubicBezTo>
                  <a:cubicBezTo>
                    <a:pt x="4358" y="6228"/>
                    <a:pt x="3966" y="6113"/>
                    <a:pt x="3420" y="6113"/>
                  </a:cubicBezTo>
                  <a:cubicBezTo>
                    <a:pt x="2135" y="6113"/>
                    <a:pt x="1" y="6753"/>
                    <a:pt x="126" y="11047"/>
                  </a:cubicBezTo>
                  <a:lnTo>
                    <a:pt x="25214" y="10971"/>
                  </a:lnTo>
                  <a:cubicBezTo>
                    <a:pt x="25214" y="10971"/>
                    <a:pt x="25622" y="8676"/>
                    <a:pt x="23199" y="8523"/>
                  </a:cubicBezTo>
                  <a:cubicBezTo>
                    <a:pt x="23199" y="8523"/>
                    <a:pt x="23786" y="5718"/>
                    <a:pt x="20956" y="5362"/>
                  </a:cubicBezTo>
                  <a:cubicBezTo>
                    <a:pt x="20636" y="5321"/>
                    <a:pt x="20353" y="5303"/>
                    <a:pt x="20101" y="5303"/>
                  </a:cubicBezTo>
                  <a:cubicBezTo>
                    <a:pt x="18444" y="5303"/>
                    <a:pt x="18177" y="6080"/>
                    <a:pt x="18134" y="6330"/>
                  </a:cubicBezTo>
                  <a:lnTo>
                    <a:pt x="18134" y="6330"/>
                  </a:lnTo>
                  <a:cubicBezTo>
                    <a:pt x="18199" y="5622"/>
                    <a:pt x="18454" y="246"/>
                    <a:pt x="11191" y="7"/>
                  </a:cubicBezTo>
                  <a:cubicBezTo>
                    <a:pt x="11041" y="2"/>
                    <a:pt x="10895" y="0"/>
                    <a:pt x="10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05;p56"/>
            <p:cNvSpPr/>
            <p:nvPr/>
          </p:nvSpPr>
          <p:spPr>
            <a:xfrm>
              <a:off x="3045425" y="1152775"/>
              <a:ext cx="637425" cy="135800"/>
            </a:xfrm>
            <a:custGeom>
              <a:avLst/>
              <a:gdLst/>
              <a:ahLst/>
              <a:cxnLst/>
              <a:rect l="l" t="t" r="r" b="b"/>
              <a:pathLst>
                <a:path w="25497" h="5432" extrusionOk="0">
                  <a:moveTo>
                    <a:pt x="23992" y="3060"/>
                  </a:moveTo>
                  <a:cubicBezTo>
                    <a:pt x="23814" y="3009"/>
                    <a:pt x="23610" y="2983"/>
                    <a:pt x="23406" y="2983"/>
                  </a:cubicBezTo>
                  <a:cubicBezTo>
                    <a:pt x="23406" y="2983"/>
                    <a:pt x="23406" y="2958"/>
                    <a:pt x="23406" y="2932"/>
                  </a:cubicBezTo>
                  <a:cubicBezTo>
                    <a:pt x="23329" y="2907"/>
                    <a:pt x="23253" y="2907"/>
                    <a:pt x="23176" y="2907"/>
                  </a:cubicBezTo>
                  <a:cubicBezTo>
                    <a:pt x="23176" y="2907"/>
                    <a:pt x="23610" y="816"/>
                    <a:pt x="21927" y="26"/>
                  </a:cubicBezTo>
                  <a:cubicBezTo>
                    <a:pt x="21902" y="0"/>
                    <a:pt x="21902" y="0"/>
                    <a:pt x="21876" y="0"/>
                  </a:cubicBezTo>
                  <a:cubicBezTo>
                    <a:pt x="22386" y="510"/>
                    <a:pt x="23865" y="2168"/>
                    <a:pt x="21621" y="3213"/>
                  </a:cubicBezTo>
                  <a:cubicBezTo>
                    <a:pt x="21621" y="3213"/>
                    <a:pt x="22820" y="3621"/>
                    <a:pt x="20652" y="4284"/>
                  </a:cubicBezTo>
                  <a:cubicBezTo>
                    <a:pt x="18460" y="4947"/>
                    <a:pt x="14890" y="4335"/>
                    <a:pt x="15069" y="3213"/>
                  </a:cubicBezTo>
                  <a:cubicBezTo>
                    <a:pt x="15069" y="3213"/>
                    <a:pt x="13361" y="4539"/>
                    <a:pt x="11576" y="2627"/>
                  </a:cubicBezTo>
                  <a:cubicBezTo>
                    <a:pt x="11576" y="2627"/>
                    <a:pt x="11372" y="4411"/>
                    <a:pt x="5941" y="3799"/>
                  </a:cubicBezTo>
                  <a:cubicBezTo>
                    <a:pt x="511" y="3213"/>
                    <a:pt x="2091" y="1301"/>
                    <a:pt x="2754" y="689"/>
                  </a:cubicBezTo>
                  <a:cubicBezTo>
                    <a:pt x="2805" y="663"/>
                    <a:pt x="2831" y="612"/>
                    <a:pt x="2805" y="561"/>
                  </a:cubicBezTo>
                  <a:cubicBezTo>
                    <a:pt x="2780" y="561"/>
                    <a:pt x="2729" y="561"/>
                    <a:pt x="2703" y="561"/>
                  </a:cubicBezTo>
                  <a:cubicBezTo>
                    <a:pt x="1454" y="816"/>
                    <a:pt x="1" y="1862"/>
                    <a:pt x="77" y="5431"/>
                  </a:cubicBezTo>
                  <a:lnTo>
                    <a:pt x="25191" y="5355"/>
                  </a:lnTo>
                  <a:cubicBezTo>
                    <a:pt x="25191" y="5355"/>
                    <a:pt x="25497" y="3621"/>
                    <a:pt x="23992" y="30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06;p56"/>
            <p:cNvSpPr/>
            <p:nvPr/>
          </p:nvSpPr>
          <p:spPr>
            <a:xfrm>
              <a:off x="4466175" y="1252075"/>
              <a:ext cx="525575" cy="226425"/>
            </a:xfrm>
            <a:custGeom>
              <a:avLst/>
              <a:gdLst/>
              <a:ahLst/>
              <a:cxnLst/>
              <a:rect l="l" t="t" r="r" b="b"/>
              <a:pathLst>
                <a:path w="21023" h="9057" extrusionOk="0">
                  <a:moveTo>
                    <a:pt x="12183" y="0"/>
                  </a:moveTo>
                  <a:cubicBezTo>
                    <a:pt x="12068" y="0"/>
                    <a:pt x="11951" y="2"/>
                    <a:pt x="11831" y="6"/>
                  </a:cubicBezTo>
                  <a:cubicBezTo>
                    <a:pt x="5901" y="220"/>
                    <a:pt x="6111" y="4616"/>
                    <a:pt x="6164" y="5195"/>
                  </a:cubicBezTo>
                  <a:lnTo>
                    <a:pt x="6164" y="5195"/>
                  </a:lnTo>
                  <a:cubicBezTo>
                    <a:pt x="6129" y="4989"/>
                    <a:pt x="5908" y="4347"/>
                    <a:pt x="4529" y="4347"/>
                  </a:cubicBezTo>
                  <a:cubicBezTo>
                    <a:pt x="4329" y="4347"/>
                    <a:pt x="4103" y="4361"/>
                    <a:pt x="3851" y="4391"/>
                  </a:cubicBezTo>
                  <a:cubicBezTo>
                    <a:pt x="1505" y="4672"/>
                    <a:pt x="1990" y="6966"/>
                    <a:pt x="1990" y="6966"/>
                  </a:cubicBezTo>
                  <a:cubicBezTo>
                    <a:pt x="1" y="7119"/>
                    <a:pt x="358" y="8980"/>
                    <a:pt x="358" y="8980"/>
                  </a:cubicBezTo>
                  <a:lnTo>
                    <a:pt x="20933" y="9057"/>
                  </a:lnTo>
                  <a:cubicBezTo>
                    <a:pt x="21022" y="5536"/>
                    <a:pt x="19270" y="5009"/>
                    <a:pt x="18214" y="5009"/>
                  </a:cubicBezTo>
                  <a:cubicBezTo>
                    <a:pt x="17764" y="5009"/>
                    <a:pt x="17440" y="5105"/>
                    <a:pt x="17440" y="5105"/>
                  </a:cubicBezTo>
                  <a:cubicBezTo>
                    <a:pt x="17440" y="5105"/>
                    <a:pt x="18152" y="0"/>
                    <a:pt x="12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7;p56"/>
            <p:cNvSpPr/>
            <p:nvPr/>
          </p:nvSpPr>
          <p:spPr>
            <a:xfrm>
              <a:off x="4468725" y="1366950"/>
              <a:ext cx="522700" cy="111550"/>
            </a:xfrm>
            <a:custGeom>
              <a:avLst/>
              <a:gdLst/>
              <a:ahLst/>
              <a:cxnLst/>
              <a:rect l="l" t="t" r="r" b="b"/>
              <a:pathLst>
                <a:path w="20908" h="4462" extrusionOk="0">
                  <a:moveTo>
                    <a:pt x="1225" y="2524"/>
                  </a:moveTo>
                  <a:cubicBezTo>
                    <a:pt x="1378" y="2473"/>
                    <a:pt x="1531" y="2448"/>
                    <a:pt x="1709" y="2448"/>
                  </a:cubicBezTo>
                  <a:cubicBezTo>
                    <a:pt x="1709" y="2448"/>
                    <a:pt x="1709" y="2422"/>
                    <a:pt x="1709" y="2397"/>
                  </a:cubicBezTo>
                  <a:cubicBezTo>
                    <a:pt x="1760" y="2397"/>
                    <a:pt x="1837" y="2397"/>
                    <a:pt x="1888" y="2371"/>
                  </a:cubicBezTo>
                  <a:cubicBezTo>
                    <a:pt x="1888" y="2371"/>
                    <a:pt x="1531" y="688"/>
                    <a:pt x="2907" y="26"/>
                  </a:cubicBezTo>
                  <a:cubicBezTo>
                    <a:pt x="2933" y="26"/>
                    <a:pt x="2958" y="0"/>
                    <a:pt x="2958" y="0"/>
                  </a:cubicBezTo>
                  <a:cubicBezTo>
                    <a:pt x="2525" y="408"/>
                    <a:pt x="1352" y="1785"/>
                    <a:pt x="3162" y="2652"/>
                  </a:cubicBezTo>
                  <a:cubicBezTo>
                    <a:pt x="3162" y="2652"/>
                    <a:pt x="2194" y="2958"/>
                    <a:pt x="3978" y="3518"/>
                  </a:cubicBezTo>
                  <a:cubicBezTo>
                    <a:pt x="5763" y="4054"/>
                    <a:pt x="8695" y="3569"/>
                    <a:pt x="8542" y="2652"/>
                  </a:cubicBezTo>
                  <a:cubicBezTo>
                    <a:pt x="8542" y="2652"/>
                    <a:pt x="9944" y="3722"/>
                    <a:pt x="11398" y="2142"/>
                  </a:cubicBezTo>
                  <a:cubicBezTo>
                    <a:pt x="11398" y="2142"/>
                    <a:pt x="11576" y="3620"/>
                    <a:pt x="16012" y="3136"/>
                  </a:cubicBezTo>
                  <a:cubicBezTo>
                    <a:pt x="20474" y="2652"/>
                    <a:pt x="19174" y="1071"/>
                    <a:pt x="18638" y="586"/>
                  </a:cubicBezTo>
                  <a:cubicBezTo>
                    <a:pt x="18587" y="561"/>
                    <a:pt x="18587" y="510"/>
                    <a:pt x="18587" y="484"/>
                  </a:cubicBezTo>
                  <a:cubicBezTo>
                    <a:pt x="18613" y="484"/>
                    <a:pt x="18638" y="484"/>
                    <a:pt x="18689" y="484"/>
                  </a:cubicBezTo>
                  <a:cubicBezTo>
                    <a:pt x="19684" y="663"/>
                    <a:pt x="20907" y="1530"/>
                    <a:pt x="20831" y="4462"/>
                  </a:cubicBezTo>
                  <a:lnTo>
                    <a:pt x="256" y="4385"/>
                  </a:lnTo>
                  <a:cubicBezTo>
                    <a:pt x="256" y="4385"/>
                    <a:pt x="1" y="2983"/>
                    <a:pt x="1225" y="252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08;p56"/>
            <p:cNvSpPr/>
            <p:nvPr/>
          </p:nvSpPr>
          <p:spPr>
            <a:xfrm>
              <a:off x="3935875" y="2009950"/>
              <a:ext cx="377225" cy="162675"/>
            </a:xfrm>
            <a:custGeom>
              <a:avLst/>
              <a:gdLst/>
              <a:ahLst/>
              <a:cxnLst/>
              <a:rect l="l" t="t" r="r" b="b"/>
              <a:pathLst>
                <a:path w="15089" h="6507" extrusionOk="0">
                  <a:moveTo>
                    <a:pt x="8753" y="1"/>
                  </a:moveTo>
                  <a:cubicBezTo>
                    <a:pt x="8668" y="1"/>
                    <a:pt x="8580" y="2"/>
                    <a:pt x="8491" y="5"/>
                  </a:cubicBezTo>
                  <a:cubicBezTo>
                    <a:pt x="4226" y="148"/>
                    <a:pt x="4369" y="3319"/>
                    <a:pt x="4407" y="3734"/>
                  </a:cubicBezTo>
                  <a:lnTo>
                    <a:pt x="4407" y="3734"/>
                  </a:lnTo>
                  <a:cubicBezTo>
                    <a:pt x="4381" y="3584"/>
                    <a:pt x="4223" y="3109"/>
                    <a:pt x="3217" y="3109"/>
                  </a:cubicBezTo>
                  <a:cubicBezTo>
                    <a:pt x="3073" y="3109"/>
                    <a:pt x="2910" y="3119"/>
                    <a:pt x="2728" y="3141"/>
                  </a:cubicBezTo>
                  <a:cubicBezTo>
                    <a:pt x="1071" y="3371"/>
                    <a:pt x="1403" y="5003"/>
                    <a:pt x="1403" y="5003"/>
                  </a:cubicBezTo>
                  <a:cubicBezTo>
                    <a:pt x="0" y="5104"/>
                    <a:pt x="230" y="6456"/>
                    <a:pt x="230" y="6456"/>
                  </a:cubicBezTo>
                  <a:lnTo>
                    <a:pt x="15017" y="6507"/>
                  </a:lnTo>
                  <a:cubicBezTo>
                    <a:pt x="15088" y="3987"/>
                    <a:pt x="13850" y="3604"/>
                    <a:pt x="13091" y="3604"/>
                  </a:cubicBezTo>
                  <a:cubicBezTo>
                    <a:pt x="12759" y="3604"/>
                    <a:pt x="12519" y="3677"/>
                    <a:pt x="12519" y="3677"/>
                  </a:cubicBezTo>
                  <a:cubicBezTo>
                    <a:pt x="12519" y="3677"/>
                    <a:pt x="13033" y="1"/>
                    <a:pt x="8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09;p56"/>
            <p:cNvSpPr/>
            <p:nvPr/>
          </p:nvSpPr>
          <p:spPr>
            <a:xfrm>
              <a:off x="3937150" y="2092300"/>
              <a:ext cx="375450" cy="80325"/>
            </a:xfrm>
            <a:custGeom>
              <a:avLst/>
              <a:gdLst/>
              <a:ahLst/>
              <a:cxnLst/>
              <a:rect l="l" t="t" r="r" b="b"/>
              <a:pathLst>
                <a:path w="15018" h="3213" extrusionOk="0">
                  <a:moveTo>
                    <a:pt x="893" y="1810"/>
                  </a:moveTo>
                  <a:cubicBezTo>
                    <a:pt x="995" y="1785"/>
                    <a:pt x="1122" y="1760"/>
                    <a:pt x="1250" y="1760"/>
                  </a:cubicBezTo>
                  <a:cubicBezTo>
                    <a:pt x="1250" y="1760"/>
                    <a:pt x="1224" y="1760"/>
                    <a:pt x="1224" y="1734"/>
                  </a:cubicBezTo>
                  <a:cubicBezTo>
                    <a:pt x="1275" y="1734"/>
                    <a:pt x="1326" y="1709"/>
                    <a:pt x="1352" y="1709"/>
                  </a:cubicBezTo>
                  <a:cubicBezTo>
                    <a:pt x="1352" y="1709"/>
                    <a:pt x="1122" y="485"/>
                    <a:pt x="2091" y="26"/>
                  </a:cubicBezTo>
                  <a:cubicBezTo>
                    <a:pt x="2117" y="26"/>
                    <a:pt x="2117" y="0"/>
                    <a:pt x="2142" y="0"/>
                  </a:cubicBezTo>
                  <a:cubicBezTo>
                    <a:pt x="1836" y="306"/>
                    <a:pt x="969" y="1275"/>
                    <a:pt x="2270" y="1912"/>
                  </a:cubicBezTo>
                  <a:cubicBezTo>
                    <a:pt x="2270" y="1912"/>
                    <a:pt x="1581" y="2142"/>
                    <a:pt x="2856" y="2524"/>
                  </a:cubicBezTo>
                  <a:cubicBezTo>
                    <a:pt x="4156" y="2907"/>
                    <a:pt x="6247" y="2575"/>
                    <a:pt x="6145" y="1912"/>
                  </a:cubicBezTo>
                  <a:cubicBezTo>
                    <a:pt x="6145" y="1912"/>
                    <a:pt x="7139" y="2677"/>
                    <a:pt x="8210" y="1556"/>
                  </a:cubicBezTo>
                  <a:cubicBezTo>
                    <a:pt x="8210" y="1556"/>
                    <a:pt x="8312" y="2601"/>
                    <a:pt x="11525" y="2244"/>
                  </a:cubicBezTo>
                  <a:cubicBezTo>
                    <a:pt x="14711" y="1912"/>
                    <a:pt x="13768" y="765"/>
                    <a:pt x="13386" y="434"/>
                  </a:cubicBezTo>
                  <a:cubicBezTo>
                    <a:pt x="13360" y="408"/>
                    <a:pt x="13360" y="383"/>
                    <a:pt x="13360" y="357"/>
                  </a:cubicBezTo>
                  <a:cubicBezTo>
                    <a:pt x="13386" y="357"/>
                    <a:pt x="13411" y="357"/>
                    <a:pt x="13437" y="332"/>
                  </a:cubicBezTo>
                  <a:cubicBezTo>
                    <a:pt x="14151" y="485"/>
                    <a:pt x="15017" y="1097"/>
                    <a:pt x="14966" y="3213"/>
                  </a:cubicBezTo>
                  <a:lnTo>
                    <a:pt x="179" y="3162"/>
                  </a:lnTo>
                  <a:cubicBezTo>
                    <a:pt x="179" y="3162"/>
                    <a:pt x="0" y="2142"/>
                    <a:pt x="893" y="181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10;p56"/>
            <p:cNvSpPr/>
            <p:nvPr/>
          </p:nvSpPr>
          <p:spPr>
            <a:xfrm>
              <a:off x="1861800" y="3207100"/>
              <a:ext cx="3941675" cy="1646425"/>
            </a:xfrm>
            <a:custGeom>
              <a:avLst/>
              <a:gdLst/>
              <a:ahLst/>
              <a:cxnLst/>
              <a:rect l="l" t="t" r="r" b="b"/>
              <a:pathLst>
                <a:path w="157667" h="65857" extrusionOk="0">
                  <a:moveTo>
                    <a:pt x="0" y="0"/>
                  </a:moveTo>
                  <a:cubicBezTo>
                    <a:pt x="6706" y="37454"/>
                    <a:pt x="39442" y="65856"/>
                    <a:pt x="78833" y="65856"/>
                  </a:cubicBezTo>
                  <a:cubicBezTo>
                    <a:pt x="118224" y="65856"/>
                    <a:pt x="150961" y="37454"/>
                    <a:pt x="157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11;p56"/>
            <p:cNvSpPr/>
            <p:nvPr/>
          </p:nvSpPr>
          <p:spPr>
            <a:xfrm>
              <a:off x="2527225" y="3915250"/>
              <a:ext cx="2983675" cy="866250"/>
            </a:xfrm>
            <a:custGeom>
              <a:avLst/>
              <a:gdLst/>
              <a:ahLst/>
              <a:cxnLst/>
              <a:rect l="l" t="t" r="r" b="b"/>
              <a:pathLst>
                <a:path w="119347" h="34650" extrusionOk="0">
                  <a:moveTo>
                    <a:pt x="119346" y="1148"/>
                  </a:moveTo>
                  <a:cubicBezTo>
                    <a:pt x="115420" y="1301"/>
                    <a:pt x="111341" y="2244"/>
                    <a:pt x="107465" y="1963"/>
                  </a:cubicBezTo>
                  <a:cubicBezTo>
                    <a:pt x="102749" y="1632"/>
                    <a:pt x="98210" y="255"/>
                    <a:pt x="93494" y="128"/>
                  </a:cubicBezTo>
                  <a:cubicBezTo>
                    <a:pt x="88599" y="0"/>
                    <a:pt x="83652" y="179"/>
                    <a:pt x="78757" y="434"/>
                  </a:cubicBezTo>
                  <a:cubicBezTo>
                    <a:pt x="77482" y="485"/>
                    <a:pt x="70191" y="2014"/>
                    <a:pt x="70956" y="4386"/>
                  </a:cubicBezTo>
                  <a:cubicBezTo>
                    <a:pt x="71287" y="5456"/>
                    <a:pt x="76845" y="5074"/>
                    <a:pt x="78043" y="4972"/>
                  </a:cubicBezTo>
                  <a:cubicBezTo>
                    <a:pt x="81103" y="4692"/>
                    <a:pt x="84111" y="3978"/>
                    <a:pt x="87247" y="3978"/>
                  </a:cubicBezTo>
                  <a:cubicBezTo>
                    <a:pt x="88420" y="3978"/>
                    <a:pt x="89618" y="3876"/>
                    <a:pt x="90791" y="3952"/>
                  </a:cubicBezTo>
                  <a:cubicBezTo>
                    <a:pt x="92295" y="4080"/>
                    <a:pt x="93468" y="4870"/>
                    <a:pt x="94922" y="5074"/>
                  </a:cubicBezTo>
                  <a:cubicBezTo>
                    <a:pt x="95865" y="5201"/>
                    <a:pt x="103437" y="4666"/>
                    <a:pt x="103412" y="6094"/>
                  </a:cubicBezTo>
                  <a:cubicBezTo>
                    <a:pt x="103412" y="6706"/>
                    <a:pt x="101066" y="7216"/>
                    <a:pt x="100607" y="7343"/>
                  </a:cubicBezTo>
                  <a:cubicBezTo>
                    <a:pt x="97293" y="8261"/>
                    <a:pt x="94386" y="7165"/>
                    <a:pt x="91123" y="7394"/>
                  </a:cubicBezTo>
                  <a:cubicBezTo>
                    <a:pt x="87936" y="7624"/>
                    <a:pt x="84902" y="7955"/>
                    <a:pt x="81715" y="8082"/>
                  </a:cubicBezTo>
                  <a:cubicBezTo>
                    <a:pt x="80720" y="8108"/>
                    <a:pt x="74295" y="7828"/>
                    <a:pt x="74244" y="9332"/>
                  </a:cubicBezTo>
                  <a:cubicBezTo>
                    <a:pt x="76259" y="9510"/>
                    <a:pt x="78400" y="9000"/>
                    <a:pt x="80440" y="8924"/>
                  </a:cubicBezTo>
                  <a:cubicBezTo>
                    <a:pt x="85743" y="8694"/>
                    <a:pt x="90893" y="9255"/>
                    <a:pt x="96171" y="9740"/>
                  </a:cubicBezTo>
                  <a:cubicBezTo>
                    <a:pt x="98389" y="9944"/>
                    <a:pt x="100582" y="10377"/>
                    <a:pt x="102800" y="10301"/>
                  </a:cubicBezTo>
                  <a:cubicBezTo>
                    <a:pt x="103565" y="10301"/>
                    <a:pt x="104278" y="10250"/>
                    <a:pt x="105145" y="10454"/>
                  </a:cubicBezTo>
                  <a:cubicBezTo>
                    <a:pt x="107134" y="10938"/>
                    <a:pt x="109097" y="11728"/>
                    <a:pt x="107542" y="13896"/>
                  </a:cubicBezTo>
                  <a:cubicBezTo>
                    <a:pt x="106216" y="15706"/>
                    <a:pt x="104278" y="15425"/>
                    <a:pt x="102392" y="16139"/>
                  </a:cubicBezTo>
                  <a:cubicBezTo>
                    <a:pt x="101550" y="16471"/>
                    <a:pt x="101499" y="17006"/>
                    <a:pt x="100709" y="17567"/>
                  </a:cubicBezTo>
                  <a:cubicBezTo>
                    <a:pt x="98924" y="18842"/>
                    <a:pt x="96222" y="18332"/>
                    <a:pt x="94182" y="18408"/>
                  </a:cubicBezTo>
                  <a:cubicBezTo>
                    <a:pt x="92142" y="18485"/>
                    <a:pt x="90128" y="18689"/>
                    <a:pt x="88114" y="18842"/>
                  </a:cubicBezTo>
                  <a:cubicBezTo>
                    <a:pt x="85845" y="19020"/>
                    <a:pt x="82939" y="19607"/>
                    <a:pt x="80720" y="18944"/>
                  </a:cubicBezTo>
                  <a:cubicBezTo>
                    <a:pt x="79624" y="18612"/>
                    <a:pt x="78783" y="18077"/>
                    <a:pt x="77635" y="17847"/>
                  </a:cubicBezTo>
                  <a:cubicBezTo>
                    <a:pt x="76820" y="17694"/>
                    <a:pt x="74397" y="17567"/>
                    <a:pt x="74499" y="16292"/>
                  </a:cubicBezTo>
                  <a:cubicBezTo>
                    <a:pt x="74652" y="14354"/>
                    <a:pt x="81103" y="16165"/>
                    <a:pt x="81995" y="14609"/>
                  </a:cubicBezTo>
                  <a:cubicBezTo>
                    <a:pt x="80261" y="13666"/>
                    <a:pt x="77839" y="13870"/>
                    <a:pt x="75902" y="13641"/>
                  </a:cubicBezTo>
                  <a:cubicBezTo>
                    <a:pt x="71542" y="13105"/>
                    <a:pt x="66851" y="12723"/>
                    <a:pt x="62465" y="12876"/>
                  </a:cubicBezTo>
                  <a:cubicBezTo>
                    <a:pt x="57264" y="13080"/>
                    <a:pt x="52140" y="13539"/>
                    <a:pt x="46913" y="13182"/>
                  </a:cubicBezTo>
                  <a:cubicBezTo>
                    <a:pt x="43191" y="12927"/>
                    <a:pt x="38831" y="12034"/>
                    <a:pt x="35134" y="12927"/>
                  </a:cubicBezTo>
                  <a:cubicBezTo>
                    <a:pt x="35822" y="14941"/>
                    <a:pt x="40921" y="15272"/>
                    <a:pt x="42604" y="15298"/>
                  </a:cubicBezTo>
                  <a:cubicBezTo>
                    <a:pt x="45791" y="15349"/>
                    <a:pt x="48825" y="15476"/>
                    <a:pt x="51961" y="15017"/>
                  </a:cubicBezTo>
                  <a:cubicBezTo>
                    <a:pt x="53618" y="14788"/>
                    <a:pt x="60273" y="13692"/>
                    <a:pt x="60018" y="16700"/>
                  </a:cubicBezTo>
                  <a:cubicBezTo>
                    <a:pt x="59916" y="18102"/>
                    <a:pt x="58896" y="18128"/>
                    <a:pt x="57749" y="18128"/>
                  </a:cubicBezTo>
                  <a:cubicBezTo>
                    <a:pt x="55378" y="18128"/>
                    <a:pt x="53287" y="17975"/>
                    <a:pt x="50839" y="18230"/>
                  </a:cubicBezTo>
                  <a:cubicBezTo>
                    <a:pt x="47117" y="18663"/>
                    <a:pt x="43573" y="19046"/>
                    <a:pt x="39825" y="18663"/>
                  </a:cubicBezTo>
                  <a:cubicBezTo>
                    <a:pt x="38576" y="18536"/>
                    <a:pt x="37378" y="18561"/>
                    <a:pt x="36128" y="18561"/>
                  </a:cubicBezTo>
                  <a:cubicBezTo>
                    <a:pt x="34165" y="18536"/>
                    <a:pt x="32559" y="17796"/>
                    <a:pt x="30647" y="17592"/>
                  </a:cubicBezTo>
                  <a:cubicBezTo>
                    <a:pt x="25650" y="17108"/>
                    <a:pt x="20576" y="16853"/>
                    <a:pt x="15579" y="17184"/>
                  </a:cubicBezTo>
                  <a:cubicBezTo>
                    <a:pt x="11550" y="17439"/>
                    <a:pt x="7548" y="18561"/>
                    <a:pt x="3545" y="18561"/>
                  </a:cubicBezTo>
                  <a:cubicBezTo>
                    <a:pt x="2958" y="18561"/>
                    <a:pt x="1378" y="18510"/>
                    <a:pt x="1" y="18179"/>
                  </a:cubicBezTo>
                  <a:cubicBezTo>
                    <a:pt x="6834" y="24043"/>
                    <a:pt x="14661" y="28785"/>
                    <a:pt x="23176" y="32100"/>
                  </a:cubicBezTo>
                  <a:cubicBezTo>
                    <a:pt x="23635" y="32125"/>
                    <a:pt x="24094" y="32150"/>
                    <a:pt x="24553" y="32176"/>
                  </a:cubicBezTo>
                  <a:cubicBezTo>
                    <a:pt x="29831" y="32482"/>
                    <a:pt x="34802" y="34522"/>
                    <a:pt x="40106" y="34573"/>
                  </a:cubicBezTo>
                  <a:cubicBezTo>
                    <a:pt x="47448" y="34649"/>
                    <a:pt x="54893" y="33833"/>
                    <a:pt x="62159" y="32864"/>
                  </a:cubicBezTo>
                  <a:cubicBezTo>
                    <a:pt x="70522" y="31743"/>
                    <a:pt x="78834" y="31054"/>
                    <a:pt x="87120" y="29550"/>
                  </a:cubicBezTo>
                  <a:cubicBezTo>
                    <a:pt x="100276" y="23176"/>
                    <a:pt x="111417" y="13309"/>
                    <a:pt x="119346" y="11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12;p56"/>
            <p:cNvSpPr/>
            <p:nvPr/>
          </p:nvSpPr>
          <p:spPr>
            <a:xfrm>
              <a:off x="2128225" y="3849600"/>
              <a:ext cx="1055550" cy="471700"/>
            </a:xfrm>
            <a:custGeom>
              <a:avLst/>
              <a:gdLst/>
              <a:ahLst/>
              <a:cxnLst/>
              <a:rect l="l" t="t" r="r" b="b"/>
              <a:pathLst>
                <a:path w="42222" h="18868" extrusionOk="0">
                  <a:moveTo>
                    <a:pt x="13768" y="18867"/>
                  </a:moveTo>
                  <a:cubicBezTo>
                    <a:pt x="13794" y="18816"/>
                    <a:pt x="13794" y="18791"/>
                    <a:pt x="13794" y="18765"/>
                  </a:cubicBezTo>
                  <a:cubicBezTo>
                    <a:pt x="14074" y="17847"/>
                    <a:pt x="15935" y="17388"/>
                    <a:pt x="16802" y="17108"/>
                  </a:cubicBezTo>
                  <a:cubicBezTo>
                    <a:pt x="19377" y="16267"/>
                    <a:pt x="22488" y="16496"/>
                    <a:pt x="25165" y="16190"/>
                  </a:cubicBezTo>
                  <a:cubicBezTo>
                    <a:pt x="27179" y="15961"/>
                    <a:pt x="29856" y="15910"/>
                    <a:pt x="31717" y="15094"/>
                  </a:cubicBezTo>
                  <a:cubicBezTo>
                    <a:pt x="32533" y="14737"/>
                    <a:pt x="33323" y="14507"/>
                    <a:pt x="32253" y="13819"/>
                  </a:cubicBezTo>
                  <a:cubicBezTo>
                    <a:pt x="31360" y="13233"/>
                    <a:pt x="28301" y="13819"/>
                    <a:pt x="27179" y="13717"/>
                  </a:cubicBezTo>
                  <a:cubicBezTo>
                    <a:pt x="25063" y="13513"/>
                    <a:pt x="22921" y="13488"/>
                    <a:pt x="20779" y="13360"/>
                  </a:cubicBezTo>
                  <a:cubicBezTo>
                    <a:pt x="18867" y="13258"/>
                    <a:pt x="14609" y="13640"/>
                    <a:pt x="13972" y="11116"/>
                  </a:cubicBezTo>
                  <a:cubicBezTo>
                    <a:pt x="13284" y="8465"/>
                    <a:pt x="15502" y="8567"/>
                    <a:pt x="17516" y="8567"/>
                  </a:cubicBezTo>
                  <a:cubicBezTo>
                    <a:pt x="20244" y="8592"/>
                    <a:pt x="22972" y="8822"/>
                    <a:pt x="25700" y="8873"/>
                  </a:cubicBezTo>
                  <a:cubicBezTo>
                    <a:pt x="26414" y="8873"/>
                    <a:pt x="27612" y="9077"/>
                    <a:pt x="28275" y="8694"/>
                  </a:cubicBezTo>
                  <a:cubicBezTo>
                    <a:pt x="28556" y="8516"/>
                    <a:pt x="28607" y="8057"/>
                    <a:pt x="28683" y="8006"/>
                  </a:cubicBezTo>
                  <a:cubicBezTo>
                    <a:pt x="30723" y="6655"/>
                    <a:pt x="33094" y="7369"/>
                    <a:pt x="35465" y="7445"/>
                  </a:cubicBezTo>
                  <a:cubicBezTo>
                    <a:pt x="37556" y="7521"/>
                    <a:pt x="39978" y="7700"/>
                    <a:pt x="41992" y="7139"/>
                  </a:cubicBezTo>
                  <a:cubicBezTo>
                    <a:pt x="42221" y="5533"/>
                    <a:pt x="37352" y="4640"/>
                    <a:pt x="35924" y="4615"/>
                  </a:cubicBezTo>
                  <a:lnTo>
                    <a:pt x="33247" y="4742"/>
                  </a:lnTo>
                  <a:cubicBezTo>
                    <a:pt x="31845" y="4156"/>
                    <a:pt x="30570" y="4080"/>
                    <a:pt x="29117" y="3901"/>
                  </a:cubicBezTo>
                  <a:cubicBezTo>
                    <a:pt x="25267" y="3468"/>
                    <a:pt x="21034" y="2448"/>
                    <a:pt x="17185" y="1606"/>
                  </a:cubicBezTo>
                  <a:cubicBezTo>
                    <a:pt x="14635" y="1020"/>
                    <a:pt x="11932" y="0"/>
                    <a:pt x="9281" y="77"/>
                  </a:cubicBezTo>
                  <a:cubicBezTo>
                    <a:pt x="6068" y="153"/>
                    <a:pt x="3009" y="1097"/>
                    <a:pt x="0" y="2116"/>
                  </a:cubicBezTo>
                  <a:cubicBezTo>
                    <a:pt x="3825" y="8312"/>
                    <a:pt x="8465" y="13946"/>
                    <a:pt x="13768" y="188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13;p56"/>
            <p:cNvSpPr/>
            <p:nvPr/>
          </p:nvSpPr>
          <p:spPr>
            <a:xfrm>
              <a:off x="1950400" y="3536625"/>
              <a:ext cx="3764475" cy="446200"/>
            </a:xfrm>
            <a:custGeom>
              <a:avLst/>
              <a:gdLst/>
              <a:ahLst/>
              <a:cxnLst/>
              <a:rect l="l" t="t" r="r" b="b"/>
              <a:pathLst>
                <a:path w="150579" h="17848" extrusionOk="0">
                  <a:moveTo>
                    <a:pt x="150578" y="1"/>
                  </a:moveTo>
                  <a:lnTo>
                    <a:pt x="0" y="1"/>
                  </a:lnTo>
                  <a:cubicBezTo>
                    <a:pt x="2320" y="6349"/>
                    <a:pt x="5431" y="12341"/>
                    <a:pt x="9204" y="17848"/>
                  </a:cubicBezTo>
                  <a:lnTo>
                    <a:pt x="141374" y="17848"/>
                  </a:lnTo>
                  <a:cubicBezTo>
                    <a:pt x="145148" y="12341"/>
                    <a:pt x="148258" y="6349"/>
                    <a:pt x="1505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14;p56"/>
            <p:cNvSpPr/>
            <p:nvPr/>
          </p:nvSpPr>
          <p:spPr>
            <a:xfrm>
              <a:off x="1954225" y="3546200"/>
              <a:ext cx="635500" cy="218650"/>
            </a:xfrm>
            <a:custGeom>
              <a:avLst/>
              <a:gdLst/>
              <a:ahLst/>
              <a:cxnLst/>
              <a:rect l="l" t="t" r="r" b="b"/>
              <a:pathLst>
                <a:path w="25420" h="8746" extrusionOk="0">
                  <a:moveTo>
                    <a:pt x="3850" y="8745"/>
                  </a:moveTo>
                  <a:cubicBezTo>
                    <a:pt x="6425" y="8363"/>
                    <a:pt x="9102" y="8720"/>
                    <a:pt x="11728" y="7929"/>
                  </a:cubicBezTo>
                  <a:cubicBezTo>
                    <a:pt x="10836" y="7496"/>
                    <a:pt x="2779" y="5431"/>
                    <a:pt x="7343" y="3595"/>
                  </a:cubicBezTo>
                  <a:cubicBezTo>
                    <a:pt x="9841" y="2601"/>
                    <a:pt x="13640" y="2983"/>
                    <a:pt x="16292" y="2754"/>
                  </a:cubicBezTo>
                  <a:cubicBezTo>
                    <a:pt x="19453" y="2499"/>
                    <a:pt x="22360" y="1912"/>
                    <a:pt x="25419" y="1173"/>
                  </a:cubicBezTo>
                  <a:cubicBezTo>
                    <a:pt x="24247" y="281"/>
                    <a:pt x="22360" y="1148"/>
                    <a:pt x="20983" y="1173"/>
                  </a:cubicBezTo>
                  <a:cubicBezTo>
                    <a:pt x="18510" y="1173"/>
                    <a:pt x="16062" y="1199"/>
                    <a:pt x="13615" y="1020"/>
                  </a:cubicBezTo>
                  <a:cubicBezTo>
                    <a:pt x="9255" y="740"/>
                    <a:pt x="4921" y="230"/>
                    <a:pt x="561" y="26"/>
                  </a:cubicBezTo>
                  <a:cubicBezTo>
                    <a:pt x="382" y="26"/>
                    <a:pt x="204" y="0"/>
                    <a:pt x="0" y="0"/>
                  </a:cubicBezTo>
                  <a:cubicBezTo>
                    <a:pt x="1122" y="3009"/>
                    <a:pt x="2397" y="5915"/>
                    <a:pt x="3850" y="87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15;p56"/>
            <p:cNvSpPr/>
            <p:nvPr/>
          </p:nvSpPr>
          <p:spPr>
            <a:xfrm>
              <a:off x="2107200" y="3553850"/>
              <a:ext cx="3598100" cy="428975"/>
            </a:xfrm>
            <a:custGeom>
              <a:avLst/>
              <a:gdLst/>
              <a:ahLst/>
              <a:cxnLst/>
              <a:rect l="l" t="t" r="r" b="b"/>
              <a:pathLst>
                <a:path w="143924" h="17159" extrusionOk="0">
                  <a:moveTo>
                    <a:pt x="140431" y="1147"/>
                  </a:moveTo>
                  <a:cubicBezTo>
                    <a:pt x="136861" y="969"/>
                    <a:pt x="133292" y="740"/>
                    <a:pt x="129723" y="689"/>
                  </a:cubicBezTo>
                  <a:cubicBezTo>
                    <a:pt x="127861" y="663"/>
                    <a:pt x="123298" y="0"/>
                    <a:pt x="122074" y="2014"/>
                  </a:cubicBezTo>
                  <a:cubicBezTo>
                    <a:pt x="123119" y="1810"/>
                    <a:pt x="123986" y="2269"/>
                    <a:pt x="124980" y="2448"/>
                  </a:cubicBezTo>
                  <a:cubicBezTo>
                    <a:pt x="128142" y="3009"/>
                    <a:pt x="132094" y="3315"/>
                    <a:pt x="135230" y="2881"/>
                  </a:cubicBezTo>
                  <a:cubicBezTo>
                    <a:pt x="136938" y="2652"/>
                    <a:pt x="139130" y="2091"/>
                    <a:pt x="140788" y="2830"/>
                  </a:cubicBezTo>
                  <a:cubicBezTo>
                    <a:pt x="143924" y="4258"/>
                    <a:pt x="138901" y="6451"/>
                    <a:pt x="137473" y="6910"/>
                  </a:cubicBezTo>
                  <a:cubicBezTo>
                    <a:pt x="134847" y="7802"/>
                    <a:pt x="130538" y="6604"/>
                    <a:pt x="128397" y="8796"/>
                  </a:cubicBezTo>
                  <a:cubicBezTo>
                    <a:pt x="130232" y="10326"/>
                    <a:pt x="133445" y="8669"/>
                    <a:pt x="135612" y="9332"/>
                  </a:cubicBezTo>
                  <a:cubicBezTo>
                    <a:pt x="137881" y="10020"/>
                    <a:pt x="135816" y="11575"/>
                    <a:pt x="134618" y="12340"/>
                  </a:cubicBezTo>
                  <a:cubicBezTo>
                    <a:pt x="132298" y="13793"/>
                    <a:pt x="130105" y="14252"/>
                    <a:pt x="127428" y="13793"/>
                  </a:cubicBezTo>
                  <a:cubicBezTo>
                    <a:pt x="125898" y="13513"/>
                    <a:pt x="124547" y="13156"/>
                    <a:pt x="123017" y="13487"/>
                  </a:cubicBezTo>
                  <a:cubicBezTo>
                    <a:pt x="121411" y="13844"/>
                    <a:pt x="120315" y="14507"/>
                    <a:pt x="118657" y="14150"/>
                  </a:cubicBezTo>
                  <a:cubicBezTo>
                    <a:pt x="117102" y="13793"/>
                    <a:pt x="115649" y="12952"/>
                    <a:pt x="114094" y="12748"/>
                  </a:cubicBezTo>
                  <a:cubicBezTo>
                    <a:pt x="112538" y="12570"/>
                    <a:pt x="110805" y="12901"/>
                    <a:pt x="109249" y="13054"/>
                  </a:cubicBezTo>
                  <a:cubicBezTo>
                    <a:pt x="107669" y="13207"/>
                    <a:pt x="99408" y="14380"/>
                    <a:pt x="99816" y="12187"/>
                  </a:cubicBezTo>
                  <a:cubicBezTo>
                    <a:pt x="100173" y="10351"/>
                    <a:pt x="106215" y="10122"/>
                    <a:pt x="107363" y="9969"/>
                  </a:cubicBezTo>
                  <a:cubicBezTo>
                    <a:pt x="109224" y="9689"/>
                    <a:pt x="111417" y="9612"/>
                    <a:pt x="113176" y="8847"/>
                  </a:cubicBezTo>
                  <a:cubicBezTo>
                    <a:pt x="114527" y="8286"/>
                    <a:pt x="114680" y="8006"/>
                    <a:pt x="113456" y="7343"/>
                  </a:cubicBezTo>
                  <a:cubicBezTo>
                    <a:pt x="111901" y="6527"/>
                    <a:pt x="109300" y="6604"/>
                    <a:pt x="107592" y="6553"/>
                  </a:cubicBezTo>
                  <a:cubicBezTo>
                    <a:pt x="106190" y="6502"/>
                    <a:pt x="104456" y="7292"/>
                    <a:pt x="103079" y="7623"/>
                  </a:cubicBezTo>
                  <a:cubicBezTo>
                    <a:pt x="101397" y="8031"/>
                    <a:pt x="99892" y="8235"/>
                    <a:pt x="98133" y="8235"/>
                  </a:cubicBezTo>
                  <a:cubicBezTo>
                    <a:pt x="94742" y="8210"/>
                    <a:pt x="91275" y="7980"/>
                    <a:pt x="87935" y="8516"/>
                  </a:cubicBezTo>
                  <a:cubicBezTo>
                    <a:pt x="83040" y="9281"/>
                    <a:pt x="78145" y="10836"/>
                    <a:pt x="73224" y="11193"/>
                  </a:cubicBezTo>
                  <a:cubicBezTo>
                    <a:pt x="68380" y="11499"/>
                    <a:pt x="63561" y="10759"/>
                    <a:pt x="58742" y="10632"/>
                  </a:cubicBezTo>
                  <a:cubicBezTo>
                    <a:pt x="55020" y="10530"/>
                    <a:pt x="51578" y="10402"/>
                    <a:pt x="47907" y="9944"/>
                  </a:cubicBezTo>
                  <a:cubicBezTo>
                    <a:pt x="44286" y="9485"/>
                    <a:pt x="40309" y="10989"/>
                    <a:pt x="36765" y="9969"/>
                  </a:cubicBezTo>
                  <a:cubicBezTo>
                    <a:pt x="35567" y="9612"/>
                    <a:pt x="34241" y="9077"/>
                    <a:pt x="33221" y="8388"/>
                  </a:cubicBezTo>
                  <a:cubicBezTo>
                    <a:pt x="32609" y="7980"/>
                    <a:pt x="31946" y="6986"/>
                    <a:pt x="31232" y="6808"/>
                  </a:cubicBezTo>
                  <a:cubicBezTo>
                    <a:pt x="30391" y="6578"/>
                    <a:pt x="29014" y="7241"/>
                    <a:pt x="28020" y="7088"/>
                  </a:cubicBezTo>
                  <a:cubicBezTo>
                    <a:pt x="27306" y="6986"/>
                    <a:pt x="26541" y="6706"/>
                    <a:pt x="25853" y="6425"/>
                  </a:cubicBezTo>
                  <a:cubicBezTo>
                    <a:pt x="24145" y="5711"/>
                    <a:pt x="23074" y="5482"/>
                    <a:pt x="21187" y="6374"/>
                  </a:cubicBezTo>
                  <a:cubicBezTo>
                    <a:pt x="21365" y="6884"/>
                    <a:pt x="21875" y="7343"/>
                    <a:pt x="22436" y="7674"/>
                  </a:cubicBezTo>
                  <a:cubicBezTo>
                    <a:pt x="24425" y="8847"/>
                    <a:pt x="26898" y="9459"/>
                    <a:pt x="29167" y="9791"/>
                  </a:cubicBezTo>
                  <a:cubicBezTo>
                    <a:pt x="30493" y="9995"/>
                    <a:pt x="33247" y="10300"/>
                    <a:pt x="33501" y="11907"/>
                  </a:cubicBezTo>
                  <a:cubicBezTo>
                    <a:pt x="33858" y="13997"/>
                    <a:pt x="31003" y="14048"/>
                    <a:pt x="29575" y="13895"/>
                  </a:cubicBezTo>
                  <a:cubicBezTo>
                    <a:pt x="27714" y="13717"/>
                    <a:pt x="26873" y="13768"/>
                    <a:pt x="25164" y="14176"/>
                  </a:cubicBezTo>
                  <a:cubicBezTo>
                    <a:pt x="21773" y="14992"/>
                    <a:pt x="19581" y="12213"/>
                    <a:pt x="16215" y="12340"/>
                  </a:cubicBezTo>
                  <a:cubicBezTo>
                    <a:pt x="14609" y="12391"/>
                    <a:pt x="13844" y="12748"/>
                    <a:pt x="12365" y="13436"/>
                  </a:cubicBezTo>
                  <a:cubicBezTo>
                    <a:pt x="10555" y="14303"/>
                    <a:pt x="9026" y="13997"/>
                    <a:pt x="7062" y="13615"/>
                  </a:cubicBezTo>
                  <a:cubicBezTo>
                    <a:pt x="5201" y="13232"/>
                    <a:pt x="2448" y="12595"/>
                    <a:pt x="0" y="12570"/>
                  </a:cubicBezTo>
                  <a:cubicBezTo>
                    <a:pt x="943" y="14125"/>
                    <a:pt x="1912" y="15655"/>
                    <a:pt x="2932" y="17159"/>
                  </a:cubicBezTo>
                  <a:lnTo>
                    <a:pt x="135102" y="17159"/>
                  </a:lnTo>
                  <a:cubicBezTo>
                    <a:pt x="138442" y="12264"/>
                    <a:pt x="141272" y="7012"/>
                    <a:pt x="143490" y="1453"/>
                  </a:cubicBezTo>
                  <a:cubicBezTo>
                    <a:pt x="142521" y="1275"/>
                    <a:pt x="141502" y="1198"/>
                    <a:pt x="140431" y="11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16;p56"/>
            <p:cNvSpPr/>
            <p:nvPr/>
          </p:nvSpPr>
          <p:spPr>
            <a:xfrm>
              <a:off x="2617750" y="4443000"/>
              <a:ext cx="2429775" cy="410525"/>
            </a:xfrm>
            <a:custGeom>
              <a:avLst/>
              <a:gdLst/>
              <a:ahLst/>
              <a:cxnLst/>
              <a:rect l="l" t="t" r="r" b="b"/>
              <a:pathLst>
                <a:path w="97191" h="16421" extrusionOk="0">
                  <a:moveTo>
                    <a:pt x="97190" y="1"/>
                  </a:moveTo>
                  <a:lnTo>
                    <a:pt x="0" y="1"/>
                  </a:lnTo>
                  <a:cubicBezTo>
                    <a:pt x="13462" y="10301"/>
                    <a:pt x="30315" y="16420"/>
                    <a:pt x="48595" y="16420"/>
                  </a:cubicBezTo>
                  <a:cubicBezTo>
                    <a:pt x="66876" y="16420"/>
                    <a:pt x="83728" y="10301"/>
                    <a:pt x="97190" y="1"/>
                  </a:cubicBezTo>
                  <a:close/>
                </a:path>
              </a:pathLst>
            </a:custGeom>
            <a:solidFill>
              <a:srgbClr val="B56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17;p56"/>
            <p:cNvSpPr/>
            <p:nvPr/>
          </p:nvSpPr>
          <p:spPr>
            <a:xfrm>
              <a:off x="2617750" y="4443000"/>
              <a:ext cx="2429775" cy="410525"/>
            </a:xfrm>
            <a:custGeom>
              <a:avLst/>
              <a:gdLst/>
              <a:ahLst/>
              <a:cxnLst/>
              <a:rect l="l" t="t" r="r" b="b"/>
              <a:pathLst>
                <a:path w="97191" h="16421" extrusionOk="0">
                  <a:moveTo>
                    <a:pt x="97190" y="1"/>
                  </a:moveTo>
                  <a:lnTo>
                    <a:pt x="0" y="1"/>
                  </a:lnTo>
                  <a:cubicBezTo>
                    <a:pt x="13462" y="10301"/>
                    <a:pt x="30315" y="16420"/>
                    <a:pt x="48595" y="16420"/>
                  </a:cubicBezTo>
                  <a:cubicBezTo>
                    <a:pt x="66876" y="16420"/>
                    <a:pt x="83728" y="10301"/>
                    <a:pt x="97190" y="1"/>
                  </a:cubicBezTo>
                  <a:close/>
                </a:path>
              </a:pathLst>
            </a:custGeom>
            <a:solidFill>
              <a:srgbClr val="935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18;p56"/>
            <p:cNvSpPr/>
            <p:nvPr/>
          </p:nvSpPr>
          <p:spPr>
            <a:xfrm>
              <a:off x="2617750" y="4443000"/>
              <a:ext cx="2429775" cy="410525"/>
            </a:xfrm>
            <a:custGeom>
              <a:avLst/>
              <a:gdLst/>
              <a:ahLst/>
              <a:cxnLst/>
              <a:rect l="l" t="t" r="r" b="b"/>
              <a:pathLst>
                <a:path w="97191" h="16421" extrusionOk="0">
                  <a:moveTo>
                    <a:pt x="19861" y="587"/>
                  </a:moveTo>
                  <a:cubicBezTo>
                    <a:pt x="21340" y="281"/>
                    <a:pt x="22793" y="485"/>
                    <a:pt x="24272" y="562"/>
                  </a:cubicBezTo>
                  <a:cubicBezTo>
                    <a:pt x="25419" y="638"/>
                    <a:pt x="27842" y="868"/>
                    <a:pt x="28963" y="1"/>
                  </a:cubicBezTo>
                  <a:lnTo>
                    <a:pt x="0" y="1"/>
                  </a:lnTo>
                  <a:cubicBezTo>
                    <a:pt x="13462" y="10301"/>
                    <a:pt x="30315" y="16420"/>
                    <a:pt x="48595" y="16420"/>
                  </a:cubicBezTo>
                  <a:cubicBezTo>
                    <a:pt x="66876" y="16420"/>
                    <a:pt x="83728" y="10301"/>
                    <a:pt x="97190" y="1"/>
                  </a:cubicBezTo>
                  <a:lnTo>
                    <a:pt x="44261" y="1"/>
                  </a:lnTo>
                  <a:cubicBezTo>
                    <a:pt x="44516" y="1837"/>
                    <a:pt x="48162" y="2754"/>
                    <a:pt x="49513" y="2703"/>
                  </a:cubicBezTo>
                  <a:cubicBezTo>
                    <a:pt x="51884" y="2601"/>
                    <a:pt x="54204" y="817"/>
                    <a:pt x="56703" y="715"/>
                  </a:cubicBezTo>
                  <a:cubicBezTo>
                    <a:pt x="58207" y="664"/>
                    <a:pt x="59737" y="995"/>
                    <a:pt x="61267" y="995"/>
                  </a:cubicBezTo>
                  <a:cubicBezTo>
                    <a:pt x="66340" y="995"/>
                    <a:pt x="71057" y="1811"/>
                    <a:pt x="75952" y="2678"/>
                  </a:cubicBezTo>
                  <a:cubicBezTo>
                    <a:pt x="77737" y="2984"/>
                    <a:pt x="82046" y="1174"/>
                    <a:pt x="83218" y="2984"/>
                  </a:cubicBezTo>
                  <a:cubicBezTo>
                    <a:pt x="84391" y="4743"/>
                    <a:pt x="81332" y="7701"/>
                    <a:pt x="80057" y="8363"/>
                  </a:cubicBezTo>
                  <a:cubicBezTo>
                    <a:pt x="77711" y="9562"/>
                    <a:pt x="74448" y="10072"/>
                    <a:pt x="71847" y="10046"/>
                  </a:cubicBezTo>
                  <a:cubicBezTo>
                    <a:pt x="69374" y="10046"/>
                    <a:pt x="67029" y="10199"/>
                    <a:pt x="64657" y="10582"/>
                  </a:cubicBezTo>
                  <a:cubicBezTo>
                    <a:pt x="63383" y="10786"/>
                    <a:pt x="62108" y="11091"/>
                    <a:pt x="60782" y="11040"/>
                  </a:cubicBezTo>
                  <a:cubicBezTo>
                    <a:pt x="60272" y="11015"/>
                    <a:pt x="59482" y="11142"/>
                    <a:pt x="59023" y="10811"/>
                  </a:cubicBezTo>
                  <a:cubicBezTo>
                    <a:pt x="58640" y="10531"/>
                    <a:pt x="58768" y="10072"/>
                    <a:pt x="58564" y="9893"/>
                  </a:cubicBezTo>
                  <a:cubicBezTo>
                    <a:pt x="58105" y="9485"/>
                    <a:pt x="58513" y="9511"/>
                    <a:pt x="57570" y="9230"/>
                  </a:cubicBezTo>
                  <a:cubicBezTo>
                    <a:pt x="56958" y="9052"/>
                    <a:pt x="56091" y="9205"/>
                    <a:pt x="55428" y="9205"/>
                  </a:cubicBezTo>
                  <a:cubicBezTo>
                    <a:pt x="54638" y="9205"/>
                    <a:pt x="53796" y="9281"/>
                    <a:pt x="53006" y="9205"/>
                  </a:cubicBezTo>
                  <a:cubicBezTo>
                    <a:pt x="51068" y="9052"/>
                    <a:pt x="47014" y="8108"/>
                    <a:pt x="45536" y="9613"/>
                  </a:cubicBezTo>
                  <a:cubicBezTo>
                    <a:pt x="46071" y="9766"/>
                    <a:pt x="46530" y="9715"/>
                    <a:pt x="47065" y="9766"/>
                  </a:cubicBezTo>
                  <a:cubicBezTo>
                    <a:pt x="48034" y="9842"/>
                    <a:pt x="49615" y="9587"/>
                    <a:pt x="49182" y="11015"/>
                  </a:cubicBezTo>
                  <a:cubicBezTo>
                    <a:pt x="48876" y="12035"/>
                    <a:pt x="47958" y="11754"/>
                    <a:pt x="47091" y="11754"/>
                  </a:cubicBezTo>
                  <a:cubicBezTo>
                    <a:pt x="43114" y="11729"/>
                    <a:pt x="39213" y="11627"/>
                    <a:pt x="35286" y="10811"/>
                  </a:cubicBezTo>
                  <a:cubicBezTo>
                    <a:pt x="33910" y="10505"/>
                    <a:pt x="32609" y="10276"/>
                    <a:pt x="31487" y="9332"/>
                  </a:cubicBezTo>
                  <a:cubicBezTo>
                    <a:pt x="30748" y="8720"/>
                    <a:pt x="30595" y="8312"/>
                    <a:pt x="29703" y="8083"/>
                  </a:cubicBezTo>
                  <a:cubicBezTo>
                    <a:pt x="27918" y="7624"/>
                    <a:pt x="25980" y="7803"/>
                    <a:pt x="24145" y="7242"/>
                  </a:cubicBezTo>
                  <a:cubicBezTo>
                    <a:pt x="22615" y="6808"/>
                    <a:pt x="21723" y="6222"/>
                    <a:pt x="20550" y="5227"/>
                  </a:cubicBezTo>
                  <a:cubicBezTo>
                    <a:pt x="19504" y="4335"/>
                    <a:pt x="18918" y="4182"/>
                    <a:pt x="17516" y="3927"/>
                  </a:cubicBezTo>
                  <a:cubicBezTo>
                    <a:pt x="16547" y="3749"/>
                    <a:pt x="15349" y="3749"/>
                    <a:pt x="15757" y="2525"/>
                  </a:cubicBezTo>
                  <a:cubicBezTo>
                    <a:pt x="16113" y="1429"/>
                    <a:pt x="18944" y="791"/>
                    <a:pt x="19861" y="587"/>
                  </a:cubicBezTo>
                  <a:close/>
                </a:path>
              </a:pathLst>
            </a:custGeom>
            <a:solidFill>
              <a:srgbClr val="935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19;p56"/>
            <p:cNvSpPr/>
            <p:nvPr/>
          </p:nvSpPr>
          <p:spPr>
            <a:xfrm>
              <a:off x="2597350" y="3207100"/>
              <a:ext cx="2470550" cy="929350"/>
            </a:xfrm>
            <a:custGeom>
              <a:avLst/>
              <a:gdLst/>
              <a:ahLst/>
              <a:cxnLst/>
              <a:rect l="l" t="t" r="r" b="b"/>
              <a:pathLst>
                <a:path w="98822" h="37174" extrusionOk="0">
                  <a:moveTo>
                    <a:pt x="0" y="0"/>
                  </a:moveTo>
                  <a:cubicBezTo>
                    <a:pt x="6170" y="21468"/>
                    <a:pt x="25955" y="37173"/>
                    <a:pt x="49411" y="37173"/>
                  </a:cubicBezTo>
                  <a:cubicBezTo>
                    <a:pt x="72867" y="37173"/>
                    <a:pt x="92652" y="21468"/>
                    <a:pt x="98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20;p56"/>
            <p:cNvSpPr/>
            <p:nvPr/>
          </p:nvSpPr>
          <p:spPr>
            <a:xfrm>
              <a:off x="2711450" y="3479900"/>
              <a:ext cx="2178625" cy="656550"/>
            </a:xfrm>
            <a:custGeom>
              <a:avLst/>
              <a:gdLst/>
              <a:ahLst/>
              <a:cxnLst/>
              <a:rect l="l" t="t" r="r" b="b"/>
              <a:pathLst>
                <a:path w="87145" h="26262" extrusionOk="0">
                  <a:moveTo>
                    <a:pt x="44847" y="26261"/>
                  </a:moveTo>
                  <a:cubicBezTo>
                    <a:pt x="62388" y="26261"/>
                    <a:pt x="77864" y="17491"/>
                    <a:pt x="87145" y="4080"/>
                  </a:cubicBezTo>
                  <a:cubicBezTo>
                    <a:pt x="86431" y="4207"/>
                    <a:pt x="85717" y="4233"/>
                    <a:pt x="85028" y="4105"/>
                  </a:cubicBezTo>
                  <a:cubicBezTo>
                    <a:pt x="83958" y="3876"/>
                    <a:pt x="83040" y="3086"/>
                    <a:pt x="81969" y="2831"/>
                  </a:cubicBezTo>
                  <a:cubicBezTo>
                    <a:pt x="79827" y="2346"/>
                    <a:pt x="76819" y="2474"/>
                    <a:pt x="74779" y="3290"/>
                  </a:cubicBezTo>
                  <a:cubicBezTo>
                    <a:pt x="72918" y="4054"/>
                    <a:pt x="71184" y="5355"/>
                    <a:pt x="69680" y="6630"/>
                  </a:cubicBezTo>
                  <a:cubicBezTo>
                    <a:pt x="68227" y="7853"/>
                    <a:pt x="67028" y="9383"/>
                    <a:pt x="64989" y="9358"/>
                  </a:cubicBezTo>
                  <a:cubicBezTo>
                    <a:pt x="63561" y="9358"/>
                    <a:pt x="62159" y="8440"/>
                    <a:pt x="60858" y="7955"/>
                  </a:cubicBezTo>
                  <a:cubicBezTo>
                    <a:pt x="58615" y="7114"/>
                    <a:pt x="57595" y="5737"/>
                    <a:pt x="55759" y="4386"/>
                  </a:cubicBezTo>
                  <a:cubicBezTo>
                    <a:pt x="53567" y="2780"/>
                    <a:pt x="50533" y="2984"/>
                    <a:pt x="47958" y="2754"/>
                  </a:cubicBezTo>
                  <a:cubicBezTo>
                    <a:pt x="45561" y="2525"/>
                    <a:pt x="43266" y="2270"/>
                    <a:pt x="40844" y="2270"/>
                  </a:cubicBezTo>
                  <a:cubicBezTo>
                    <a:pt x="37453" y="2270"/>
                    <a:pt x="33221" y="1250"/>
                    <a:pt x="30162" y="2831"/>
                  </a:cubicBezTo>
                  <a:cubicBezTo>
                    <a:pt x="28249" y="3825"/>
                    <a:pt x="26694" y="5457"/>
                    <a:pt x="24450" y="5686"/>
                  </a:cubicBezTo>
                  <a:cubicBezTo>
                    <a:pt x="22615" y="5865"/>
                    <a:pt x="20856" y="5125"/>
                    <a:pt x="19249" y="4386"/>
                  </a:cubicBezTo>
                  <a:cubicBezTo>
                    <a:pt x="16598" y="3213"/>
                    <a:pt x="15603" y="2754"/>
                    <a:pt x="12722" y="3264"/>
                  </a:cubicBezTo>
                  <a:cubicBezTo>
                    <a:pt x="11626" y="3468"/>
                    <a:pt x="10555" y="4054"/>
                    <a:pt x="9433" y="4233"/>
                  </a:cubicBezTo>
                  <a:cubicBezTo>
                    <a:pt x="7827" y="4488"/>
                    <a:pt x="6425" y="3519"/>
                    <a:pt x="5201" y="2601"/>
                  </a:cubicBezTo>
                  <a:cubicBezTo>
                    <a:pt x="3569" y="1403"/>
                    <a:pt x="2422" y="154"/>
                    <a:pt x="357" y="1"/>
                  </a:cubicBezTo>
                  <a:cubicBezTo>
                    <a:pt x="255" y="1"/>
                    <a:pt x="153" y="1"/>
                    <a:pt x="0" y="1"/>
                  </a:cubicBezTo>
                  <a:cubicBezTo>
                    <a:pt x="8822" y="15681"/>
                    <a:pt x="25598" y="26261"/>
                    <a:pt x="44847" y="26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21;p56"/>
            <p:cNvSpPr/>
            <p:nvPr/>
          </p:nvSpPr>
          <p:spPr>
            <a:xfrm>
              <a:off x="2962575" y="3680050"/>
              <a:ext cx="1763700" cy="456400"/>
            </a:xfrm>
            <a:custGeom>
              <a:avLst/>
              <a:gdLst/>
              <a:ahLst/>
              <a:cxnLst/>
              <a:rect l="l" t="t" r="r" b="b"/>
              <a:pathLst>
                <a:path w="70548" h="18256" extrusionOk="0">
                  <a:moveTo>
                    <a:pt x="48187" y="16496"/>
                  </a:moveTo>
                  <a:cubicBezTo>
                    <a:pt x="48289" y="16471"/>
                    <a:pt x="48366" y="16445"/>
                    <a:pt x="48442" y="16420"/>
                  </a:cubicBezTo>
                  <a:cubicBezTo>
                    <a:pt x="48442" y="16420"/>
                    <a:pt x="48442" y="16420"/>
                    <a:pt x="48442" y="16420"/>
                  </a:cubicBezTo>
                  <a:cubicBezTo>
                    <a:pt x="56881" y="14100"/>
                    <a:pt x="64454" y="9714"/>
                    <a:pt x="70547" y="3799"/>
                  </a:cubicBezTo>
                  <a:cubicBezTo>
                    <a:pt x="67998" y="2346"/>
                    <a:pt x="64862" y="1479"/>
                    <a:pt x="61471" y="1479"/>
                  </a:cubicBezTo>
                  <a:cubicBezTo>
                    <a:pt x="55709" y="1479"/>
                    <a:pt x="50660" y="3978"/>
                    <a:pt x="47932" y="7726"/>
                  </a:cubicBezTo>
                  <a:cubicBezTo>
                    <a:pt x="45536" y="3187"/>
                    <a:pt x="39952" y="0"/>
                    <a:pt x="33425" y="0"/>
                  </a:cubicBezTo>
                  <a:cubicBezTo>
                    <a:pt x="27663" y="0"/>
                    <a:pt x="22615" y="2499"/>
                    <a:pt x="19887" y="6221"/>
                  </a:cubicBezTo>
                  <a:cubicBezTo>
                    <a:pt x="17032" y="3952"/>
                    <a:pt x="13105" y="2550"/>
                    <a:pt x="8796" y="2550"/>
                  </a:cubicBezTo>
                  <a:cubicBezTo>
                    <a:pt x="5533" y="2550"/>
                    <a:pt x="2524" y="3340"/>
                    <a:pt x="0" y="4692"/>
                  </a:cubicBezTo>
                  <a:cubicBezTo>
                    <a:pt x="5176" y="9459"/>
                    <a:pt x="11320" y="13156"/>
                    <a:pt x="18128" y="15476"/>
                  </a:cubicBezTo>
                  <a:cubicBezTo>
                    <a:pt x="18128" y="15476"/>
                    <a:pt x="18128" y="15502"/>
                    <a:pt x="18128" y="15502"/>
                  </a:cubicBezTo>
                  <a:cubicBezTo>
                    <a:pt x="18332" y="15553"/>
                    <a:pt x="18536" y="15629"/>
                    <a:pt x="18714" y="15680"/>
                  </a:cubicBezTo>
                  <a:cubicBezTo>
                    <a:pt x="19020" y="15782"/>
                    <a:pt x="19301" y="15884"/>
                    <a:pt x="19581" y="15961"/>
                  </a:cubicBezTo>
                  <a:cubicBezTo>
                    <a:pt x="19913" y="16063"/>
                    <a:pt x="20219" y="16165"/>
                    <a:pt x="20550" y="16241"/>
                  </a:cubicBezTo>
                  <a:cubicBezTo>
                    <a:pt x="20856" y="16343"/>
                    <a:pt x="21162" y="16420"/>
                    <a:pt x="21442" y="16496"/>
                  </a:cubicBezTo>
                  <a:cubicBezTo>
                    <a:pt x="21774" y="16598"/>
                    <a:pt x="22080" y="16675"/>
                    <a:pt x="22411" y="16751"/>
                  </a:cubicBezTo>
                  <a:cubicBezTo>
                    <a:pt x="22717" y="16828"/>
                    <a:pt x="23023" y="16904"/>
                    <a:pt x="23355" y="16981"/>
                  </a:cubicBezTo>
                  <a:cubicBezTo>
                    <a:pt x="23660" y="17032"/>
                    <a:pt x="23992" y="17108"/>
                    <a:pt x="24298" y="17185"/>
                  </a:cubicBezTo>
                  <a:cubicBezTo>
                    <a:pt x="24298" y="17185"/>
                    <a:pt x="24298" y="17185"/>
                    <a:pt x="24298" y="17185"/>
                  </a:cubicBezTo>
                  <a:cubicBezTo>
                    <a:pt x="27689" y="17898"/>
                    <a:pt x="31207" y="18255"/>
                    <a:pt x="34802" y="18255"/>
                  </a:cubicBezTo>
                  <a:cubicBezTo>
                    <a:pt x="38703" y="18255"/>
                    <a:pt x="42502" y="17822"/>
                    <a:pt x="46173" y="16981"/>
                  </a:cubicBezTo>
                  <a:cubicBezTo>
                    <a:pt x="46173" y="16981"/>
                    <a:pt x="46173" y="16981"/>
                    <a:pt x="46173" y="16981"/>
                  </a:cubicBezTo>
                  <a:cubicBezTo>
                    <a:pt x="46275" y="16981"/>
                    <a:pt x="46377" y="16930"/>
                    <a:pt x="46479" y="16930"/>
                  </a:cubicBezTo>
                  <a:cubicBezTo>
                    <a:pt x="46760" y="16853"/>
                    <a:pt x="47066" y="16777"/>
                    <a:pt x="47346" y="16700"/>
                  </a:cubicBezTo>
                  <a:cubicBezTo>
                    <a:pt x="47626" y="16624"/>
                    <a:pt x="47907" y="16573"/>
                    <a:pt x="48187" y="16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22;p56"/>
            <p:cNvSpPr/>
            <p:nvPr/>
          </p:nvSpPr>
          <p:spPr>
            <a:xfrm>
              <a:off x="2962575" y="3741875"/>
              <a:ext cx="1763700" cy="394575"/>
            </a:xfrm>
            <a:custGeom>
              <a:avLst/>
              <a:gdLst/>
              <a:ahLst/>
              <a:cxnLst/>
              <a:rect l="l" t="t" r="r" b="b"/>
              <a:pathLst>
                <a:path w="70548" h="15783" extrusionOk="0">
                  <a:moveTo>
                    <a:pt x="67590" y="0"/>
                  </a:moveTo>
                  <a:cubicBezTo>
                    <a:pt x="65015" y="4003"/>
                    <a:pt x="55785" y="9842"/>
                    <a:pt x="50584" y="9357"/>
                  </a:cubicBezTo>
                  <a:cubicBezTo>
                    <a:pt x="47321" y="9051"/>
                    <a:pt x="48876" y="5482"/>
                    <a:pt x="51017" y="2219"/>
                  </a:cubicBezTo>
                  <a:cubicBezTo>
                    <a:pt x="49794" y="3085"/>
                    <a:pt x="48748" y="4105"/>
                    <a:pt x="47932" y="5253"/>
                  </a:cubicBezTo>
                  <a:cubicBezTo>
                    <a:pt x="47372" y="4207"/>
                    <a:pt x="46658" y="3238"/>
                    <a:pt x="45816" y="2372"/>
                  </a:cubicBezTo>
                  <a:cubicBezTo>
                    <a:pt x="47652" y="9791"/>
                    <a:pt x="37479" y="15094"/>
                    <a:pt x="26363" y="11907"/>
                  </a:cubicBezTo>
                  <a:cubicBezTo>
                    <a:pt x="18663" y="9663"/>
                    <a:pt x="20015" y="4794"/>
                    <a:pt x="22717" y="918"/>
                  </a:cubicBezTo>
                  <a:cubicBezTo>
                    <a:pt x="21621" y="1760"/>
                    <a:pt x="20652" y="2703"/>
                    <a:pt x="19887" y="3748"/>
                  </a:cubicBezTo>
                  <a:cubicBezTo>
                    <a:pt x="19403" y="3366"/>
                    <a:pt x="18893" y="3009"/>
                    <a:pt x="18357" y="2677"/>
                  </a:cubicBezTo>
                  <a:cubicBezTo>
                    <a:pt x="19938" y="8236"/>
                    <a:pt x="10683" y="9281"/>
                    <a:pt x="5380" y="4819"/>
                  </a:cubicBezTo>
                  <a:cubicBezTo>
                    <a:pt x="3213" y="2983"/>
                    <a:pt x="2881" y="1709"/>
                    <a:pt x="3289" y="867"/>
                  </a:cubicBezTo>
                  <a:cubicBezTo>
                    <a:pt x="2117" y="1224"/>
                    <a:pt x="1020" y="1683"/>
                    <a:pt x="0" y="2219"/>
                  </a:cubicBezTo>
                  <a:cubicBezTo>
                    <a:pt x="5176" y="6986"/>
                    <a:pt x="11320" y="10683"/>
                    <a:pt x="18128" y="13003"/>
                  </a:cubicBezTo>
                  <a:cubicBezTo>
                    <a:pt x="18128" y="13003"/>
                    <a:pt x="18128" y="13029"/>
                    <a:pt x="18128" y="13029"/>
                  </a:cubicBezTo>
                  <a:cubicBezTo>
                    <a:pt x="18332" y="13080"/>
                    <a:pt x="18536" y="13156"/>
                    <a:pt x="18714" y="13207"/>
                  </a:cubicBezTo>
                  <a:cubicBezTo>
                    <a:pt x="19020" y="13309"/>
                    <a:pt x="19301" y="13411"/>
                    <a:pt x="19581" y="13488"/>
                  </a:cubicBezTo>
                  <a:cubicBezTo>
                    <a:pt x="19913" y="13590"/>
                    <a:pt x="20219" y="13692"/>
                    <a:pt x="20550" y="13768"/>
                  </a:cubicBezTo>
                  <a:cubicBezTo>
                    <a:pt x="20856" y="13870"/>
                    <a:pt x="21162" y="13947"/>
                    <a:pt x="21442" y="14023"/>
                  </a:cubicBezTo>
                  <a:cubicBezTo>
                    <a:pt x="21774" y="14125"/>
                    <a:pt x="22080" y="14202"/>
                    <a:pt x="22411" y="14278"/>
                  </a:cubicBezTo>
                  <a:cubicBezTo>
                    <a:pt x="22717" y="14355"/>
                    <a:pt x="23023" y="14431"/>
                    <a:pt x="23355" y="14508"/>
                  </a:cubicBezTo>
                  <a:cubicBezTo>
                    <a:pt x="23660" y="14559"/>
                    <a:pt x="23992" y="14635"/>
                    <a:pt x="24298" y="14712"/>
                  </a:cubicBezTo>
                  <a:cubicBezTo>
                    <a:pt x="24298" y="14712"/>
                    <a:pt x="24298" y="14712"/>
                    <a:pt x="24298" y="14712"/>
                  </a:cubicBezTo>
                  <a:cubicBezTo>
                    <a:pt x="27689" y="15425"/>
                    <a:pt x="31207" y="15782"/>
                    <a:pt x="34802" y="15782"/>
                  </a:cubicBezTo>
                  <a:cubicBezTo>
                    <a:pt x="38703" y="15782"/>
                    <a:pt x="42502" y="15349"/>
                    <a:pt x="46173" y="14508"/>
                  </a:cubicBezTo>
                  <a:cubicBezTo>
                    <a:pt x="46173" y="14508"/>
                    <a:pt x="46173" y="14508"/>
                    <a:pt x="46173" y="14508"/>
                  </a:cubicBezTo>
                  <a:cubicBezTo>
                    <a:pt x="46275" y="14508"/>
                    <a:pt x="46377" y="14457"/>
                    <a:pt x="46479" y="14457"/>
                  </a:cubicBezTo>
                  <a:cubicBezTo>
                    <a:pt x="46760" y="14380"/>
                    <a:pt x="47066" y="14304"/>
                    <a:pt x="47346" y="14227"/>
                  </a:cubicBezTo>
                  <a:cubicBezTo>
                    <a:pt x="47626" y="14151"/>
                    <a:pt x="47907" y="14100"/>
                    <a:pt x="48187" y="14023"/>
                  </a:cubicBezTo>
                  <a:cubicBezTo>
                    <a:pt x="48289" y="13998"/>
                    <a:pt x="48366" y="13972"/>
                    <a:pt x="48442" y="13947"/>
                  </a:cubicBezTo>
                  <a:cubicBezTo>
                    <a:pt x="48442" y="13947"/>
                    <a:pt x="48442" y="13947"/>
                    <a:pt x="48442" y="13947"/>
                  </a:cubicBezTo>
                  <a:cubicBezTo>
                    <a:pt x="56881" y="11627"/>
                    <a:pt x="64454" y="7241"/>
                    <a:pt x="70547" y="1326"/>
                  </a:cubicBezTo>
                  <a:cubicBezTo>
                    <a:pt x="69629" y="791"/>
                    <a:pt x="68635" y="357"/>
                    <a:pt x="67590" y="0"/>
                  </a:cubicBezTo>
                  <a:close/>
                </a:path>
              </a:pathLst>
            </a:custGeom>
            <a:solidFill>
              <a:srgbClr val="ED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23;p56"/>
            <p:cNvSpPr/>
            <p:nvPr/>
          </p:nvSpPr>
          <p:spPr>
            <a:xfrm>
              <a:off x="2597350" y="3207100"/>
              <a:ext cx="2470550" cy="216750"/>
            </a:xfrm>
            <a:custGeom>
              <a:avLst/>
              <a:gdLst/>
              <a:ahLst/>
              <a:cxnLst/>
              <a:rect l="l" t="t" r="r" b="b"/>
              <a:pathLst>
                <a:path w="98822" h="8670" extrusionOk="0">
                  <a:moveTo>
                    <a:pt x="0" y="0"/>
                  </a:moveTo>
                  <a:cubicBezTo>
                    <a:pt x="306" y="1071"/>
                    <a:pt x="638" y="2117"/>
                    <a:pt x="1020" y="3136"/>
                  </a:cubicBezTo>
                  <a:cubicBezTo>
                    <a:pt x="2014" y="3519"/>
                    <a:pt x="3417" y="4335"/>
                    <a:pt x="4233" y="4539"/>
                  </a:cubicBezTo>
                  <a:cubicBezTo>
                    <a:pt x="6655" y="5125"/>
                    <a:pt x="8796" y="4845"/>
                    <a:pt x="11218" y="4539"/>
                  </a:cubicBezTo>
                  <a:cubicBezTo>
                    <a:pt x="12136" y="4411"/>
                    <a:pt x="13131" y="4105"/>
                    <a:pt x="14048" y="4335"/>
                  </a:cubicBezTo>
                  <a:cubicBezTo>
                    <a:pt x="15272" y="4641"/>
                    <a:pt x="16088" y="6145"/>
                    <a:pt x="17414" y="6196"/>
                  </a:cubicBezTo>
                  <a:cubicBezTo>
                    <a:pt x="18332" y="6247"/>
                    <a:pt x="19454" y="5482"/>
                    <a:pt x="20422" y="5380"/>
                  </a:cubicBezTo>
                  <a:cubicBezTo>
                    <a:pt x="21799" y="5202"/>
                    <a:pt x="23380" y="5406"/>
                    <a:pt x="24706" y="5763"/>
                  </a:cubicBezTo>
                  <a:cubicBezTo>
                    <a:pt x="27536" y="6578"/>
                    <a:pt x="29830" y="8363"/>
                    <a:pt x="32890" y="8516"/>
                  </a:cubicBezTo>
                  <a:cubicBezTo>
                    <a:pt x="36102" y="8669"/>
                    <a:pt x="37836" y="5533"/>
                    <a:pt x="40641" y="4386"/>
                  </a:cubicBezTo>
                  <a:cubicBezTo>
                    <a:pt x="43063" y="3417"/>
                    <a:pt x="43879" y="3901"/>
                    <a:pt x="46173" y="4845"/>
                  </a:cubicBezTo>
                  <a:cubicBezTo>
                    <a:pt x="48366" y="5737"/>
                    <a:pt x="49360" y="3825"/>
                    <a:pt x="51323" y="4131"/>
                  </a:cubicBezTo>
                  <a:cubicBezTo>
                    <a:pt x="51986" y="4233"/>
                    <a:pt x="52598" y="4768"/>
                    <a:pt x="53312" y="4819"/>
                  </a:cubicBezTo>
                  <a:cubicBezTo>
                    <a:pt x="54281" y="4896"/>
                    <a:pt x="54944" y="4488"/>
                    <a:pt x="55811" y="4947"/>
                  </a:cubicBezTo>
                  <a:cubicBezTo>
                    <a:pt x="56779" y="5482"/>
                    <a:pt x="57034" y="6196"/>
                    <a:pt x="58386" y="6374"/>
                  </a:cubicBezTo>
                  <a:cubicBezTo>
                    <a:pt x="60859" y="6706"/>
                    <a:pt x="63536" y="6655"/>
                    <a:pt x="66034" y="6910"/>
                  </a:cubicBezTo>
                  <a:cubicBezTo>
                    <a:pt x="69680" y="7292"/>
                    <a:pt x="72510" y="5125"/>
                    <a:pt x="76054" y="4819"/>
                  </a:cubicBezTo>
                  <a:cubicBezTo>
                    <a:pt x="79241" y="4513"/>
                    <a:pt x="82199" y="4539"/>
                    <a:pt x="85437" y="4105"/>
                  </a:cubicBezTo>
                  <a:cubicBezTo>
                    <a:pt x="87782" y="3799"/>
                    <a:pt x="89975" y="3111"/>
                    <a:pt x="92371" y="3289"/>
                  </a:cubicBezTo>
                  <a:cubicBezTo>
                    <a:pt x="93901" y="3417"/>
                    <a:pt x="95405" y="4003"/>
                    <a:pt x="96935" y="4080"/>
                  </a:cubicBezTo>
                  <a:cubicBezTo>
                    <a:pt x="97114" y="4080"/>
                    <a:pt x="97292" y="4080"/>
                    <a:pt x="97471" y="4080"/>
                  </a:cubicBezTo>
                  <a:cubicBezTo>
                    <a:pt x="97981" y="2754"/>
                    <a:pt x="98439" y="1377"/>
                    <a:pt x="98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24;p56"/>
            <p:cNvSpPr/>
            <p:nvPr/>
          </p:nvSpPr>
          <p:spPr>
            <a:xfrm>
              <a:off x="1757250" y="3100650"/>
              <a:ext cx="4150750" cy="127500"/>
            </a:xfrm>
            <a:custGeom>
              <a:avLst/>
              <a:gdLst/>
              <a:ahLst/>
              <a:cxnLst/>
              <a:rect l="l" t="t" r="r" b="b"/>
              <a:pathLst>
                <a:path w="166030" h="5100" extrusionOk="0">
                  <a:moveTo>
                    <a:pt x="166029" y="2550"/>
                  </a:moveTo>
                  <a:cubicBezTo>
                    <a:pt x="166029" y="3978"/>
                    <a:pt x="164882" y="5100"/>
                    <a:pt x="163480" y="5100"/>
                  </a:cubicBezTo>
                  <a:lnTo>
                    <a:pt x="2550" y="5100"/>
                  </a:lnTo>
                  <a:cubicBezTo>
                    <a:pt x="1148" y="5100"/>
                    <a:pt x="1" y="3978"/>
                    <a:pt x="1" y="2550"/>
                  </a:cubicBezTo>
                  <a:cubicBezTo>
                    <a:pt x="1" y="1148"/>
                    <a:pt x="1148" y="1"/>
                    <a:pt x="2550" y="1"/>
                  </a:cubicBezTo>
                  <a:lnTo>
                    <a:pt x="163480" y="1"/>
                  </a:lnTo>
                  <a:cubicBezTo>
                    <a:pt x="164882" y="1"/>
                    <a:pt x="166029" y="1148"/>
                    <a:pt x="166029" y="25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225;p56"/>
            <p:cNvSpPr/>
            <p:nvPr/>
          </p:nvSpPr>
          <p:spPr>
            <a:xfrm>
              <a:off x="1757250" y="3157375"/>
              <a:ext cx="4150750" cy="70775"/>
            </a:xfrm>
            <a:custGeom>
              <a:avLst/>
              <a:gdLst/>
              <a:ahLst/>
              <a:cxnLst/>
              <a:rect l="l" t="t" r="r" b="b"/>
              <a:pathLst>
                <a:path w="166030" h="2831" extrusionOk="0">
                  <a:moveTo>
                    <a:pt x="1" y="281"/>
                  </a:moveTo>
                  <a:cubicBezTo>
                    <a:pt x="1" y="1709"/>
                    <a:pt x="1148" y="2831"/>
                    <a:pt x="2550" y="2831"/>
                  </a:cubicBezTo>
                  <a:lnTo>
                    <a:pt x="163480" y="2831"/>
                  </a:lnTo>
                  <a:cubicBezTo>
                    <a:pt x="164882" y="2831"/>
                    <a:pt x="166029" y="1709"/>
                    <a:pt x="166029" y="281"/>
                  </a:cubicBezTo>
                  <a:cubicBezTo>
                    <a:pt x="166029" y="205"/>
                    <a:pt x="166004" y="103"/>
                    <a:pt x="166004" y="1"/>
                  </a:cubicBezTo>
                  <a:lnTo>
                    <a:pt x="26" y="1"/>
                  </a:lnTo>
                  <a:cubicBezTo>
                    <a:pt x="26" y="103"/>
                    <a:pt x="1" y="205"/>
                    <a:pt x="1" y="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235;p57"/>
          <p:cNvGrpSpPr/>
          <p:nvPr/>
        </p:nvGrpSpPr>
        <p:grpSpPr>
          <a:xfrm>
            <a:off x="7067959" y="3122454"/>
            <a:ext cx="1511900" cy="1453398"/>
            <a:chOff x="1507700" y="851700"/>
            <a:chExt cx="4259350" cy="4268300"/>
          </a:xfrm>
        </p:grpSpPr>
        <p:sp>
          <p:nvSpPr>
            <p:cNvPr id="140" name="Google Shape;1236;p57"/>
            <p:cNvSpPr/>
            <p:nvPr/>
          </p:nvSpPr>
          <p:spPr>
            <a:xfrm>
              <a:off x="1512175" y="851700"/>
              <a:ext cx="4254875" cy="4255775"/>
            </a:xfrm>
            <a:custGeom>
              <a:avLst/>
              <a:gdLst/>
              <a:ahLst/>
              <a:cxnLst/>
              <a:rect l="l" t="t" r="r" b="b"/>
              <a:pathLst>
                <a:path w="170195" h="170231" extrusionOk="0">
                  <a:moveTo>
                    <a:pt x="85079" y="1"/>
                  </a:moveTo>
                  <a:cubicBezTo>
                    <a:pt x="81859" y="1"/>
                    <a:pt x="78675" y="179"/>
                    <a:pt x="75563" y="537"/>
                  </a:cubicBezTo>
                  <a:cubicBezTo>
                    <a:pt x="34776" y="5081"/>
                    <a:pt x="2684" y="38462"/>
                    <a:pt x="143" y="79821"/>
                  </a:cubicBezTo>
                  <a:cubicBezTo>
                    <a:pt x="143" y="79999"/>
                    <a:pt x="143" y="80178"/>
                    <a:pt x="108" y="80357"/>
                  </a:cubicBezTo>
                  <a:cubicBezTo>
                    <a:pt x="108" y="80357"/>
                    <a:pt x="108" y="80357"/>
                    <a:pt x="108" y="80393"/>
                  </a:cubicBezTo>
                  <a:cubicBezTo>
                    <a:pt x="36" y="81931"/>
                    <a:pt x="0" y="83506"/>
                    <a:pt x="0" y="85116"/>
                  </a:cubicBezTo>
                  <a:cubicBezTo>
                    <a:pt x="0" y="92128"/>
                    <a:pt x="823" y="98926"/>
                    <a:pt x="2433" y="105473"/>
                  </a:cubicBezTo>
                  <a:cubicBezTo>
                    <a:pt x="2934" y="107441"/>
                    <a:pt x="3471" y="109373"/>
                    <a:pt x="4079" y="111269"/>
                  </a:cubicBezTo>
                  <a:cubicBezTo>
                    <a:pt x="5546" y="115849"/>
                    <a:pt x="7406" y="120249"/>
                    <a:pt x="9624" y="124471"/>
                  </a:cubicBezTo>
                  <a:cubicBezTo>
                    <a:pt x="11986" y="129015"/>
                    <a:pt x="14741" y="133308"/>
                    <a:pt x="17853" y="137315"/>
                  </a:cubicBezTo>
                  <a:cubicBezTo>
                    <a:pt x="21181" y="141573"/>
                    <a:pt x="24901" y="145508"/>
                    <a:pt x="28944" y="149086"/>
                  </a:cubicBezTo>
                  <a:cubicBezTo>
                    <a:pt x="31914" y="151662"/>
                    <a:pt x="35062" y="154059"/>
                    <a:pt x="38354" y="156242"/>
                  </a:cubicBezTo>
                  <a:cubicBezTo>
                    <a:pt x="42862" y="159211"/>
                    <a:pt x="47656" y="161752"/>
                    <a:pt x="52736" y="163862"/>
                  </a:cubicBezTo>
                  <a:cubicBezTo>
                    <a:pt x="53380" y="164113"/>
                    <a:pt x="54024" y="164363"/>
                    <a:pt x="54668" y="164614"/>
                  </a:cubicBezTo>
                  <a:cubicBezTo>
                    <a:pt x="64114" y="168227"/>
                    <a:pt x="74382" y="170231"/>
                    <a:pt x="85079" y="170231"/>
                  </a:cubicBezTo>
                  <a:cubicBezTo>
                    <a:pt x="95813" y="170231"/>
                    <a:pt x="106081" y="168227"/>
                    <a:pt x="115526" y="164614"/>
                  </a:cubicBezTo>
                  <a:cubicBezTo>
                    <a:pt x="116170" y="164363"/>
                    <a:pt x="116778" y="164113"/>
                    <a:pt x="117422" y="163862"/>
                  </a:cubicBezTo>
                  <a:cubicBezTo>
                    <a:pt x="122467" y="161787"/>
                    <a:pt x="127261" y="159247"/>
                    <a:pt x="131805" y="156278"/>
                  </a:cubicBezTo>
                  <a:cubicBezTo>
                    <a:pt x="135097" y="154095"/>
                    <a:pt x="138245" y="151698"/>
                    <a:pt x="141215" y="149086"/>
                  </a:cubicBezTo>
                  <a:cubicBezTo>
                    <a:pt x="145293" y="145508"/>
                    <a:pt x="149050" y="141537"/>
                    <a:pt x="152377" y="137244"/>
                  </a:cubicBezTo>
                  <a:cubicBezTo>
                    <a:pt x="158102" y="129838"/>
                    <a:pt x="162645" y="121466"/>
                    <a:pt x="165722" y="112414"/>
                  </a:cubicBezTo>
                  <a:cubicBezTo>
                    <a:pt x="165865" y="112056"/>
                    <a:pt x="165973" y="111698"/>
                    <a:pt x="166080" y="111341"/>
                  </a:cubicBezTo>
                  <a:cubicBezTo>
                    <a:pt x="166080" y="111341"/>
                    <a:pt x="166080" y="111305"/>
                    <a:pt x="166080" y="111305"/>
                  </a:cubicBezTo>
                  <a:cubicBezTo>
                    <a:pt x="166724" y="109409"/>
                    <a:pt x="167261" y="107477"/>
                    <a:pt x="167762" y="105509"/>
                  </a:cubicBezTo>
                  <a:cubicBezTo>
                    <a:pt x="168906" y="100822"/>
                    <a:pt x="169658" y="95992"/>
                    <a:pt x="170016" y="91019"/>
                  </a:cubicBezTo>
                  <a:cubicBezTo>
                    <a:pt x="170016" y="90983"/>
                    <a:pt x="170016" y="90912"/>
                    <a:pt x="170016" y="90840"/>
                  </a:cubicBezTo>
                  <a:cubicBezTo>
                    <a:pt x="170087" y="89659"/>
                    <a:pt x="170159" y="88479"/>
                    <a:pt x="170159" y="87298"/>
                  </a:cubicBezTo>
                  <a:cubicBezTo>
                    <a:pt x="170194" y="86583"/>
                    <a:pt x="170194" y="85831"/>
                    <a:pt x="170194" y="85116"/>
                  </a:cubicBezTo>
                  <a:cubicBezTo>
                    <a:pt x="170194" y="84472"/>
                    <a:pt x="170194" y="83792"/>
                    <a:pt x="170194" y="83148"/>
                  </a:cubicBezTo>
                  <a:cubicBezTo>
                    <a:pt x="170194" y="83076"/>
                    <a:pt x="170194" y="83005"/>
                    <a:pt x="170159" y="82897"/>
                  </a:cubicBezTo>
                  <a:cubicBezTo>
                    <a:pt x="170159" y="82075"/>
                    <a:pt x="170123" y="81216"/>
                    <a:pt x="170087" y="80393"/>
                  </a:cubicBezTo>
                  <a:lnTo>
                    <a:pt x="170087" y="80357"/>
                  </a:lnTo>
                  <a:cubicBezTo>
                    <a:pt x="170087" y="80321"/>
                    <a:pt x="170051" y="80250"/>
                    <a:pt x="170051" y="80178"/>
                  </a:cubicBezTo>
                  <a:cubicBezTo>
                    <a:pt x="167690" y="38676"/>
                    <a:pt x="135597" y="5152"/>
                    <a:pt x="94739" y="537"/>
                  </a:cubicBezTo>
                  <a:cubicBezTo>
                    <a:pt x="91591" y="179"/>
                    <a:pt x="88371" y="1"/>
                    <a:pt x="85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237;p57"/>
            <p:cNvSpPr/>
            <p:nvPr/>
          </p:nvSpPr>
          <p:spPr>
            <a:xfrm>
              <a:off x="1507700" y="2861525"/>
              <a:ext cx="4258450" cy="2258475"/>
            </a:xfrm>
            <a:custGeom>
              <a:avLst/>
              <a:gdLst/>
              <a:ahLst/>
              <a:cxnLst/>
              <a:rect l="l" t="t" r="r" b="b"/>
              <a:pathLst>
                <a:path w="170338" h="90339" extrusionOk="0">
                  <a:moveTo>
                    <a:pt x="0" y="0"/>
                  </a:moveTo>
                  <a:lnTo>
                    <a:pt x="0" y="5188"/>
                  </a:lnTo>
                  <a:cubicBezTo>
                    <a:pt x="0" y="12057"/>
                    <a:pt x="787" y="18712"/>
                    <a:pt x="2326" y="25116"/>
                  </a:cubicBezTo>
                  <a:cubicBezTo>
                    <a:pt x="2791" y="27084"/>
                    <a:pt x="3363" y="29016"/>
                    <a:pt x="3936" y="30948"/>
                  </a:cubicBezTo>
                  <a:cubicBezTo>
                    <a:pt x="5295" y="35169"/>
                    <a:pt x="6977" y="39284"/>
                    <a:pt x="8909" y="43184"/>
                  </a:cubicBezTo>
                  <a:cubicBezTo>
                    <a:pt x="8837" y="43112"/>
                    <a:pt x="8766" y="43041"/>
                    <a:pt x="8694" y="42933"/>
                  </a:cubicBezTo>
                  <a:lnTo>
                    <a:pt x="8694" y="42933"/>
                  </a:lnTo>
                  <a:cubicBezTo>
                    <a:pt x="11091" y="47799"/>
                    <a:pt x="13954" y="52414"/>
                    <a:pt x="17209" y="56672"/>
                  </a:cubicBezTo>
                  <a:cubicBezTo>
                    <a:pt x="17209" y="56708"/>
                    <a:pt x="17209" y="56708"/>
                    <a:pt x="17245" y="56708"/>
                  </a:cubicBezTo>
                  <a:cubicBezTo>
                    <a:pt x="20537" y="61037"/>
                    <a:pt x="24258" y="65080"/>
                    <a:pt x="28300" y="68693"/>
                  </a:cubicBezTo>
                  <a:cubicBezTo>
                    <a:pt x="31270" y="71341"/>
                    <a:pt x="34418" y="73774"/>
                    <a:pt x="37710" y="75992"/>
                  </a:cubicBezTo>
                  <a:cubicBezTo>
                    <a:pt x="37746" y="76028"/>
                    <a:pt x="37746" y="76028"/>
                    <a:pt x="37746" y="76028"/>
                  </a:cubicBezTo>
                  <a:cubicBezTo>
                    <a:pt x="42111" y="78961"/>
                    <a:pt x="46762" y="81466"/>
                    <a:pt x="51663" y="83541"/>
                  </a:cubicBezTo>
                  <a:cubicBezTo>
                    <a:pt x="51663" y="83541"/>
                    <a:pt x="51663" y="83577"/>
                    <a:pt x="51663" y="83577"/>
                  </a:cubicBezTo>
                  <a:cubicBezTo>
                    <a:pt x="52200" y="83791"/>
                    <a:pt x="52737" y="84006"/>
                    <a:pt x="53237" y="84221"/>
                  </a:cubicBezTo>
                  <a:cubicBezTo>
                    <a:pt x="53703" y="84400"/>
                    <a:pt x="54132" y="84578"/>
                    <a:pt x="54597" y="84757"/>
                  </a:cubicBezTo>
                  <a:cubicBezTo>
                    <a:pt x="54704" y="84793"/>
                    <a:pt x="54776" y="84829"/>
                    <a:pt x="54883" y="84865"/>
                  </a:cubicBezTo>
                  <a:cubicBezTo>
                    <a:pt x="55241" y="85008"/>
                    <a:pt x="55635" y="85115"/>
                    <a:pt x="55992" y="85258"/>
                  </a:cubicBezTo>
                  <a:cubicBezTo>
                    <a:pt x="56064" y="85294"/>
                    <a:pt x="56135" y="85330"/>
                    <a:pt x="56171" y="85330"/>
                  </a:cubicBezTo>
                  <a:cubicBezTo>
                    <a:pt x="56529" y="85473"/>
                    <a:pt x="56923" y="85580"/>
                    <a:pt x="57280" y="85723"/>
                  </a:cubicBezTo>
                  <a:cubicBezTo>
                    <a:pt x="57495" y="85795"/>
                    <a:pt x="57745" y="85866"/>
                    <a:pt x="57996" y="85938"/>
                  </a:cubicBezTo>
                  <a:cubicBezTo>
                    <a:pt x="58354" y="86081"/>
                    <a:pt x="58711" y="86188"/>
                    <a:pt x="59069" y="86296"/>
                  </a:cubicBezTo>
                  <a:cubicBezTo>
                    <a:pt x="59499" y="86439"/>
                    <a:pt x="59928" y="86582"/>
                    <a:pt x="60357" y="86725"/>
                  </a:cubicBezTo>
                  <a:cubicBezTo>
                    <a:pt x="60643" y="86797"/>
                    <a:pt x="60965" y="86904"/>
                    <a:pt x="61252" y="86976"/>
                  </a:cubicBezTo>
                  <a:cubicBezTo>
                    <a:pt x="61395" y="87011"/>
                    <a:pt x="61502" y="87047"/>
                    <a:pt x="61609" y="87083"/>
                  </a:cubicBezTo>
                  <a:cubicBezTo>
                    <a:pt x="61753" y="87119"/>
                    <a:pt x="61896" y="87154"/>
                    <a:pt x="62039" y="87190"/>
                  </a:cubicBezTo>
                  <a:cubicBezTo>
                    <a:pt x="62110" y="87226"/>
                    <a:pt x="62218" y="87262"/>
                    <a:pt x="62325" y="87262"/>
                  </a:cubicBezTo>
                  <a:cubicBezTo>
                    <a:pt x="62754" y="87405"/>
                    <a:pt x="63219" y="87512"/>
                    <a:pt x="63685" y="87655"/>
                  </a:cubicBezTo>
                  <a:lnTo>
                    <a:pt x="63756" y="87655"/>
                  </a:lnTo>
                  <a:cubicBezTo>
                    <a:pt x="64257" y="87798"/>
                    <a:pt x="64758" y="87906"/>
                    <a:pt x="65259" y="88049"/>
                  </a:cubicBezTo>
                  <a:lnTo>
                    <a:pt x="66439" y="88299"/>
                  </a:lnTo>
                  <a:cubicBezTo>
                    <a:pt x="66618" y="88371"/>
                    <a:pt x="66833" y="88407"/>
                    <a:pt x="67012" y="88442"/>
                  </a:cubicBezTo>
                  <a:cubicBezTo>
                    <a:pt x="67083" y="88442"/>
                    <a:pt x="67191" y="88478"/>
                    <a:pt x="67262" y="88478"/>
                  </a:cubicBezTo>
                  <a:cubicBezTo>
                    <a:pt x="67620" y="88586"/>
                    <a:pt x="68014" y="88657"/>
                    <a:pt x="68407" y="88729"/>
                  </a:cubicBezTo>
                  <a:cubicBezTo>
                    <a:pt x="68658" y="88764"/>
                    <a:pt x="68872" y="88836"/>
                    <a:pt x="69123" y="88872"/>
                  </a:cubicBezTo>
                  <a:cubicBezTo>
                    <a:pt x="69373" y="88908"/>
                    <a:pt x="69588" y="88943"/>
                    <a:pt x="69838" y="88979"/>
                  </a:cubicBezTo>
                  <a:cubicBezTo>
                    <a:pt x="69874" y="89015"/>
                    <a:pt x="69910" y="89015"/>
                    <a:pt x="69981" y="89015"/>
                  </a:cubicBezTo>
                  <a:cubicBezTo>
                    <a:pt x="70268" y="89086"/>
                    <a:pt x="70554" y="89122"/>
                    <a:pt x="70840" y="89158"/>
                  </a:cubicBezTo>
                  <a:cubicBezTo>
                    <a:pt x="70947" y="89194"/>
                    <a:pt x="71055" y="89194"/>
                    <a:pt x="71162" y="89230"/>
                  </a:cubicBezTo>
                  <a:cubicBezTo>
                    <a:pt x="71413" y="89265"/>
                    <a:pt x="71627" y="89301"/>
                    <a:pt x="71842" y="89337"/>
                  </a:cubicBezTo>
                  <a:cubicBezTo>
                    <a:pt x="71913" y="89337"/>
                    <a:pt x="71985" y="89337"/>
                    <a:pt x="72021" y="89373"/>
                  </a:cubicBezTo>
                  <a:cubicBezTo>
                    <a:pt x="72307" y="89408"/>
                    <a:pt x="72593" y="89444"/>
                    <a:pt x="72879" y="89480"/>
                  </a:cubicBezTo>
                  <a:cubicBezTo>
                    <a:pt x="72987" y="89516"/>
                    <a:pt x="73130" y="89516"/>
                    <a:pt x="73237" y="89552"/>
                  </a:cubicBezTo>
                  <a:cubicBezTo>
                    <a:pt x="73345" y="89552"/>
                    <a:pt x="73452" y="89552"/>
                    <a:pt x="73559" y="89587"/>
                  </a:cubicBezTo>
                  <a:cubicBezTo>
                    <a:pt x="73774" y="89623"/>
                    <a:pt x="73953" y="89623"/>
                    <a:pt x="74167" y="89659"/>
                  </a:cubicBezTo>
                  <a:cubicBezTo>
                    <a:pt x="74275" y="89659"/>
                    <a:pt x="74346" y="89695"/>
                    <a:pt x="74454" y="89695"/>
                  </a:cubicBezTo>
                  <a:lnTo>
                    <a:pt x="74597" y="89695"/>
                  </a:lnTo>
                  <a:cubicBezTo>
                    <a:pt x="74668" y="89730"/>
                    <a:pt x="74740" y="89730"/>
                    <a:pt x="74811" y="89730"/>
                  </a:cubicBezTo>
                  <a:cubicBezTo>
                    <a:pt x="74919" y="89766"/>
                    <a:pt x="74990" y="89766"/>
                    <a:pt x="75098" y="89766"/>
                  </a:cubicBezTo>
                  <a:cubicBezTo>
                    <a:pt x="75527" y="89838"/>
                    <a:pt x="75921" y="89874"/>
                    <a:pt x="76350" y="89909"/>
                  </a:cubicBezTo>
                  <a:cubicBezTo>
                    <a:pt x="76887" y="89981"/>
                    <a:pt x="77459" y="90017"/>
                    <a:pt x="77996" y="90052"/>
                  </a:cubicBezTo>
                  <a:cubicBezTo>
                    <a:pt x="79248" y="90160"/>
                    <a:pt x="80464" y="90231"/>
                    <a:pt x="81716" y="90303"/>
                  </a:cubicBezTo>
                  <a:lnTo>
                    <a:pt x="82074" y="90303"/>
                  </a:lnTo>
                  <a:cubicBezTo>
                    <a:pt x="82682" y="90303"/>
                    <a:pt x="83326" y="90339"/>
                    <a:pt x="83935" y="90339"/>
                  </a:cubicBezTo>
                  <a:lnTo>
                    <a:pt x="87262" y="90339"/>
                  </a:lnTo>
                  <a:cubicBezTo>
                    <a:pt x="87906" y="90303"/>
                    <a:pt x="88586" y="90267"/>
                    <a:pt x="89230" y="90267"/>
                  </a:cubicBezTo>
                  <a:cubicBezTo>
                    <a:pt x="89731" y="90231"/>
                    <a:pt x="90196" y="90196"/>
                    <a:pt x="90697" y="90160"/>
                  </a:cubicBezTo>
                  <a:cubicBezTo>
                    <a:pt x="90947" y="90160"/>
                    <a:pt x="91162" y="90124"/>
                    <a:pt x="91412" y="90124"/>
                  </a:cubicBezTo>
                  <a:cubicBezTo>
                    <a:pt x="92128" y="90088"/>
                    <a:pt x="92843" y="90017"/>
                    <a:pt x="93559" y="89945"/>
                  </a:cubicBezTo>
                  <a:cubicBezTo>
                    <a:pt x="94060" y="89874"/>
                    <a:pt x="94525" y="89838"/>
                    <a:pt x="94990" y="89766"/>
                  </a:cubicBezTo>
                  <a:cubicBezTo>
                    <a:pt x="102682" y="88908"/>
                    <a:pt x="110052" y="87011"/>
                    <a:pt x="116957" y="84221"/>
                  </a:cubicBezTo>
                  <a:cubicBezTo>
                    <a:pt x="117494" y="84006"/>
                    <a:pt x="118031" y="83791"/>
                    <a:pt x="118567" y="83541"/>
                  </a:cubicBezTo>
                  <a:cubicBezTo>
                    <a:pt x="123469" y="81466"/>
                    <a:pt x="128120" y="78926"/>
                    <a:pt x="132485" y="75992"/>
                  </a:cubicBezTo>
                  <a:cubicBezTo>
                    <a:pt x="135812" y="73774"/>
                    <a:pt x="138961" y="71341"/>
                    <a:pt x="141930" y="68693"/>
                  </a:cubicBezTo>
                  <a:cubicBezTo>
                    <a:pt x="145973" y="65080"/>
                    <a:pt x="149694" y="61037"/>
                    <a:pt x="152986" y="56708"/>
                  </a:cubicBezTo>
                  <a:cubicBezTo>
                    <a:pt x="158853" y="49051"/>
                    <a:pt x="163397" y="40357"/>
                    <a:pt x="166402" y="30948"/>
                  </a:cubicBezTo>
                  <a:cubicBezTo>
                    <a:pt x="166975" y="29016"/>
                    <a:pt x="167547" y="27084"/>
                    <a:pt x="168012" y="25116"/>
                  </a:cubicBezTo>
                  <a:cubicBezTo>
                    <a:pt x="169121" y="20429"/>
                    <a:pt x="169873" y="15599"/>
                    <a:pt x="170195" y="10626"/>
                  </a:cubicBezTo>
                  <a:cubicBezTo>
                    <a:pt x="170195" y="10590"/>
                    <a:pt x="170195" y="10519"/>
                    <a:pt x="170195" y="10447"/>
                  </a:cubicBezTo>
                  <a:cubicBezTo>
                    <a:pt x="170266" y="9266"/>
                    <a:pt x="170338" y="8086"/>
                    <a:pt x="170338" y="6905"/>
                  </a:cubicBezTo>
                  <a:lnTo>
                    <a:pt x="1703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238;p57"/>
            <p:cNvSpPr/>
            <p:nvPr/>
          </p:nvSpPr>
          <p:spPr>
            <a:xfrm>
              <a:off x="1565825" y="3418750"/>
              <a:ext cx="4142200" cy="1548300"/>
            </a:xfrm>
            <a:custGeom>
              <a:avLst/>
              <a:gdLst/>
              <a:ahLst/>
              <a:cxnLst/>
              <a:rect l="l" t="t" r="r" b="b"/>
              <a:pathLst>
                <a:path w="165688" h="61932" extrusionOk="0">
                  <a:moveTo>
                    <a:pt x="30555" y="1"/>
                  </a:moveTo>
                  <a:cubicBezTo>
                    <a:pt x="19607" y="1"/>
                    <a:pt x="9303" y="1002"/>
                    <a:pt x="287" y="2791"/>
                  </a:cubicBezTo>
                  <a:cubicBezTo>
                    <a:pt x="180" y="2791"/>
                    <a:pt x="108" y="2791"/>
                    <a:pt x="1" y="2827"/>
                  </a:cubicBezTo>
                  <a:cubicBezTo>
                    <a:pt x="466" y="4795"/>
                    <a:pt x="1038" y="6727"/>
                    <a:pt x="1611" y="8659"/>
                  </a:cubicBezTo>
                  <a:cubicBezTo>
                    <a:pt x="2970" y="12880"/>
                    <a:pt x="4652" y="16995"/>
                    <a:pt x="6584" y="20895"/>
                  </a:cubicBezTo>
                  <a:cubicBezTo>
                    <a:pt x="6512" y="20823"/>
                    <a:pt x="6441" y="20752"/>
                    <a:pt x="6369" y="20644"/>
                  </a:cubicBezTo>
                  <a:lnTo>
                    <a:pt x="6369" y="20644"/>
                  </a:lnTo>
                  <a:cubicBezTo>
                    <a:pt x="8766" y="25510"/>
                    <a:pt x="11629" y="30125"/>
                    <a:pt x="14884" y="34383"/>
                  </a:cubicBezTo>
                  <a:cubicBezTo>
                    <a:pt x="14884" y="34419"/>
                    <a:pt x="14884" y="34419"/>
                    <a:pt x="14920" y="34419"/>
                  </a:cubicBezTo>
                  <a:cubicBezTo>
                    <a:pt x="18212" y="38748"/>
                    <a:pt x="21933" y="42791"/>
                    <a:pt x="25975" y="46404"/>
                  </a:cubicBezTo>
                  <a:cubicBezTo>
                    <a:pt x="28945" y="49052"/>
                    <a:pt x="32093" y="51485"/>
                    <a:pt x="35385" y="53703"/>
                  </a:cubicBezTo>
                  <a:cubicBezTo>
                    <a:pt x="35421" y="53739"/>
                    <a:pt x="35421" y="53739"/>
                    <a:pt x="35421" y="53739"/>
                  </a:cubicBezTo>
                  <a:cubicBezTo>
                    <a:pt x="39786" y="56672"/>
                    <a:pt x="44437" y="59177"/>
                    <a:pt x="49338" y="61252"/>
                  </a:cubicBezTo>
                  <a:cubicBezTo>
                    <a:pt x="49338" y="61252"/>
                    <a:pt x="49338" y="61288"/>
                    <a:pt x="49338" y="61288"/>
                  </a:cubicBezTo>
                  <a:lnTo>
                    <a:pt x="50912" y="61932"/>
                  </a:lnTo>
                  <a:lnTo>
                    <a:pt x="114632" y="61932"/>
                  </a:lnTo>
                  <a:cubicBezTo>
                    <a:pt x="115169" y="61717"/>
                    <a:pt x="115706" y="61502"/>
                    <a:pt x="116242" y="61252"/>
                  </a:cubicBezTo>
                  <a:cubicBezTo>
                    <a:pt x="121144" y="59177"/>
                    <a:pt x="125795" y="56637"/>
                    <a:pt x="130160" y="53703"/>
                  </a:cubicBezTo>
                  <a:cubicBezTo>
                    <a:pt x="133487" y="51485"/>
                    <a:pt x="136636" y="49052"/>
                    <a:pt x="139605" y="46404"/>
                  </a:cubicBezTo>
                  <a:cubicBezTo>
                    <a:pt x="143648" y="42791"/>
                    <a:pt x="147369" y="38748"/>
                    <a:pt x="150661" y="34419"/>
                  </a:cubicBezTo>
                  <a:cubicBezTo>
                    <a:pt x="156528" y="26762"/>
                    <a:pt x="161072" y="18068"/>
                    <a:pt x="164077" y="8659"/>
                  </a:cubicBezTo>
                  <a:cubicBezTo>
                    <a:pt x="164650" y="6727"/>
                    <a:pt x="165222" y="4795"/>
                    <a:pt x="165687" y="2827"/>
                  </a:cubicBezTo>
                  <a:lnTo>
                    <a:pt x="165616" y="2827"/>
                  </a:lnTo>
                  <a:cubicBezTo>
                    <a:pt x="165580" y="2791"/>
                    <a:pt x="165580" y="2791"/>
                    <a:pt x="165544" y="2791"/>
                  </a:cubicBezTo>
                  <a:cubicBezTo>
                    <a:pt x="163218" y="2326"/>
                    <a:pt x="160786" y="1933"/>
                    <a:pt x="158317" y="1575"/>
                  </a:cubicBezTo>
                  <a:cubicBezTo>
                    <a:pt x="151126" y="573"/>
                    <a:pt x="143326" y="1"/>
                    <a:pt x="135133" y="1"/>
                  </a:cubicBezTo>
                  <a:cubicBezTo>
                    <a:pt x="120643" y="1"/>
                    <a:pt x="101216" y="4544"/>
                    <a:pt x="86511" y="9303"/>
                  </a:cubicBezTo>
                  <a:cubicBezTo>
                    <a:pt x="86511" y="9303"/>
                    <a:pt x="86511" y="9338"/>
                    <a:pt x="86511" y="9338"/>
                  </a:cubicBezTo>
                  <a:cubicBezTo>
                    <a:pt x="80501" y="11270"/>
                    <a:pt x="75241" y="13274"/>
                    <a:pt x="71485" y="15027"/>
                  </a:cubicBezTo>
                  <a:cubicBezTo>
                    <a:pt x="71127" y="15170"/>
                    <a:pt x="70805" y="15313"/>
                    <a:pt x="70554" y="15456"/>
                  </a:cubicBezTo>
                  <a:cubicBezTo>
                    <a:pt x="70376" y="15528"/>
                    <a:pt x="70197" y="15600"/>
                    <a:pt x="70054" y="15707"/>
                  </a:cubicBezTo>
                  <a:cubicBezTo>
                    <a:pt x="69910" y="15743"/>
                    <a:pt x="69803" y="15814"/>
                    <a:pt x="69732" y="15850"/>
                  </a:cubicBezTo>
                  <a:cubicBezTo>
                    <a:pt x="69660" y="15886"/>
                    <a:pt x="69588" y="15922"/>
                    <a:pt x="69553" y="15957"/>
                  </a:cubicBezTo>
                  <a:cubicBezTo>
                    <a:pt x="69517" y="15957"/>
                    <a:pt x="69481" y="15993"/>
                    <a:pt x="69481" y="15993"/>
                  </a:cubicBezTo>
                  <a:cubicBezTo>
                    <a:pt x="69481" y="15993"/>
                    <a:pt x="69481" y="15957"/>
                    <a:pt x="69445" y="15957"/>
                  </a:cubicBezTo>
                  <a:lnTo>
                    <a:pt x="69410" y="15957"/>
                  </a:lnTo>
                  <a:cubicBezTo>
                    <a:pt x="68300" y="15349"/>
                    <a:pt x="67227" y="14741"/>
                    <a:pt x="66190" y="14097"/>
                  </a:cubicBezTo>
                  <a:lnTo>
                    <a:pt x="66154" y="14097"/>
                  </a:lnTo>
                  <a:cubicBezTo>
                    <a:pt x="63685" y="12558"/>
                    <a:pt x="61395" y="10877"/>
                    <a:pt x="59070" y="9231"/>
                  </a:cubicBezTo>
                  <a:cubicBezTo>
                    <a:pt x="52308" y="4509"/>
                    <a:pt x="44973" y="1"/>
                    <a:pt x="30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239;p57"/>
            <p:cNvSpPr/>
            <p:nvPr/>
          </p:nvSpPr>
          <p:spPr>
            <a:xfrm>
              <a:off x="1606075" y="3572600"/>
              <a:ext cx="4061700" cy="1547400"/>
            </a:xfrm>
            <a:custGeom>
              <a:avLst/>
              <a:gdLst/>
              <a:ahLst/>
              <a:cxnLst/>
              <a:rect l="l" t="t" r="r" b="b"/>
              <a:pathLst>
                <a:path w="162468" h="61896" extrusionOk="0">
                  <a:moveTo>
                    <a:pt x="28945" y="0"/>
                  </a:moveTo>
                  <a:cubicBezTo>
                    <a:pt x="18641" y="0"/>
                    <a:pt x="8945" y="859"/>
                    <a:pt x="323" y="2433"/>
                  </a:cubicBezTo>
                  <a:cubicBezTo>
                    <a:pt x="216" y="2469"/>
                    <a:pt x="108" y="2469"/>
                    <a:pt x="1" y="2505"/>
                  </a:cubicBezTo>
                  <a:cubicBezTo>
                    <a:pt x="1360" y="6726"/>
                    <a:pt x="3042" y="10841"/>
                    <a:pt x="4974" y="14741"/>
                  </a:cubicBezTo>
                  <a:cubicBezTo>
                    <a:pt x="4902" y="14669"/>
                    <a:pt x="4831" y="14598"/>
                    <a:pt x="4759" y="14490"/>
                  </a:cubicBezTo>
                  <a:lnTo>
                    <a:pt x="4759" y="14490"/>
                  </a:lnTo>
                  <a:cubicBezTo>
                    <a:pt x="7156" y="19356"/>
                    <a:pt x="10019" y="23971"/>
                    <a:pt x="13274" y="28229"/>
                  </a:cubicBezTo>
                  <a:cubicBezTo>
                    <a:pt x="13274" y="28265"/>
                    <a:pt x="13274" y="28265"/>
                    <a:pt x="13310" y="28265"/>
                  </a:cubicBezTo>
                  <a:cubicBezTo>
                    <a:pt x="16602" y="32594"/>
                    <a:pt x="20323" y="36637"/>
                    <a:pt x="24365" y="40250"/>
                  </a:cubicBezTo>
                  <a:cubicBezTo>
                    <a:pt x="27335" y="42898"/>
                    <a:pt x="30483" y="45331"/>
                    <a:pt x="33775" y="47549"/>
                  </a:cubicBezTo>
                  <a:cubicBezTo>
                    <a:pt x="33811" y="47585"/>
                    <a:pt x="33811" y="47585"/>
                    <a:pt x="33811" y="47585"/>
                  </a:cubicBezTo>
                  <a:cubicBezTo>
                    <a:pt x="38176" y="50518"/>
                    <a:pt x="42827" y="53023"/>
                    <a:pt x="47728" y="55098"/>
                  </a:cubicBezTo>
                  <a:cubicBezTo>
                    <a:pt x="47728" y="55098"/>
                    <a:pt x="47728" y="55134"/>
                    <a:pt x="47728" y="55134"/>
                  </a:cubicBezTo>
                  <a:lnTo>
                    <a:pt x="49302" y="55778"/>
                  </a:lnTo>
                  <a:cubicBezTo>
                    <a:pt x="56565" y="58711"/>
                    <a:pt x="64329" y="60643"/>
                    <a:pt x="72415" y="61466"/>
                  </a:cubicBezTo>
                  <a:cubicBezTo>
                    <a:pt x="72952" y="61538"/>
                    <a:pt x="73524" y="61574"/>
                    <a:pt x="74061" y="61609"/>
                  </a:cubicBezTo>
                  <a:cubicBezTo>
                    <a:pt x="75313" y="61717"/>
                    <a:pt x="76529" y="61788"/>
                    <a:pt x="77781" y="61860"/>
                  </a:cubicBezTo>
                  <a:lnTo>
                    <a:pt x="78139" y="61860"/>
                  </a:lnTo>
                  <a:cubicBezTo>
                    <a:pt x="78747" y="61860"/>
                    <a:pt x="79391" y="61896"/>
                    <a:pt x="80000" y="61896"/>
                  </a:cubicBezTo>
                  <a:lnTo>
                    <a:pt x="83327" y="61896"/>
                  </a:lnTo>
                  <a:cubicBezTo>
                    <a:pt x="83971" y="61860"/>
                    <a:pt x="84651" y="61824"/>
                    <a:pt x="85295" y="61824"/>
                  </a:cubicBezTo>
                  <a:cubicBezTo>
                    <a:pt x="86762" y="61753"/>
                    <a:pt x="88193" y="61645"/>
                    <a:pt x="89624" y="61502"/>
                  </a:cubicBezTo>
                  <a:cubicBezTo>
                    <a:pt x="90125" y="61431"/>
                    <a:pt x="90590" y="61395"/>
                    <a:pt x="91055" y="61323"/>
                  </a:cubicBezTo>
                  <a:cubicBezTo>
                    <a:pt x="98747" y="60465"/>
                    <a:pt x="106117" y="58568"/>
                    <a:pt x="113022" y="55778"/>
                  </a:cubicBezTo>
                  <a:cubicBezTo>
                    <a:pt x="113559" y="55563"/>
                    <a:pt x="114096" y="55348"/>
                    <a:pt x="114632" y="55098"/>
                  </a:cubicBezTo>
                  <a:cubicBezTo>
                    <a:pt x="119534" y="53023"/>
                    <a:pt x="124185" y="50483"/>
                    <a:pt x="128550" y="47549"/>
                  </a:cubicBezTo>
                  <a:cubicBezTo>
                    <a:pt x="131877" y="45331"/>
                    <a:pt x="135026" y="42898"/>
                    <a:pt x="137995" y="40250"/>
                  </a:cubicBezTo>
                  <a:cubicBezTo>
                    <a:pt x="142038" y="36637"/>
                    <a:pt x="145759" y="32594"/>
                    <a:pt x="149051" y="28265"/>
                  </a:cubicBezTo>
                  <a:cubicBezTo>
                    <a:pt x="154918" y="20608"/>
                    <a:pt x="159462" y="11914"/>
                    <a:pt x="162467" y="2505"/>
                  </a:cubicBezTo>
                  <a:cubicBezTo>
                    <a:pt x="162431" y="2505"/>
                    <a:pt x="162360" y="2469"/>
                    <a:pt x="162324" y="2469"/>
                  </a:cubicBezTo>
                  <a:cubicBezTo>
                    <a:pt x="159390" y="1932"/>
                    <a:pt x="156313" y="1467"/>
                    <a:pt x="153165" y="1109"/>
                  </a:cubicBezTo>
                  <a:cubicBezTo>
                    <a:pt x="146975" y="394"/>
                    <a:pt x="140392" y="0"/>
                    <a:pt x="133523" y="0"/>
                  </a:cubicBezTo>
                  <a:cubicBezTo>
                    <a:pt x="117387" y="0"/>
                    <a:pt x="95169" y="2147"/>
                    <a:pt x="80143" y="5760"/>
                  </a:cubicBezTo>
                  <a:lnTo>
                    <a:pt x="80035" y="5760"/>
                  </a:lnTo>
                  <a:cubicBezTo>
                    <a:pt x="75313" y="6905"/>
                    <a:pt x="71306" y="8158"/>
                    <a:pt x="68444" y="9553"/>
                  </a:cubicBezTo>
                  <a:cubicBezTo>
                    <a:pt x="68300" y="9589"/>
                    <a:pt x="68193" y="9660"/>
                    <a:pt x="68122" y="9696"/>
                  </a:cubicBezTo>
                  <a:cubicBezTo>
                    <a:pt x="68050" y="9732"/>
                    <a:pt x="67978" y="9768"/>
                    <a:pt x="67943" y="9803"/>
                  </a:cubicBezTo>
                  <a:cubicBezTo>
                    <a:pt x="67907" y="9803"/>
                    <a:pt x="67871" y="9839"/>
                    <a:pt x="67871" y="9839"/>
                  </a:cubicBezTo>
                  <a:cubicBezTo>
                    <a:pt x="67871" y="9839"/>
                    <a:pt x="67871" y="9803"/>
                    <a:pt x="67835" y="9803"/>
                  </a:cubicBezTo>
                  <a:lnTo>
                    <a:pt x="67800" y="9803"/>
                  </a:lnTo>
                  <a:cubicBezTo>
                    <a:pt x="63470" y="7585"/>
                    <a:pt x="59928" y="5653"/>
                    <a:pt x="56100" y="4079"/>
                  </a:cubicBezTo>
                  <a:cubicBezTo>
                    <a:pt x="49696" y="1503"/>
                    <a:pt x="42397" y="0"/>
                    <a:pt x="28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240;p57"/>
            <p:cNvSpPr/>
            <p:nvPr/>
          </p:nvSpPr>
          <p:spPr>
            <a:xfrm>
              <a:off x="1507700" y="1178175"/>
              <a:ext cx="2049175" cy="1683375"/>
            </a:xfrm>
            <a:custGeom>
              <a:avLst/>
              <a:gdLst/>
              <a:ahLst/>
              <a:cxnLst/>
              <a:rect l="l" t="t" r="r" b="b"/>
              <a:pathLst>
                <a:path w="81967" h="67335" extrusionOk="0">
                  <a:moveTo>
                    <a:pt x="41431" y="0"/>
                  </a:moveTo>
                  <a:lnTo>
                    <a:pt x="28837" y="20501"/>
                  </a:lnTo>
                  <a:lnTo>
                    <a:pt x="322" y="66762"/>
                  </a:lnTo>
                  <a:lnTo>
                    <a:pt x="0" y="67334"/>
                  </a:lnTo>
                  <a:lnTo>
                    <a:pt x="81967" y="67334"/>
                  </a:lnTo>
                  <a:lnTo>
                    <a:pt x="77745" y="60286"/>
                  </a:lnTo>
                  <a:lnTo>
                    <a:pt x="69659" y="46869"/>
                  </a:lnTo>
                  <a:lnTo>
                    <a:pt x="66153" y="41073"/>
                  </a:lnTo>
                  <a:lnTo>
                    <a:pt x="64901" y="38962"/>
                  </a:lnTo>
                  <a:lnTo>
                    <a:pt x="62253" y="34597"/>
                  </a:lnTo>
                  <a:lnTo>
                    <a:pt x="53846" y="20644"/>
                  </a:lnTo>
                  <a:lnTo>
                    <a:pt x="414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41;p57"/>
            <p:cNvSpPr/>
            <p:nvPr/>
          </p:nvSpPr>
          <p:spPr>
            <a:xfrm>
              <a:off x="1507700" y="2043100"/>
              <a:ext cx="2049175" cy="818425"/>
            </a:xfrm>
            <a:custGeom>
              <a:avLst/>
              <a:gdLst/>
              <a:ahLst/>
              <a:cxnLst/>
              <a:rect l="l" t="t" r="r" b="b"/>
              <a:pathLst>
                <a:path w="81967" h="32737" extrusionOk="0">
                  <a:moveTo>
                    <a:pt x="62253" y="0"/>
                  </a:moveTo>
                  <a:lnTo>
                    <a:pt x="45545" y="27621"/>
                  </a:lnTo>
                  <a:lnTo>
                    <a:pt x="0" y="32737"/>
                  </a:lnTo>
                  <a:lnTo>
                    <a:pt x="81967" y="32737"/>
                  </a:lnTo>
                  <a:lnTo>
                    <a:pt x="62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42;p57"/>
            <p:cNvSpPr/>
            <p:nvPr/>
          </p:nvSpPr>
          <p:spPr>
            <a:xfrm>
              <a:off x="3713400" y="1178175"/>
              <a:ext cx="2052750" cy="1683375"/>
            </a:xfrm>
            <a:custGeom>
              <a:avLst/>
              <a:gdLst/>
              <a:ahLst/>
              <a:cxnLst/>
              <a:rect l="l" t="t" r="r" b="b"/>
              <a:pathLst>
                <a:path w="82110" h="67335" extrusionOk="0">
                  <a:moveTo>
                    <a:pt x="40536" y="0"/>
                  </a:moveTo>
                  <a:lnTo>
                    <a:pt x="31162" y="15528"/>
                  </a:lnTo>
                  <a:lnTo>
                    <a:pt x="28980" y="19177"/>
                  </a:lnTo>
                  <a:lnTo>
                    <a:pt x="27585" y="21467"/>
                  </a:lnTo>
                  <a:lnTo>
                    <a:pt x="12200" y="47048"/>
                  </a:lnTo>
                  <a:lnTo>
                    <a:pt x="8980" y="52379"/>
                  </a:lnTo>
                  <a:lnTo>
                    <a:pt x="8515" y="53166"/>
                  </a:lnTo>
                  <a:lnTo>
                    <a:pt x="4937" y="59105"/>
                  </a:lnTo>
                  <a:lnTo>
                    <a:pt x="3757" y="61037"/>
                  </a:lnTo>
                  <a:lnTo>
                    <a:pt x="2862" y="62576"/>
                  </a:lnTo>
                  <a:lnTo>
                    <a:pt x="2540" y="63076"/>
                  </a:lnTo>
                  <a:lnTo>
                    <a:pt x="1610" y="64615"/>
                  </a:lnTo>
                  <a:lnTo>
                    <a:pt x="322" y="66762"/>
                  </a:lnTo>
                  <a:lnTo>
                    <a:pt x="0" y="67334"/>
                  </a:lnTo>
                  <a:lnTo>
                    <a:pt x="82110" y="67334"/>
                  </a:lnTo>
                  <a:lnTo>
                    <a:pt x="82002" y="67119"/>
                  </a:lnTo>
                  <a:lnTo>
                    <a:pt x="52307" y="19106"/>
                  </a:lnTo>
                  <a:lnTo>
                    <a:pt x="405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43;p57"/>
            <p:cNvSpPr/>
            <p:nvPr/>
          </p:nvSpPr>
          <p:spPr>
            <a:xfrm>
              <a:off x="3713400" y="2354375"/>
              <a:ext cx="2052750" cy="507150"/>
            </a:xfrm>
            <a:custGeom>
              <a:avLst/>
              <a:gdLst/>
              <a:ahLst/>
              <a:cxnLst/>
              <a:rect l="l" t="t" r="r" b="b"/>
              <a:pathLst>
                <a:path w="82110" h="20286" extrusionOk="0">
                  <a:moveTo>
                    <a:pt x="12200" y="0"/>
                  </a:moveTo>
                  <a:lnTo>
                    <a:pt x="0" y="20286"/>
                  </a:lnTo>
                  <a:lnTo>
                    <a:pt x="82110" y="20286"/>
                  </a:lnTo>
                  <a:lnTo>
                    <a:pt x="22969" y="14919"/>
                  </a:lnTo>
                  <a:lnTo>
                    <a:pt x="1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44;p57"/>
            <p:cNvSpPr/>
            <p:nvPr/>
          </p:nvSpPr>
          <p:spPr>
            <a:xfrm>
              <a:off x="2702675" y="1668325"/>
              <a:ext cx="1436500" cy="1193200"/>
            </a:xfrm>
            <a:custGeom>
              <a:avLst/>
              <a:gdLst/>
              <a:ahLst/>
              <a:cxnLst/>
              <a:rect l="l" t="t" r="r" b="b"/>
              <a:pathLst>
                <a:path w="57460" h="47728" extrusionOk="0">
                  <a:moveTo>
                    <a:pt x="28730" y="1"/>
                  </a:moveTo>
                  <a:lnTo>
                    <a:pt x="0" y="47728"/>
                  </a:lnTo>
                  <a:lnTo>
                    <a:pt x="57459" y="47728"/>
                  </a:lnTo>
                  <a:lnTo>
                    <a:pt x="287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45;p57"/>
            <p:cNvSpPr/>
            <p:nvPr/>
          </p:nvSpPr>
          <p:spPr>
            <a:xfrm>
              <a:off x="2702675" y="2534150"/>
              <a:ext cx="1436500" cy="327375"/>
            </a:xfrm>
            <a:custGeom>
              <a:avLst/>
              <a:gdLst/>
              <a:ahLst/>
              <a:cxnLst/>
              <a:rect l="l" t="t" r="r" b="b"/>
              <a:pathLst>
                <a:path w="57460" h="13095" extrusionOk="0">
                  <a:moveTo>
                    <a:pt x="7871" y="0"/>
                  </a:moveTo>
                  <a:lnTo>
                    <a:pt x="0" y="13095"/>
                  </a:lnTo>
                  <a:lnTo>
                    <a:pt x="57459" y="13095"/>
                  </a:lnTo>
                  <a:lnTo>
                    <a:pt x="52522" y="9660"/>
                  </a:lnTo>
                  <a:lnTo>
                    <a:pt x="45366" y="4866"/>
                  </a:lnTo>
                  <a:lnTo>
                    <a:pt x="35742" y="9660"/>
                  </a:lnTo>
                  <a:lnTo>
                    <a:pt x="28050" y="4866"/>
                  </a:lnTo>
                  <a:lnTo>
                    <a:pt x="18712" y="9660"/>
                  </a:lnTo>
                  <a:lnTo>
                    <a:pt x="11020" y="4866"/>
                  </a:lnTo>
                  <a:lnTo>
                    <a:pt x="78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46;p57"/>
            <p:cNvSpPr/>
            <p:nvPr/>
          </p:nvSpPr>
          <p:spPr>
            <a:xfrm>
              <a:off x="2223250" y="1178175"/>
              <a:ext cx="637750" cy="579625"/>
            </a:xfrm>
            <a:custGeom>
              <a:avLst/>
              <a:gdLst/>
              <a:ahLst/>
              <a:cxnLst/>
              <a:rect l="l" t="t" r="r" b="b"/>
              <a:pathLst>
                <a:path w="25510" h="23185" extrusionOk="0">
                  <a:moveTo>
                    <a:pt x="12809" y="0"/>
                  </a:moveTo>
                  <a:lnTo>
                    <a:pt x="287" y="19678"/>
                  </a:lnTo>
                  <a:cubicBezTo>
                    <a:pt x="0" y="20143"/>
                    <a:pt x="179" y="20787"/>
                    <a:pt x="680" y="21038"/>
                  </a:cubicBezTo>
                  <a:cubicBezTo>
                    <a:pt x="1861" y="21646"/>
                    <a:pt x="2219" y="23184"/>
                    <a:pt x="3972" y="23184"/>
                  </a:cubicBezTo>
                  <a:cubicBezTo>
                    <a:pt x="6154" y="23184"/>
                    <a:pt x="6154" y="20787"/>
                    <a:pt x="8372" y="20787"/>
                  </a:cubicBezTo>
                  <a:cubicBezTo>
                    <a:pt x="10555" y="20787"/>
                    <a:pt x="10555" y="23184"/>
                    <a:pt x="12737" y="23184"/>
                  </a:cubicBezTo>
                  <a:cubicBezTo>
                    <a:pt x="14956" y="23184"/>
                    <a:pt x="14956" y="20787"/>
                    <a:pt x="17138" y="20787"/>
                  </a:cubicBezTo>
                  <a:cubicBezTo>
                    <a:pt x="19320" y="20787"/>
                    <a:pt x="19320" y="23184"/>
                    <a:pt x="21503" y="23184"/>
                  </a:cubicBezTo>
                  <a:cubicBezTo>
                    <a:pt x="23292" y="23184"/>
                    <a:pt x="23614" y="21646"/>
                    <a:pt x="24830" y="21038"/>
                  </a:cubicBezTo>
                  <a:cubicBezTo>
                    <a:pt x="25331" y="20787"/>
                    <a:pt x="25510" y="20143"/>
                    <a:pt x="25188" y="19678"/>
                  </a:cubicBezTo>
                  <a:lnTo>
                    <a:pt x="128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247;p57"/>
            <p:cNvSpPr/>
            <p:nvPr/>
          </p:nvSpPr>
          <p:spPr>
            <a:xfrm>
              <a:off x="4429825" y="1178175"/>
              <a:ext cx="598425" cy="539375"/>
            </a:xfrm>
            <a:custGeom>
              <a:avLst/>
              <a:gdLst/>
              <a:ahLst/>
              <a:cxnLst/>
              <a:rect l="l" t="t" r="r" b="b"/>
              <a:pathLst>
                <a:path w="23937" h="21575" extrusionOk="0">
                  <a:moveTo>
                    <a:pt x="11843" y="0"/>
                  </a:moveTo>
                  <a:lnTo>
                    <a:pt x="287" y="18104"/>
                  </a:lnTo>
                  <a:cubicBezTo>
                    <a:pt x="1" y="18569"/>
                    <a:pt x="144" y="19177"/>
                    <a:pt x="645" y="19463"/>
                  </a:cubicBezTo>
                  <a:cubicBezTo>
                    <a:pt x="1754" y="20072"/>
                    <a:pt x="2076" y="21574"/>
                    <a:pt x="3722" y="21574"/>
                  </a:cubicBezTo>
                  <a:cubicBezTo>
                    <a:pt x="5761" y="21574"/>
                    <a:pt x="5761" y="19177"/>
                    <a:pt x="7836" y="19177"/>
                  </a:cubicBezTo>
                  <a:cubicBezTo>
                    <a:pt x="9911" y="19177"/>
                    <a:pt x="9911" y="21574"/>
                    <a:pt x="11951" y="21574"/>
                  </a:cubicBezTo>
                  <a:cubicBezTo>
                    <a:pt x="14026" y="21574"/>
                    <a:pt x="14026" y="19177"/>
                    <a:pt x="16101" y="19177"/>
                  </a:cubicBezTo>
                  <a:cubicBezTo>
                    <a:pt x="18140" y="19177"/>
                    <a:pt x="18140" y="21574"/>
                    <a:pt x="20215" y="21574"/>
                  </a:cubicBezTo>
                  <a:cubicBezTo>
                    <a:pt x="21861" y="21574"/>
                    <a:pt x="22183" y="20072"/>
                    <a:pt x="23292" y="19463"/>
                  </a:cubicBezTo>
                  <a:cubicBezTo>
                    <a:pt x="23793" y="19177"/>
                    <a:pt x="23936" y="18569"/>
                    <a:pt x="23650" y="18104"/>
                  </a:cubicBezTo>
                  <a:lnTo>
                    <a:pt x="118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248;p57"/>
            <p:cNvSpPr/>
            <p:nvPr/>
          </p:nvSpPr>
          <p:spPr>
            <a:xfrm>
              <a:off x="3218750" y="1668325"/>
              <a:ext cx="405225" cy="381950"/>
            </a:xfrm>
            <a:custGeom>
              <a:avLst/>
              <a:gdLst/>
              <a:ahLst/>
              <a:cxnLst/>
              <a:rect l="l" t="t" r="r" b="b"/>
              <a:pathLst>
                <a:path w="16209" h="15278" extrusionOk="0">
                  <a:moveTo>
                    <a:pt x="8087" y="1"/>
                  </a:moveTo>
                  <a:lnTo>
                    <a:pt x="251" y="11950"/>
                  </a:lnTo>
                  <a:cubicBezTo>
                    <a:pt x="1" y="12308"/>
                    <a:pt x="37" y="12845"/>
                    <a:pt x="395" y="13167"/>
                  </a:cubicBezTo>
                  <a:cubicBezTo>
                    <a:pt x="1110" y="13811"/>
                    <a:pt x="1361" y="15278"/>
                    <a:pt x="2470" y="15278"/>
                  </a:cubicBezTo>
                  <a:cubicBezTo>
                    <a:pt x="3865" y="15278"/>
                    <a:pt x="3865" y="12881"/>
                    <a:pt x="5260" y="12881"/>
                  </a:cubicBezTo>
                  <a:cubicBezTo>
                    <a:pt x="6691" y="12881"/>
                    <a:pt x="6691" y="15278"/>
                    <a:pt x="8087" y="15278"/>
                  </a:cubicBezTo>
                  <a:cubicBezTo>
                    <a:pt x="9518" y="15278"/>
                    <a:pt x="9518" y="12881"/>
                    <a:pt x="10913" y="12881"/>
                  </a:cubicBezTo>
                  <a:cubicBezTo>
                    <a:pt x="12344" y="12881"/>
                    <a:pt x="12344" y="15278"/>
                    <a:pt x="13740" y="15278"/>
                  </a:cubicBezTo>
                  <a:cubicBezTo>
                    <a:pt x="14849" y="15278"/>
                    <a:pt x="15063" y="13811"/>
                    <a:pt x="15815" y="13167"/>
                  </a:cubicBezTo>
                  <a:cubicBezTo>
                    <a:pt x="16137" y="12845"/>
                    <a:pt x="16208" y="12308"/>
                    <a:pt x="15958" y="11950"/>
                  </a:cubicBezTo>
                  <a:lnTo>
                    <a:pt x="80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249;p57"/>
            <p:cNvSpPr/>
            <p:nvPr/>
          </p:nvSpPr>
          <p:spPr>
            <a:xfrm>
              <a:off x="2608750" y="2861525"/>
              <a:ext cx="1902500" cy="1444525"/>
            </a:xfrm>
            <a:custGeom>
              <a:avLst/>
              <a:gdLst/>
              <a:ahLst/>
              <a:cxnLst/>
              <a:rect l="l" t="t" r="r" b="b"/>
              <a:pathLst>
                <a:path w="76100" h="57781" extrusionOk="0">
                  <a:moveTo>
                    <a:pt x="62790" y="0"/>
                  </a:moveTo>
                  <a:cubicBezTo>
                    <a:pt x="74096" y="13452"/>
                    <a:pt x="50948" y="15420"/>
                    <a:pt x="26655" y="26261"/>
                  </a:cubicBezTo>
                  <a:cubicBezTo>
                    <a:pt x="2362" y="37066"/>
                    <a:pt x="1" y="57781"/>
                    <a:pt x="1" y="57781"/>
                  </a:cubicBezTo>
                  <a:lnTo>
                    <a:pt x="26369" y="55670"/>
                  </a:lnTo>
                  <a:cubicBezTo>
                    <a:pt x="20680" y="31663"/>
                    <a:pt x="71699" y="26654"/>
                    <a:pt x="74704" y="12486"/>
                  </a:cubicBezTo>
                  <a:cubicBezTo>
                    <a:pt x="76100" y="5832"/>
                    <a:pt x="66905" y="0"/>
                    <a:pt x="66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250;p57"/>
            <p:cNvSpPr/>
            <p:nvPr/>
          </p:nvSpPr>
          <p:spPr>
            <a:xfrm>
              <a:off x="2608750" y="3673425"/>
              <a:ext cx="1000900" cy="632625"/>
            </a:xfrm>
            <a:custGeom>
              <a:avLst/>
              <a:gdLst/>
              <a:ahLst/>
              <a:cxnLst/>
              <a:rect l="l" t="t" r="r" b="b"/>
              <a:pathLst>
                <a:path w="40036" h="25305" extrusionOk="0">
                  <a:moveTo>
                    <a:pt x="16183" y="0"/>
                  </a:moveTo>
                  <a:cubicBezTo>
                    <a:pt x="16098" y="0"/>
                    <a:pt x="16034" y="15"/>
                    <a:pt x="15993" y="46"/>
                  </a:cubicBezTo>
                  <a:cubicBezTo>
                    <a:pt x="1611" y="11101"/>
                    <a:pt x="1" y="25305"/>
                    <a:pt x="1" y="25305"/>
                  </a:cubicBezTo>
                  <a:lnTo>
                    <a:pt x="26369" y="23194"/>
                  </a:lnTo>
                  <a:cubicBezTo>
                    <a:pt x="24079" y="13606"/>
                    <a:pt x="30877" y="7058"/>
                    <a:pt x="40036" y="1727"/>
                  </a:cubicBezTo>
                  <a:lnTo>
                    <a:pt x="40036" y="1727"/>
                  </a:lnTo>
                  <a:cubicBezTo>
                    <a:pt x="32880" y="3015"/>
                    <a:pt x="27764" y="5806"/>
                    <a:pt x="27764" y="5806"/>
                  </a:cubicBezTo>
                  <a:cubicBezTo>
                    <a:pt x="27764" y="5806"/>
                    <a:pt x="17872" y="0"/>
                    <a:pt x="16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251;p57"/>
            <p:cNvSpPr/>
            <p:nvPr/>
          </p:nvSpPr>
          <p:spPr>
            <a:xfrm>
              <a:off x="1937925" y="4195125"/>
              <a:ext cx="3394425" cy="924875"/>
            </a:xfrm>
            <a:custGeom>
              <a:avLst/>
              <a:gdLst/>
              <a:ahLst/>
              <a:cxnLst/>
              <a:rect l="l" t="t" r="r" b="b"/>
              <a:pathLst>
                <a:path w="135777" h="36995" extrusionOk="0">
                  <a:moveTo>
                    <a:pt x="39570" y="1"/>
                  </a:moveTo>
                  <a:cubicBezTo>
                    <a:pt x="33810" y="1"/>
                    <a:pt x="30376" y="788"/>
                    <a:pt x="27370" y="1718"/>
                  </a:cubicBezTo>
                  <a:cubicBezTo>
                    <a:pt x="23041" y="3077"/>
                    <a:pt x="19607" y="4759"/>
                    <a:pt x="11163" y="4759"/>
                  </a:cubicBezTo>
                  <a:lnTo>
                    <a:pt x="10591" y="4759"/>
                  </a:lnTo>
                  <a:cubicBezTo>
                    <a:pt x="6262" y="4723"/>
                    <a:pt x="3328" y="4222"/>
                    <a:pt x="823" y="3578"/>
                  </a:cubicBezTo>
                  <a:cubicBezTo>
                    <a:pt x="609" y="3507"/>
                    <a:pt x="358" y="3435"/>
                    <a:pt x="144" y="3364"/>
                  </a:cubicBezTo>
                  <a:cubicBezTo>
                    <a:pt x="108" y="3364"/>
                    <a:pt x="36" y="3364"/>
                    <a:pt x="0" y="3328"/>
                  </a:cubicBezTo>
                  <a:lnTo>
                    <a:pt x="0" y="3328"/>
                  </a:lnTo>
                  <a:cubicBezTo>
                    <a:pt x="0" y="3364"/>
                    <a:pt x="0" y="3364"/>
                    <a:pt x="36" y="3364"/>
                  </a:cubicBezTo>
                  <a:cubicBezTo>
                    <a:pt x="3328" y="7693"/>
                    <a:pt x="7049" y="11736"/>
                    <a:pt x="11091" y="15349"/>
                  </a:cubicBezTo>
                  <a:cubicBezTo>
                    <a:pt x="14061" y="17997"/>
                    <a:pt x="17209" y="20430"/>
                    <a:pt x="20501" y="22648"/>
                  </a:cubicBezTo>
                  <a:cubicBezTo>
                    <a:pt x="20537" y="22684"/>
                    <a:pt x="20537" y="22684"/>
                    <a:pt x="20537" y="22684"/>
                  </a:cubicBezTo>
                  <a:cubicBezTo>
                    <a:pt x="24902" y="25617"/>
                    <a:pt x="29553" y="28122"/>
                    <a:pt x="34454" y="30197"/>
                  </a:cubicBezTo>
                  <a:cubicBezTo>
                    <a:pt x="34454" y="30197"/>
                    <a:pt x="34454" y="30233"/>
                    <a:pt x="34454" y="30233"/>
                  </a:cubicBezTo>
                  <a:lnTo>
                    <a:pt x="36028" y="30877"/>
                  </a:lnTo>
                  <a:cubicBezTo>
                    <a:pt x="43291" y="33810"/>
                    <a:pt x="51055" y="35742"/>
                    <a:pt x="59141" y="36565"/>
                  </a:cubicBezTo>
                  <a:cubicBezTo>
                    <a:pt x="59678" y="36637"/>
                    <a:pt x="60250" y="36673"/>
                    <a:pt x="60787" y="36708"/>
                  </a:cubicBezTo>
                  <a:cubicBezTo>
                    <a:pt x="62039" y="36816"/>
                    <a:pt x="63255" y="36887"/>
                    <a:pt x="64507" y="36959"/>
                  </a:cubicBezTo>
                  <a:lnTo>
                    <a:pt x="64865" y="36959"/>
                  </a:lnTo>
                  <a:cubicBezTo>
                    <a:pt x="65473" y="36959"/>
                    <a:pt x="66117" y="36995"/>
                    <a:pt x="66726" y="36995"/>
                  </a:cubicBezTo>
                  <a:lnTo>
                    <a:pt x="70053" y="36995"/>
                  </a:lnTo>
                  <a:cubicBezTo>
                    <a:pt x="70697" y="36959"/>
                    <a:pt x="71377" y="36923"/>
                    <a:pt x="72021" y="36923"/>
                  </a:cubicBezTo>
                  <a:cubicBezTo>
                    <a:pt x="73488" y="36852"/>
                    <a:pt x="74919" y="36744"/>
                    <a:pt x="76350" y="36601"/>
                  </a:cubicBezTo>
                  <a:cubicBezTo>
                    <a:pt x="76851" y="36530"/>
                    <a:pt x="77316" y="36494"/>
                    <a:pt x="77781" y="36422"/>
                  </a:cubicBezTo>
                  <a:cubicBezTo>
                    <a:pt x="85473" y="35564"/>
                    <a:pt x="92843" y="33667"/>
                    <a:pt x="99748" y="30877"/>
                  </a:cubicBezTo>
                  <a:cubicBezTo>
                    <a:pt x="100285" y="30662"/>
                    <a:pt x="100822" y="30447"/>
                    <a:pt x="101358" y="30197"/>
                  </a:cubicBezTo>
                  <a:cubicBezTo>
                    <a:pt x="106260" y="28122"/>
                    <a:pt x="110911" y="25582"/>
                    <a:pt x="115276" y="22648"/>
                  </a:cubicBezTo>
                  <a:cubicBezTo>
                    <a:pt x="118603" y="20430"/>
                    <a:pt x="121752" y="17997"/>
                    <a:pt x="124721" y="15349"/>
                  </a:cubicBezTo>
                  <a:cubicBezTo>
                    <a:pt x="128764" y="11736"/>
                    <a:pt x="132485" y="7693"/>
                    <a:pt x="135777" y="3364"/>
                  </a:cubicBezTo>
                  <a:lnTo>
                    <a:pt x="135777" y="3364"/>
                  </a:lnTo>
                  <a:cubicBezTo>
                    <a:pt x="135741" y="3399"/>
                    <a:pt x="135669" y="3399"/>
                    <a:pt x="135633" y="3435"/>
                  </a:cubicBezTo>
                  <a:cubicBezTo>
                    <a:pt x="135526" y="3435"/>
                    <a:pt x="135419" y="3471"/>
                    <a:pt x="135347" y="3507"/>
                  </a:cubicBezTo>
                  <a:cubicBezTo>
                    <a:pt x="132700" y="4222"/>
                    <a:pt x="129515" y="4759"/>
                    <a:pt x="124757" y="4759"/>
                  </a:cubicBezTo>
                  <a:cubicBezTo>
                    <a:pt x="119033" y="4759"/>
                    <a:pt x="115598" y="3972"/>
                    <a:pt x="112628" y="3042"/>
                  </a:cubicBezTo>
                  <a:cubicBezTo>
                    <a:pt x="108228" y="1682"/>
                    <a:pt x="104829" y="1"/>
                    <a:pt x="96350" y="1"/>
                  </a:cubicBezTo>
                  <a:cubicBezTo>
                    <a:pt x="82146" y="1"/>
                    <a:pt x="82146" y="4759"/>
                    <a:pt x="67942" y="4759"/>
                  </a:cubicBezTo>
                  <a:cubicBezTo>
                    <a:pt x="60465" y="4759"/>
                    <a:pt x="56923" y="3435"/>
                    <a:pt x="53166" y="2183"/>
                  </a:cubicBezTo>
                  <a:cubicBezTo>
                    <a:pt x="49803" y="1038"/>
                    <a:pt x="46261" y="1"/>
                    <a:pt x="39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252;p57"/>
            <p:cNvSpPr/>
            <p:nvPr/>
          </p:nvSpPr>
          <p:spPr>
            <a:xfrm>
              <a:off x="2215200" y="4459875"/>
              <a:ext cx="2840775" cy="326500"/>
            </a:xfrm>
            <a:custGeom>
              <a:avLst/>
              <a:gdLst/>
              <a:ahLst/>
              <a:cxnLst/>
              <a:rect l="l" t="t" r="r" b="b"/>
              <a:pathLst>
                <a:path w="113631" h="13060" extrusionOk="0">
                  <a:moveTo>
                    <a:pt x="28479" y="1"/>
                  </a:moveTo>
                  <a:cubicBezTo>
                    <a:pt x="22254" y="1"/>
                    <a:pt x="18748" y="895"/>
                    <a:pt x="15564" y="1933"/>
                  </a:cubicBezTo>
                  <a:cubicBezTo>
                    <a:pt x="11664" y="3221"/>
                    <a:pt x="8265" y="4652"/>
                    <a:pt x="823" y="4759"/>
                  </a:cubicBezTo>
                  <a:lnTo>
                    <a:pt x="0" y="4759"/>
                  </a:lnTo>
                  <a:cubicBezTo>
                    <a:pt x="2970" y="7407"/>
                    <a:pt x="6118" y="9840"/>
                    <a:pt x="9410" y="12058"/>
                  </a:cubicBezTo>
                  <a:cubicBezTo>
                    <a:pt x="9446" y="12094"/>
                    <a:pt x="9446" y="12094"/>
                    <a:pt x="9446" y="12094"/>
                  </a:cubicBezTo>
                  <a:cubicBezTo>
                    <a:pt x="9482" y="12094"/>
                    <a:pt x="9517" y="12094"/>
                    <a:pt x="9553" y="12058"/>
                  </a:cubicBezTo>
                  <a:cubicBezTo>
                    <a:pt x="9768" y="12022"/>
                    <a:pt x="9982" y="11951"/>
                    <a:pt x="10233" y="11915"/>
                  </a:cubicBezTo>
                  <a:cubicBezTo>
                    <a:pt x="15707" y="10484"/>
                    <a:pt x="18784" y="8265"/>
                    <a:pt x="28479" y="8265"/>
                  </a:cubicBezTo>
                  <a:cubicBezTo>
                    <a:pt x="42683" y="8265"/>
                    <a:pt x="42683" y="13060"/>
                    <a:pt x="56851" y="13060"/>
                  </a:cubicBezTo>
                  <a:cubicBezTo>
                    <a:pt x="71055" y="13060"/>
                    <a:pt x="71055" y="8265"/>
                    <a:pt x="85259" y="8265"/>
                  </a:cubicBezTo>
                  <a:cubicBezTo>
                    <a:pt x="95026" y="8265"/>
                    <a:pt x="98067" y="10519"/>
                    <a:pt x="103684" y="11951"/>
                  </a:cubicBezTo>
                  <a:cubicBezTo>
                    <a:pt x="103827" y="11986"/>
                    <a:pt x="103970" y="12022"/>
                    <a:pt x="104113" y="12058"/>
                  </a:cubicBezTo>
                  <a:lnTo>
                    <a:pt x="104185" y="12058"/>
                  </a:lnTo>
                  <a:cubicBezTo>
                    <a:pt x="107512" y="9840"/>
                    <a:pt x="110661" y="7407"/>
                    <a:pt x="113630" y="4759"/>
                  </a:cubicBezTo>
                  <a:lnTo>
                    <a:pt x="113094" y="4759"/>
                  </a:lnTo>
                  <a:cubicBezTo>
                    <a:pt x="100214" y="4652"/>
                    <a:pt x="99319" y="466"/>
                    <a:pt x="87441" y="37"/>
                  </a:cubicBezTo>
                  <a:cubicBezTo>
                    <a:pt x="86761" y="1"/>
                    <a:pt x="86046" y="1"/>
                    <a:pt x="85259" y="1"/>
                  </a:cubicBezTo>
                  <a:cubicBezTo>
                    <a:pt x="71055" y="1"/>
                    <a:pt x="71055" y="4759"/>
                    <a:pt x="56851" y="4759"/>
                  </a:cubicBezTo>
                  <a:cubicBezTo>
                    <a:pt x="42683" y="4759"/>
                    <a:pt x="42683" y="1"/>
                    <a:pt x="28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253;p57"/>
            <p:cNvSpPr/>
            <p:nvPr/>
          </p:nvSpPr>
          <p:spPr>
            <a:xfrm>
              <a:off x="2799275" y="4944675"/>
              <a:ext cx="1672625" cy="175325"/>
            </a:xfrm>
            <a:custGeom>
              <a:avLst/>
              <a:gdLst/>
              <a:ahLst/>
              <a:cxnLst/>
              <a:rect l="l" t="t" r="r" b="b"/>
              <a:pathLst>
                <a:path w="66905" h="7013" extrusionOk="0">
                  <a:moveTo>
                    <a:pt x="5116" y="0"/>
                  </a:moveTo>
                  <a:cubicBezTo>
                    <a:pt x="3685" y="0"/>
                    <a:pt x="2397" y="36"/>
                    <a:pt x="1252" y="143"/>
                  </a:cubicBezTo>
                  <a:cubicBezTo>
                    <a:pt x="859" y="143"/>
                    <a:pt x="465" y="179"/>
                    <a:pt x="108" y="215"/>
                  </a:cubicBezTo>
                  <a:cubicBezTo>
                    <a:pt x="72" y="215"/>
                    <a:pt x="36" y="215"/>
                    <a:pt x="0" y="251"/>
                  </a:cubicBezTo>
                  <a:lnTo>
                    <a:pt x="1574" y="895"/>
                  </a:lnTo>
                  <a:cubicBezTo>
                    <a:pt x="8837" y="3828"/>
                    <a:pt x="16601" y="5760"/>
                    <a:pt x="24687" y="6583"/>
                  </a:cubicBezTo>
                  <a:cubicBezTo>
                    <a:pt x="25224" y="6655"/>
                    <a:pt x="25796" y="6691"/>
                    <a:pt x="26333" y="6726"/>
                  </a:cubicBezTo>
                  <a:cubicBezTo>
                    <a:pt x="27585" y="6834"/>
                    <a:pt x="28801" y="6905"/>
                    <a:pt x="30053" y="6977"/>
                  </a:cubicBezTo>
                  <a:lnTo>
                    <a:pt x="30411" y="6977"/>
                  </a:lnTo>
                  <a:cubicBezTo>
                    <a:pt x="31019" y="6977"/>
                    <a:pt x="31663" y="7013"/>
                    <a:pt x="32272" y="7013"/>
                  </a:cubicBezTo>
                  <a:lnTo>
                    <a:pt x="35599" y="7013"/>
                  </a:lnTo>
                  <a:cubicBezTo>
                    <a:pt x="36243" y="6977"/>
                    <a:pt x="36923" y="6941"/>
                    <a:pt x="37567" y="6941"/>
                  </a:cubicBezTo>
                  <a:cubicBezTo>
                    <a:pt x="39034" y="6870"/>
                    <a:pt x="40465" y="6762"/>
                    <a:pt x="41896" y="6619"/>
                  </a:cubicBezTo>
                  <a:cubicBezTo>
                    <a:pt x="42397" y="6548"/>
                    <a:pt x="42862" y="6512"/>
                    <a:pt x="43327" y="6440"/>
                  </a:cubicBezTo>
                  <a:cubicBezTo>
                    <a:pt x="51019" y="5582"/>
                    <a:pt x="58389" y="3685"/>
                    <a:pt x="65294" y="895"/>
                  </a:cubicBezTo>
                  <a:cubicBezTo>
                    <a:pt x="65831" y="680"/>
                    <a:pt x="66368" y="465"/>
                    <a:pt x="66904" y="215"/>
                  </a:cubicBezTo>
                  <a:lnTo>
                    <a:pt x="66797" y="215"/>
                  </a:lnTo>
                  <a:cubicBezTo>
                    <a:pt x="66511" y="179"/>
                    <a:pt x="66225" y="179"/>
                    <a:pt x="65938" y="143"/>
                  </a:cubicBezTo>
                  <a:cubicBezTo>
                    <a:pt x="64722" y="36"/>
                    <a:pt x="63398" y="0"/>
                    <a:pt x="61896" y="0"/>
                  </a:cubicBezTo>
                  <a:cubicBezTo>
                    <a:pt x="57960" y="0"/>
                    <a:pt x="55098" y="358"/>
                    <a:pt x="52737" y="895"/>
                  </a:cubicBezTo>
                  <a:cubicBezTo>
                    <a:pt x="46619" y="2290"/>
                    <a:pt x="43756" y="4759"/>
                    <a:pt x="33488" y="4759"/>
                  </a:cubicBezTo>
                  <a:cubicBezTo>
                    <a:pt x="23256" y="4759"/>
                    <a:pt x="20394" y="2290"/>
                    <a:pt x="14276" y="895"/>
                  </a:cubicBezTo>
                  <a:cubicBezTo>
                    <a:pt x="11914" y="358"/>
                    <a:pt x="9052" y="0"/>
                    <a:pt x="5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254;p57"/>
            <p:cNvSpPr/>
            <p:nvPr/>
          </p:nvSpPr>
          <p:spPr>
            <a:xfrm>
              <a:off x="5415500" y="3294425"/>
              <a:ext cx="38500" cy="66200"/>
            </a:xfrm>
            <a:custGeom>
              <a:avLst/>
              <a:gdLst/>
              <a:ahLst/>
              <a:cxnLst/>
              <a:rect l="l" t="t" r="r" b="b"/>
              <a:pathLst>
                <a:path w="1540" h="2648" extrusionOk="0">
                  <a:moveTo>
                    <a:pt x="752" y="0"/>
                  </a:moveTo>
                  <a:cubicBezTo>
                    <a:pt x="323" y="0"/>
                    <a:pt x="1" y="287"/>
                    <a:pt x="1" y="1002"/>
                  </a:cubicBezTo>
                  <a:cubicBezTo>
                    <a:pt x="1" y="1754"/>
                    <a:pt x="752" y="2648"/>
                    <a:pt x="752" y="2648"/>
                  </a:cubicBezTo>
                  <a:cubicBezTo>
                    <a:pt x="752" y="2648"/>
                    <a:pt x="1539" y="1754"/>
                    <a:pt x="1539" y="1002"/>
                  </a:cubicBezTo>
                  <a:cubicBezTo>
                    <a:pt x="1539" y="287"/>
                    <a:pt x="1182" y="0"/>
                    <a:pt x="7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255;p57"/>
            <p:cNvSpPr/>
            <p:nvPr/>
          </p:nvSpPr>
          <p:spPr>
            <a:xfrm>
              <a:off x="5360050" y="3323250"/>
              <a:ext cx="59050" cy="48225"/>
            </a:xfrm>
            <a:custGeom>
              <a:avLst/>
              <a:gdLst/>
              <a:ahLst/>
              <a:cxnLst/>
              <a:rect l="l" t="t" r="r" b="b"/>
              <a:pathLst>
                <a:path w="2362" h="1929" extrusionOk="0">
                  <a:moveTo>
                    <a:pt x="826" y="1"/>
                  </a:moveTo>
                  <a:cubicBezTo>
                    <a:pt x="597" y="1"/>
                    <a:pt x="418" y="110"/>
                    <a:pt x="287" y="279"/>
                  </a:cubicBezTo>
                  <a:cubicBezTo>
                    <a:pt x="1" y="636"/>
                    <a:pt x="36" y="1066"/>
                    <a:pt x="609" y="1531"/>
                  </a:cubicBezTo>
                  <a:cubicBezTo>
                    <a:pt x="1047" y="1886"/>
                    <a:pt x="1840" y="1928"/>
                    <a:pt x="2189" y="1928"/>
                  </a:cubicBezTo>
                  <a:cubicBezTo>
                    <a:pt x="2297" y="1928"/>
                    <a:pt x="2362" y="1924"/>
                    <a:pt x="2362" y="1924"/>
                  </a:cubicBezTo>
                  <a:cubicBezTo>
                    <a:pt x="2362" y="1924"/>
                    <a:pt x="2147" y="744"/>
                    <a:pt x="1575" y="314"/>
                  </a:cubicBezTo>
                  <a:cubicBezTo>
                    <a:pt x="1284" y="92"/>
                    <a:pt x="1035" y="1"/>
                    <a:pt x="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256;p57"/>
            <p:cNvSpPr/>
            <p:nvPr/>
          </p:nvSpPr>
          <p:spPr>
            <a:xfrm>
              <a:off x="5450400" y="3323250"/>
              <a:ext cx="58150" cy="48225"/>
            </a:xfrm>
            <a:custGeom>
              <a:avLst/>
              <a:gdLst/>
              <a:ahLst/>
              <a:cxnLst/>
              <a:rect l="l" t="t" r="r" b="b"/>
              <a:pathLst>
                <a:path w="2326" h="1929" extrusionOk="0">
                  <a:moveTo>
                    <a:pt x="1522" y="1"/>
                  </a:moveTo>
                  <a:cubicBezTo>
                    <a:pt x="1310" y="1"/>
                    <a:pt x="1061" y="92"/>
                    <a:pt x="787" y="314"/>
                  </a:cubicBezTo>
                  <a:cubicBezTo>
                    <a:pt x="215" y="744"/>
                    <a:pt x="0" y="1924"/>
                    <a:pt x="0" y="1924"/>
                  </a:cubicBezTo>
                  <a:cubicBezTo>
                    <a:pt x="0" y="1924"/>
                    <a:pt x="66" y="1928"/>
                    <a:pt x="173" y="1928"/>
                  </a:cubicBezTo>
                  <a:cubicBezTo>
                    <a:pt x="522" y="1928"/>
                    <a:pt x="1316" y="1886"/>
                    <a:pt x="1753" y="1531"/>
                  </a:cubicBezTo>
                  <a:cubicBezTo>
                    <a:pt x="2326" y="1066"/>
                    <a:pt x="2326" y="636"/>
                    <a:pt x="2075" y="279"/>
                  </a:cubicBezTo>
                  <a:cubicBezTo>
                    <a:pt x="1944" y="110"/>
                    <a:pt x="1755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257;p57"/>
            <p:cNvSpPr/>
            <p:nvPr/>
          </p:nvSpPr>
          <p:spPr>
            <a:xfrm>
              <a:off x="4723200" y="2914275"/>
              <a:ext cx="39400" cy="65325"/>
            </a:xfrm>
            <a:custGeom>
              <a:avLst/>
              <a:gdLst/>
              <a:ahLst/>
              <a:cxnLst/>
              <a:rect l="l" t="t" r="r" b="b"/>
              <a:pathLst>
                <a:path w="1576" h="2613" extrusionOk="0">
                  <a:moveTo>
                    <a:pt x="788" y="1"/>
                  </a:moveTo>
                  <a:cubicBezTo>
                    <a:pt x="359" y="1"/>
                    <a:pt x="1" y="287"/>
                    <a:pt x="1" y="1003"/>
                  </a:cubicBezTo>
                  <a:cubicBezTo>
                    <a:pt x="1" y="1718"/>
                    <a:pt x="788" y="2613"/>
                    <a:pt x="788" y="2613"/>
                  </a:cubicBezTo>
                  <a:cubicBezTo>
                    <a:pt x="788" y="2613"/>
                    <a:pt x="1575" y="1718"/>
                    <a:pt x="1575" y="1003"/>
                  </a:cubicBezTo>
                  <a:cubicBezTo>
                    <a:pt x="1575" y="287"/>
                    <a:pt x="1217" y="1"/>
                    <a:pt x="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258;p57"/>
            <p:cNvSpPr/>
            <p:nvPr/>
          </p:nvSpPr>
          <p:spPr>
            <a:xfrm>
              <a:off x="4668650" y="2942975"/>
              <a:ext cx="58175" cy="47475"/>
            </a:xfrm>
            <a:custGeom>
              <a:avLst/>
              <a:gdLst/>
              <a:ahLst/>
              <a:cxnLst/>
              <a:rect l="l" t="t" r="r" b="b"/>
              <a:pathLst>
                <a:path w="2327" h="1899" extrusionOk="0">
                  <a:moveTo>
                    <a:pt x="833" y="1"/>
                  </a:moveTo>
                  <a:cubicBezTo>
                    <a:pt x="598" y="1"/>
                    <a:pt x="404" y="112"/>
                    <a:pt x="251" y="284"/>
                  </a:cubicBezTo>
                  <a:cubicBezTo>
                    <a:pt x="1" y="642"/>
                    <a:pt x="1" y="1071"/>
                    <a:pt x="573" y="1536"/>
                  </a:cubicBezTo>
                  <a:cubicBezTo>
                    <a:pt x="1002" y="1858"/>
                    <a:pt x="1774" y="1898"/>
                    <a:pt x="2133" y="1898"/>
                  </a:cubicBezTo>
                  <a:cubicBezTo>
                    <a:pt x="2252" y="1898"/>
                    <a:pt x="2326" y="1894"/>
                    <a:pt x="2326" y="1894"/>
                  </a:cubicBezTo>
                  <a:cubicBezTo>
                    <a:pt x="2326" y="1894"/>
                    <a:pt x="2111" y="749"/>
                    <a:pt x="1539" y="284"/>
                  </a:cubicBezTo>
                  <a:cubicBezTo>
                    <a:pt x="1273" y="84"/>
                    <a:pt x="1038" y="1"/>
                    <a:pt x="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259;p57"/>
            <p:cNvSpPr/>
            <p:nvPr/>
          </p:nvSpPr>
          <p:spPr>
            <a:xfrm>
              <a:off x="4758100" y="2942975"/>
              <a:ext cx="59050" cy="47475"/>
            </a:xfrm>
            <a:custGeom>
              <a:avLst/>
              <a:gdLst/>
              <a:ahLst/>
              <a:cxnLst/>
              <a:rect l="l" t="t" r="r" b="b"/>
              <a:pathLst>
                <a:path w="2362" h="1899" extrusionOk="0">
                  <a:moveTo>
                    <a:pt x="1525" y="1"/>
                  </a:moveTo>
                  <a:cubicBezTo>
                    <a:pt x="1324" y="1"/>
                    <a:pt x="1089" y="84"/>
                    <a:pt x="823" y="284"/>
                  </a:cubicBezTo>
                  <a:cubicBezTo>
                    <a:pt x="251" y="749"/>
                    <a:pt x="0" y="1894"/>
                    <a:pt x="0" y="1894"/>
                  </a:cubicBezTo>
                  <a:cubicBezTo>
                    <a:pt x="0" y="1894"/>
                    <a:pt x="76" y="1898"/>
                    <a:pt x="199" y="1898"/>
                  </a:cubicBezTo>
                  <a:cubicBezTo>
                    <a:pt x="568" y="1898"/>
                    <a:pt x="1360" y="1858"/>
                    <a:pt x="1789" y="1536"/>
                  </a:cubicBezTo>
                  <a:cubicBezTo>
                    <a:pt x="2362" y="1071"/>
                    <a:pt x="2362" y="642"/>
                    <a:pt x="2075" y="284"/>
                  </a:cubicBezTo>
                  <a:cubicBezTo>
                    <a:pt x="1941" y="112"/>
                    <a:pt x="1756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60;p57"/>
            <p:cNvSpPr/>
            <p:nvPr/>
          </p:nvSpPr>
          <p:spPr>
            <a:xfrm>
              <a:off x="3721450" y="2952750"/>
              <a:ext cx="39375" cy="65325"/>
            </a:xfrm>
            <a:custGeom>
              <a:avLst/>
              <a:gdLst/>
              <a:ahLst/>
              <a:cxnLst/>
              <a:rect l="l" t="t" r="r" b="b"/>
              <a:pathLst>
                <a:path w="1575" h="2613" extrusionOk="0">
                  <a:moveTo>
                    <a:pt x="787" y="0"/>
                  </a:moveTo>
                  <a:cubicBezTo>
                    <a:pt x="358" y="0"/>
                    <a:pt x="0" y="251"/>
                    <a:pt x="0" y="1002"/>
                  </a:cubicBezTo>
                  <a:cubicBezTo>
                    <a:pt x="0" y="1718"/>
                    <a:pt x="787" y="2612"/>
                    <a:pt x="787" y="2612"/>
                  </a:cubicBezTo>
                  <a:cubicBezTo>
                    <a:pt x="787" y="2612"/>
                    <a:pt x="1574" y="1718"/>
                    <a:pt x="1574" y="1002"/>
                  </a:cubicBezTo>
                  <a:cubicBezTo>
                    <a:pt x="1574" y="251"/>
                    <a:pt x="1216" y="0"/>
                    <a:pt x="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61;p57"/>
            <p:cNvSpPr/>
            <p:nvPr/>
          </p:nvSpPr>
          <p:spPr>
            <a:xfrm>
              <a:off x="3666875" y="2981450"/>
              <a:ext cx="59050" cy="47450"/>
            </a:xfrm>
            <a:custGeom>
              <a:avLst/>
              <a:gdLst/>
              <a:ahLst/>
              <a:cxnLst/>
              <a:rect l="l" t="t" r="r" b="b"/>
              <a:pathLst>
                <a:path w="2362" h="1898" extrusionOk="0">
                  <a:moveTo>
                    <a:pt x="837" y="0"/>
                  </a:moveTo>
                  <a:cubicBezTo>
                    <a:pt x="606" y="0"/>
                    <a:pt x="421" y="111"/>
                    <a:pt x="287" y="283"/>
                  </a:cubicBezTo>
                  <a:cubicBezTo>
                    <a:pt x="1" y="605"/>
                    <a:pt x="36" y="1071"/>
                    <a:pt x="609" y="1536"/>
                  </a:cubicBezTo>
                  <a:cubicBezTo>
                    <a:pt x="1038" y="1858"/>
                    <a:pt x="1810" y="1898"/>
                    <a:pt x="2168" y="1898"/>
                  </a:cubicBezTo>
                  <a:cubicBezTo>
                    <a:pt x="2288" y="1898"/>
                    <a:pt x="2362" y="1893"/>
                    <a:pt x="2362" y="1893"/>
                  </a:cubicBezTo>
                  <a:cubicBezTo>
                    <a:pt x="2362" y="1893"/>
                    <a:pt x="2111" y="749"/>
                    <a:pt x="1539" y="283"/>
                  </a:cubicBezTo>
                  <a:cubicBezTo>
                    <a:pt x="1273" y="84"/>
                    <a:pt x="1038" y="0"/>
                    <a:pt x="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262;p57"/>
            <p:cNvSpPr/>
            <p:nvPr/>
          </p:nvSpPr>
          <p:spPr>
            <a:xfrm>
              <a:off x="3757225" y="2981450"/>
              <a:ext cx="58150" cy="47450"/>
            </a:xfrm>
            <a:custGeom>
              <a:avLst/>
              <a:gdLst/>
              <a:ahLst/>
              <a:cxnLst/>
              <a:rect l="l" t="t" r="r" b="b"/>
              <a:pathLst>
                <a:path w="2326" h="1898" extrusionOk="0">
                  <a:moveTo>
                    <a:pt x="1493" y="0"/>
                  </a:moveTo>
                  <a:cubicBezTo>
                    <a:pt x="1288" y="0"/>
                    <a:pt x="1053" y="84"/>
                    <a:pt x="787" y="283"/>
                  </a:cubicBezTo>
                  <a:cubicBezTo>
                    <a:pt x="215" y="749"/>
                    <a:pt x="0" y="1893"/>
                    <a:pt x="0" y="1893"/>
                  </a:cubicBezTo>
                  <a:cubicBezTo>
                    <a:pt x="0" y="1893"/>
                    <a:pt x="74" y="1898"/>
                    <a:pt x="194" y="1898"/>
                  </a:cubicBezTo>
                  <a:cubicBezTo>
                    <a:pt x="552" y="1898"/>
                    <a:pt x="1324" y="1858"/>
                    <a:pt x="1753" y="1536"/>
                  </a:cubicBezTo>
                  <a:cubicBezTo>
                    <a:pt x="2326" y="1071"/>
                    <a:pt x="2326" y="605"/>
                    <a:pt x="2075" y="283"/>
                  </a:cubicBezTo>
                  <a:cubicBezTo>
                    <a:pt x="1922" y="111"/>
                    <a:pt x="1728" y="0"/>
                    <a:pt x="1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63;p57"/>
            <p:cNvSpPr/>
            <p:nvPr/>
          </p:nvSpPr>
          <p:spPr>
            <a:xfrm>
              <a:off x="5165950" y="4196025"/>
              <a:ext cx="49225" cy="40275"/>
            </a:xfrm>
            <a:custGeom>
              <a:avLst/>
              <a:gdLst/>
              <a:ahLst/>
              <a:cxnLst/>
              <a:rect l="l" t="t" r="r" b="b"/>
              <a:pathLst>
                <a:path w="1969" h="1611" extrusionOk="0">
                  <a:moveTo>
                    <a:pt x="967" y="0"/>
                  </a:moveTo>
                  <a:cubicBezTo>
                    <a:pt x="430" y="0"/>
                    <a:pt x="1" y="358"/>
                    <a:pt x="1" y="823"/>
                  </a:cubicBezTo>
                  <a:cubicBezTo>
                    <a:pt x="1" y="1253"/>
                    <a:pt x="430" y="1610"/>
                    <a:pt x="967" y="1610"/>
                  </a:cubicBezTo>
                  <a:cubicBezTo>
                    <a:pt x="1539" y="1610"/>
                    <a:pt x="1969" y="1253"/>
                    <a:pt x="1969" y="823"/>
                  </a:cubicBezTo>
                  <a:cubicBezTo>
                    <a:pt x="1969" y="358"/>
                    <a:pt x="1539" y="0"/>
                    <a:pt x="967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64;p57"/>
            <p:cNvSpPr/>
            <p:nvPr/>
          </p:nvSpPr>
          <p:spPr>
            <a:xfrm>
              <a:off x="5215150" y="4136100"/>
              <a:ext cx="77850" cy="44750"/>
            </a:xfrm>
            <a:custGeom>
              <a:avLst/>
              <a:gdLst/>
              <a:ahLst/>
              <a:cxnLst/>
              <a:rect l="l" t="t" r="r" b="b"/>
              <a:pathLst>
                <a:path w="3114" h="1790" extrusionOk="0">
                  <a:moveTo>
                    <a:pt x="1575" y="0"/>
                  </a:moveTo>
                  <a:cubicBezTo>
                    <a:pt x="716" y="0"/>
                    <a:pt x="1" y="394"/>
                    <a:pt x="1" y="895"/>
                  </a:cubicBezTo>
                  <a:cubicBezTo>
                    <a:pt x="1" y="1396"/>
                    <a:pt x="716" y="1789"/>
                    <a:pt x="1575" y="1789"/>
                  </a:cubicBezTo>
                  <a:cubicBezTo>
                    <a:pt x="2434" y="1789"/>
                    <a:pt x="3113" y="1396"/>
                    <a:pt x="3113" y="895"/>
                  </a:cubicBezTo>
                  <a:cubicBezTo>
                    <a:pt x="3113" y="394"/>
                    <a:pt x="2434" y="0"/>
                    <a:pt x="1575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65;p57"/>
            <p:cNvSpPr/>
            <p:nvPr/>
          </p:nvSpPr>
          <p:spPr>
            <a:xfrm>
              <a:off x="2401250" y="4179025"/>
              <a:ext cx="50100" cy="40275"/>
            </a:xfrm>
            <a:custGeom>
              <a:avLst/>
              <a:gdLst/>
              <a:ahLst/>
              <a:cxnLst/>
              <a:rect l="l" t="t" r="r" b="b"/>
              <a:pathLst>
                <a:path w="2004" h="1611" extrusionOk="0">
                  <a:moveTo>
                    <a:pt x="1002" y="1"/>
                  </a:moveTo>
                  <a:cubicBezTo>
                    <a:pt x="465" y="1"/>
                    <a:pt x="0" y="358"/>
                    <a:pt x="0" y="823"/>
                  </a:cubicBezTo>
                  <a:cubicBezTo>
                    <a:pt x="0" y="1253"/>
                    <a:pt x="465" y="1611"/>
                    <a:pt x="1002" y="1611"/>
                  </a:cubicBezTo>
                  <a:cubicBezTo>
                    <a:pt x="1574" y="1611"/>
                    <a:pt x="2004" y="1253"/>
                    <a:pt x="2004" y="823"/>
                  </a:cubicBezTo>
                  <a:cubicBezTo>
                    <a:pt x="2004" y="358"/>
                    <a:pt x="1574" y="1"/>
                    <a:pt x="1002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66;p57"/>
            <p:cNvSpPr/>
            <p:nvPr/>
          </p:nvSpPr>
          <p:spPr>
            <a:xfrm>
              <a:off x="2451325" y="4119100"/>
              <a:ext cx="77850" cy="44750"/>
            </a:xfrm>
            <a:custGeom>
              <a:avLst/>
              <a:gdLst/>
              <a:ahLst/>
              <a:cxnLst/>
              <a:rect l="l" t="t" r="r" b="b"/>
              <a:pathLst>
                <a:path w="3114" h="1790" extrusionOk="0">
                  <a:moveTo>
                    <a:pt x="1539" y="0"/>
                  </a:moveTo>
                  <a:cubicBezTo>
                    <a:pt x="681" y="0"/>
                    <a:pt x="1" y="394"/>
                    <a:pt x="1" y="895"/>
                  </a:cubicBezTo>
                  <a:cubicBezTo>
                    <a:pt x="1" y="1396"/>
                    <a:pt x="681" y="1789"/>
                    <a:pt x="1539" y="1789"/>
                  </a:cubicBezTo>
                  <a:cubicBezTo>
                    <a:pt x="2398" y="1789"/>
                    <a:pt x="3113" y="1396"/>
                    <a:pt x="3113" y="895"/>
                  </a:cubicBezTo>
                  <a:cubicBezTo>
                    <a:pt x="3113" y="394"/>
                    <a:pt x="2398" y="0"/>
                    <a:pt x="1539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67;p57"/>
            <p:cNvSpPr/>
            <p:nvPr/>
          </p:nvSpPr>
          <p:spPr>
            <a:xfrm>
              <a:off x="5049675" y="4120900"/>
              <a:ext cx="116300" cy="75150"/>
            </a:xfrm>
            <a:custGeom>
              <a:avLst/>
              <a:gdLst/>
              <a:ahLst/>
              <a:cxnLst/>
              <a:rect l="l" t="t" r="r" b="b"/>
              <a:pathLst>
                <a:path w="4652" h="3006" extrusionOk="0">
                  <a:moveTo>
                    <a:pt x="2326" y="0"/>
                  </a:moveTo>
                  <a:cubicBezTo>
                    <a:pt x="1038" y="0"/>
                    <a:pt x="1" y="680"/>
                    <a:pt x="1" y="1503"/>
                  </a:cubicBezTo>
                  <a:cubicBezTo>
                    <a:pt x="1" y="2326"/>
                    <a:pt x="1038" y="3005"/>
                    <a:pt x="2326" y="3005"/>
                  </a:cubicBezTo>
                  <a:cubicBezTo>
                    <a:pt x="3614" y="3005"/>
                    <a:pt x="4652" y="2326"/>
                    <a:pt x="4652" y="1503"/>
                  </a:cubicBezTo>
                  <a:cubicBezTo>
                    <a:pt x="4652" y="680"/>
                    <a:pt x="3614" y="0"/>
                    <a:pt x="2326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68;p57"/>
            <p:cNvSpPr/>
            <p:nvPr/>
          </p:nvSpPr>
          <p:spPr>
            <a:xfrm>
              <a:off x="3926275" y="2507325"/>
              <a:ext cx="308600" cy="354200"/>
            </a:xfrm>
            <a:custGeom>
              <a:avLst/>
              <a:gdLst/>
              <a:ahLst/>
              <a:cxnLst/>
              <a:rect l="l" t="t" r="r" b="b"/>
              <a:pathLst>
                <a:path w="12344" h="14168" extrusionOk="0">
                  <a:moveTo>
                    <a:pt x="0" y="0"/>
                  </a:moveTo>
                  <a:lnTo>
                    <a:pt x="8515" y="14168"/>
                  </a:lnTo>
                  <a:lnTo>
                    <a:pt x="12343" y="14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69;p57"/>
            <p:cNvSpPr/>
            <p:nvPr/>
          </p:nvSpPr>
          <p:spPr>
            <a:xfrm>
              <a:off x="2886925" y="3356150"/>
              <a:ext cx="39375" cy="66200"/>
            </a:xfrm>
            <a:custGeom>
              <a:avLst/>
              <a:gdLst/>
              <a:ahLst/>
              <a:cxnLst/>
              <a:rect l="l" t="t" r="r" b="b"/>
              <a:pathLst>
                <a:path w="1575" h="2648" extrusionOk="0">
                  <a:moveTo>
                    <a:pt x="788" y="0"/>
                  </a:moveTo>
                  <a:cubicBezTo>
                    <a:pt x="358" y="0"/>
                    <a:pt x="0" y="286"/>
                    <a:pt x="0" y="1002"/>
                  </a:cubicBezTo>
                  <a:cubicBezTo>
                    <a:pt x="0" y="1753"/>
                    <a:pt x="788" y="2648"/>
                    <a:pt x="788" y="2648"/>
                  </a:cubicBezTo>
                  <a:cubicBezTo>
                    <a:pt x="788" y="2648"/>
                    <a:pt x="1575" y="1753"/>
                    <a:pt x="1575" y="1002"/>
                  </a:cubicBezTo>
                  <a:cubicBezTo>
                    <a:pt x="1575" y="286"/>
                    <a:pt x="1217" y="0"/>
                    <a:pt x="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270;p57"/>
            <p:cNvSpPr/>
            <p:nvPr/>
          </p:nvSpPr>
          <p:spPr>
            <a:xfrm>
              <a:off x="2832375" y="3384975"/>
              <a:ext cx="59050" cy="48200"/>
            </a:xfrm>
            <a:custGeom>
              <a:avLst/>
              <a:gdLst/>
              <a:ahLst/>
              <a:cxnLst/>
              <a:rect l="l" t="t" r="r" b="b"/>
              <a:pathLst>
                <a:path w="2362" h="1928" extrusionOk="0">
                  <a:moveTo>
                    <a:pt x="820" y="0"/>
                  </a:moveTo>
                  <a:cubicBezTo>
                    <a:pt x="597" y="0"/>
                    <a:pt x="417" y="110"/>
                    <a:pt x="286" y="278"/>
                  </a:cubicBezTo>
                  <a:cubicBezTo>
                    <a:pt x="0" y="636"/>
                    <a:pt x="0" y="1065"/>
                    <a:pt x="572" y="1530"/>
                  </a:cubicBezTo>
                  <a:cubicBezTo>
                    <a:pt x="1038" y="1886"/>
                    <a:pt x="1837" y="1928"/>
                    <a:pt x="2188" y="1928"/>
                  </a:cubicBezTo>
                  <a:cubicBezTo>
                    <a:pt x="2296" y="1928"/>
                    <a:pt x="2361" y="1924"/>
                    <a:pt x="2361" y="1924"/>
                  </a:cubicBezTo>
                  <a:cubicBezTo>
                    <a:pt x="2361" y="1924"/>
                    <a:pt x="2111" y="743"/>
                    <a:pt x="1538" y="314"/>
                  </a:cubicBezTo>
                  <a:cubicBezTo>
                    <a:pt x="1265" y="92"/>
                    <a:pt x="1024" y="0"/>
                    <a:pt x="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271;p57"/>
            <p:cNvSpPr/>
            <p:nvPr/>
          </p:nvSpPr>
          <p:spPr>
            <a:xfrm>
              <a:off x="2922700" y="3384975"/>
              <a:ext cx="58175" cy="48200"/>
            </a:xfrm>
            <a:custGeom>
              <a:avLst/>
              <a:gdLst/>
              <a:ahLst/>
              <a:cxnLst/>
              <a:rect l="l" t="t" r="r" b="b"/>
              <a:pathLst>
                <a:path w="2327" h="1928" extrusionOk="0">
                  <a:moveTo>
                    <a:pt x="1510" y="0"/>
                  </a:moveTo>
                  <a:cubicBezTo>
                    <a:pt x="1302" y="0"/>
                    <a:pt x="1061" y="92"/>
                    <a:pt x="788" y="314"/>
                  </a:cubicBezTo>
                  <a:cubicBezTo>
                    <a:pt x="215" y="743"/>
                    <a:pt x="1" y="1924"/>
                    <a:pt x="1" y="1924"/>
                  </a:cubicBezTo>
                  <a:cubicBezTo>
                    <a:pt x="1" y="1924"/>
                    <a:pt x="66" y="1928"/>
                    <a:pt x="173" y="1928"/>
                  </a:cubicBezTo>
                  <a:cubicBezTo>
                    <a:pt x="523" y="1928"/>
                    <a:pt x="1316" y="1886"/>
                    <a:pt x="1754" y="1530"/>
                  </a:cubicBezTo>
                  <a:cubicBezTo>
                    <a:pt x="2326" y="1065"/>
                    <a:pt x="2326" y="636"/>
                    <a:pt x="2076" y="278"/>
                  </a:cubicBezTo>
                  <a:cubicBezTo>
                    <a:pt x="1926" y="110"/>
                    <a:pt x="1738" y="0"/>
                    <a:pt x="15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272;p57"/>
            <p:cNvSpPr/>
            <p:nvPr/>
          </p:nvSpPr>
          <p:spPr>
            <a:xfrm>
              <a:off x="2015750" y="2952750"/>
              <a:ext cx="38475" cy="65325"/>
            </a:xfrm>
            <a:custGeom>
              <a:avLst/>
              <a:gdLst/>
              <a:ahLst/>
              <a:cxnLst/>
              <a:rect l="l" t="t" r="r" b="b"/>
              <a:pathLst>
                <a:path w="1539" h="2613" extrusionOk="0">
                  <a:moveTo>
                    <a:pt x="787" y="0"/>
                  </a:moveTo>
                  <a:cubicBezTo>
                    <a:pt x="358" y="0"/>
                    <a:pt x="0" y="251"/>
                    <a:pt x="0" y="1002"/>
                  </a:cubicBezTo>
                  <a:cubicBezTo>
                    <a:pt x="0" y="1718"/>
                    <a:pt x="787" y="2612"/>
                    <a:pt x="787" y="2612"/>
                  </a:cubicBezTo>
                  <a:cubicBezTo>
                    <a:pt x="787" y="2612"/>
                    <a:pt x="1539" y="1718"/>
                    <a:pt x="1539" y="1002"/>
                  </a:cubicBezTo>
                  <a:cubicBezTo>
                    <a:pt x="1539" y="251"/>
                    <a:pt x="1217" y="0"/>
                    <a:pt x="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273;p57"/>
            <p:cNvSpPr/>
            <p:nvPr/>
          </p:nvSpPr>
          <p:spPr>
            <a:xfrm>
              <a:off x="1961175" y="2981450"/>
              <a:ext cx="58175" cy="47450"/>
            </a:xfrm>
            <a:custGeom>
              <a:avLst/>
              <a:gdLst/>
              <a:ahLst/>
              <a:cxnLst/>
              <a:rect l="l" t="t" r="r" b="b"/>
              <a:pathLst>
                <a:path w="2327" h="1898" extrusionOk="0">
                  <a:moveTo>
                    <a:pt x="821" y="0"/>
                  </a:moveTo>
                  <a:cubicBezTo>
                    <a:pt x="581" y="0"/>
                    <a:pt x="385" y="111"/>
                    <a:pt x="251" y="283"/>
                  </a:cubicBezTo>
                  <a:cubicBezTo>
                    <a:pt x="1" y="605"/>
                    <a:pt x="1" y="1071"/>
                    <a:pt x="573" y="1536"/>
                  </a:cubicBezTo>
                  <a:cubicBezTo>
                    <a:pt x="1002" y="1858"/>
                    <a:pt x="1774" y="1898"/>
                    <a:pt x="2133" y="1898"/>
                  </a:cubicBezTo>
                  <a:cubicBezTo>
                    <a:pt x="2252" y="1898"/>
                    <a:pt x="2326" y="1893"/>
                    <a:pt x="2326" y="1893"/>
                  </a:cubicBezTo>
                  <a:cubicBezTo>
                    <a:pt x="2326" y="1893"/>
                    <a:pt x="2112" y="749"/>
                    <a:pt x="1539" y="283"/>
                  </a:cubicBezTo>
                  <a:cubicBezTo>
                    <a:pt x="1273" y="84"/>
                    <a:pt x="1030" y="0"/>
                    <a:pt x="8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274;p57"/>
            <p:cNvSpPr/>
            <p:nvPr/>
          </p:nvSpPr>
          <p:spPr>
            <a:xfrm>
              <a:off x="2050625" y="2981450"/>
              <a:ext cx="59050" cy="47450"/>
            </a:xfrm>
            <a:custGeom>
              <a:avLst/>
              <a:gdLst/>
              <a:ahLst/>
              <a:cxnLst/>
              <a:rect l="l" t="t" r="r" b="b"/>
              <a:pathLst>
                <a:path w="2362" h="1898" extrusionOk="0">
                  <a:moveTo>
                    <a:pt x="1520" y="0"/>
                  </a:moveTo>
                  <a:cubicBezTo>
                    <a:pt x="1314" y="0"/>
                    <a:pt x="1070" y="84"/>
                    <a:pt x="788" y="283"/>
                  </a:cubicBezTo>
                  <a:cubicBezTo>
                    <a:pt x="215" y="749"/>
                    <a:pt x="0" y="1893"/>
                    <a:pt x="0" y="1893"/>
                  </a:cubicBezTo>
                  <a:cubicBezTo>
                    <a:pt x="0" y="1893"/>
                    <a:pt x="74" y="1898"/>
                    <a:pt x="194" y="1898"/>
                  </a:cubicBezTo>
                  <a:cubicBezTo>
                    <a:pt x="553" y="1898"/>
                    <a:pt x="1324" y="1858"/>
                    <a:pt x="1754" y="1536"/>
                  </a:cubicBezTo>
                  <a:cubicBezTo>
                    <a:pt x="2326" y="1071"/>
                    <a:pt x="2362" y="605"/>
                    <a:pt x="2076" y="283"/>
                  </a:cubicBezTo>
                  <a:cubicBezTo>
                    <a:pt x="1941" y="111"/>
                    <a:pt x="1756" y="0"/>
                    <a:pt x="1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275;p57"/>
            <p:cNvSpPr/>
            <p:nvPr/>
          </p:nvSpPr>
          <p:spPr>
            <a:xfrm>
              <a:off x="3863650" y="1358850"/>
              <a:ext cx="411475" cy="234375"/>
            </a:xfrm>
            <a:custGeom>
              <a:avLst/>
              <a:gdLst/>
              <a:ahLst/>
              <a:cxnLst/>
              <a:rect l="l" t="t" r="r" b="b"/>
              <a:pathLst>
                <a:path w="16459" h="9375" extrusionOk="0">
                  <a:moveTo>
                    <a:pt x="9625" y="0"/>
                  </a:moveTo>
                  <a:cubicBezTo>
                    <a:pt x="8051" y="0"/>
                    <a:pt x="6655" y="788"/>
                    <a:pt x="5797" y="2004"/>
                  </a:cubicBezTo>
                  <a:cubicBezTo>
                    <a:pt x="5475" y="1789"/>
                    <a:pt x="5081" y="1646"/>
                    <a:pt x="4688" y="1646"/>
                  </a:cubicBezTo>
                  <a:cubicBezTo>
                    <a:pt x="3614" y="1646"/>
                    <a:pt x="2791" y="2505"/>
                    <a:pt x="2791" y="3542"/>
                  </a:cubicBezTo>
                  <a:cubicBezTo>
                    <a:pt x="1253" y="3614"/>
                    <a:pt x="1" y="4902"/>
                    <a:pt x="1" y="6440"/>
                  </a:cubicBezTo>
                  <a:cubicBezTo>
                    <a:pt x="1" y="8050"/>
                    <a:pt x="1324" y="9374"/>
                    <a:pt x="2934" y="9374"/>
                  </a:cubicBezTo>
                  <a:lnTo>
                    <a:pt x="14669" y="9374"/>
                  </a:lnTo>
                  <a:cubicBezTo>
                    <a:pt x="15671" y="9374"/>
                    <a:pt x="16458" y="8551"/>
                    <a:pt x="16458" y="7550"/>
                  </a:cubicBezTo>
                  <a:cubicBezTo>
                    <a:pt x="16458" y="6548"/>
                    <a:pt x="15671" y="5761"/>
                    <a:pt x="14669" y="5761"/>
                  </a:cubicBezTo>
                  <a:cubicBezTo>
                    <a:pt x="14491" y="5761"/>
                    <a:pt x="14312" y="5761"/>
                    <a:pt x="14169" y="5832"/>
                  </a:cubicBezTo>
                  <a:cubicBezTo>
                    <a:pt x="14240" y="5474"/>
                    <a:pt x="14312" y="5081"/>
                    <a:pt x="14312" y="4687"/>
                  </a:cubicBezTo>
                  <a:cubicBezTo>
                    <a:pt x="14312" y="2111"/>
                    <a:pt x="12201" y="0"/>
                    <a:pt x="96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276;p57"/>
            <p:cNvSpPr/>
            <p:nvPr/>
          </p:nvSpPr>
          <p:spPr>
            <a:xfrm>
              <a:off x="3386025" y="1402675"/>
              <a:ext cx="622550" cy="244200"/>
            </a:xfrm>
            <a:custGeom>
              <a:avLst/>
              <a:gdLst/>
              <a:ahLst/>
              <a:cxnLst/>
              <a:rect l="l" t="t" r="r" b="b"/>
              <a:pathLst>
                <a:path w="24902" h="9768" extrusionOk="0">
                  <a:moveTo>
                    <a:pt x="7657" y="1"/>
                  </a:moveTo>
                  <a:cubicBezTo>
                    <a:pt x="5260" y="1"/>
                    <a:pt x="3292" y="1897"/>
                    <a:pt x="3185" y="4258"/>
                  </a:cubicBezTo>
                  <a:cubicBezTo>
                    <a:pt x="3042" y="4258"/>
                    <a:pt x="2898" y="4222"/>
                    <a:pt x="2755" y="4222"/>
                  </a:cubicBezTo>
                  <a:cubicBezTo>
                    <a:pt x="1217" y="4222"/>
                    <a:pt x="0" y="5475"/>
                    <a:pt x="0" y="7013"/>
                  </a:cubicBezTo>
                  <a:cubicBezTo>
                    <a:pt x="0" y="8551"/>
                    <a:pt x="1217" y="9768"/>
                    <a:pt x="2755" y="9768"/>
                  </a:cubicBezTo>
                  <a:lnTo>
                    <a:pt x="23077" y="9768"/>
                  </a:lnTo>
                  <a:cubicBezTo>
                    <a:pt x="24079" y="9768"/>
                    <a:pt x="24902" y="8981"/>
                    <a:pt x="24902" y="7979"/>
                  </a:cubicBezTo>
                  <a:cubicBezTo>
                    <a:pt x="24902" y="6977"/>
                    <a:pt x="24079" y="6154"/>
                    <a:pt x="23077" y="6154"/>
                  </a:cubicBezTo>
                  <a:cubicBezTo>
                    <a:pt x="22898" y="6154"/>
                    <a:pt x="22755" y="6190"/>
                    <a:pt x="22576" y="6262"/>
                  </a:cubicBezTo>
                  <a:cubicBezTo>
                    <a:pt x="22683" y="5868"/>
                    <a:pt x="22719" y="5510"/>
                    <a:pt x="22719" y="5117"/>
                  </a:cubicBezTo>
                  <a:cubicBezTo>
                    <a:pt x="22719" y="2541"/>
                    <a:pt x="20644" y="430"/>
                    <a:pt x="18068" y="430"/>
                  </a:cubicBezTo>
                  <a:cubicBezTo>
                    <a:pt x="16458" y="430"/>
                    <a:pt x="15063" y="1217"/>
                    <a:pt x="14240" y="2433"/>
                  </a:cubicBezTo>
                  <a:cubicBezTo>
                    <a:pt x="13918" y="2219"/>
                    <a:pt x="13524" y="2076"/>
                    <a:pt x="13095" y="2076"/>
                  </a:cubicBezTo>
                  <a:cubicBezTo>
                    <a:pt x="12558" y="2076"/>
                    <a:pt x="12057" y="2290"/>
                    <a:pt x="11735" y="2648"/>
                  </a:cubicBezTo>
                  <a:cubicBezTo>
                    <a:pt x="11020" y="1110"/>
                    <a:pt x="9481" y="1"/>
                    <a:pt x="7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277;p57"/>
            <p:cNvSpPr/>
            <p:nvPr/>
          </p:nvSpPr>
          <p:spPr>
            <a:xfrm>
              <a:off x="3928950" y="1470650"/>
              <a:ext cx="622550" cy="244200"/>
            </a:xfrm>
            <a:custGeom>
              <a:avLst/>
              <a:gdLst/>
              <a:ahLst/>
              <a:cxnLst/>
              <a:rect l="l" t="t" r="r" b="b"/>
              <a:pathLst>
                <a:path w="24902" h="9768" extrusionOk="0">
                  <a:moveTo>
                    <a:pt x="7657" y="1"/>
                  </a:moveTo>
                  <a:cubicBezTo>
                    <a:pt x="5260" y="1"/>
                    <a:pt x="3292" y="1897"/>
                    <a:pt x="3185" y="4258"/>
                  </a:cubicBezTo>
                  <a:cubicBezTo>
                    <a:pt x="3042" y="4258"/>
                    <a:pt x="2898" y="4222"/>
                    <a:pt x="2755" y="4222"/>
                  </a:cubicBezTo>
                  <a:cubicBezTo>
                    <a:pt x="1217" y="4222"/>
                    <a:pt x="0" y="5475"/>
                    <a:pt x="0" y="7013"/>
                  </a:cubicBezTo>
                  <a:cubicBezTo>
                    <a:pt x="0" y="8552"/>
                    <a:pt x="1217" y="9768"/>
                    <a:pt x="2755" y="9768"/>
                  </a:cubicBezTo>
                  <a:lnTo>
                    <a:pt x="23077" y="9768"/>
                  </a:lnTo>
                  <a:cubicBezTo>
                    <a:pt x="24079" y="9768"/>
                    <a:pt x="24902" y="8981"/>
                    <a:pt x="24902" y="7979"/>
                  </a:cubicBezTo>
                  <a:cubicBezTo>
                    <a:pt x="24902" y="6977"/>
                    <a:pt x="24079" y="6154"/>
                    <a:pt x="23077" y="6154"/>
                  </a:cubicBezTo>
                  <a:cubicBezTo>
                    <a:pt x="22898" y="6154"/>
                    <a:pt x="22755" y="6190"/>
                    <a:pt x="22576" y="6226"/>
                  </a:cubicBezTo>
                  <a:cubicBezTo>
                    <a:pt x="22683" y="5868"/>
                    <a:pt x="22719" y="5510"/>
                    <a:pt x="22719" y="5117"/>
                  </a:cubicBezTo>
                  <a:cubicBezTo>
                    <a:pt x="22719" y="2505"/>
                    <a:pt x="20644" y="430"/>
                    <a:pt x="18068" y="430"/>
                  </a:cubicBezTo>
                  <a:cubicBezTo>
                    <a:pt x="16458" y="430"/>
                    <a:pt x="15063" y="1217"/>
                    <a:pt x="14240" y="2434"/>
                  </a:cubicBezTo>
                  <a:cubicBezTo>
                    <a:pt x="13918" y="2183"/>
                    <a:pt x="13524" y="2040"/>
                    <a:pt x="13095" y="2040"/>
                  </a:cubicBezTo>
                  <a:cubicBezTo>
                    <a:pt x="12558" y="2040"/>
                    <a:pt x="12057" y="2290"/>
                    <a:pt x="11735" y="2648"/>
                  </a:cubicBezTo>
                  <a:cubicBezTo>
                    <a:pt x="11020" y="1110"/>
                    <a:pt x="9482" y="1"/>
                    <a:pt x="7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278;p57"/>
            <p:cNvSpPr/>
            <p:nvPr/>
          </p:nvSpPr>
          <p:spPr>
            <a:xfrm>
              <a:off x="3488875" y="1673700"/>
              <a:ext cx="26875" cy="47425"/>
            </a:xfrm>
            <a:custGeom>
              <a:avLst/>
              <a:gdLst/>
              <a:ahLst/>
              <a:cxnLst/>
              <a:rect l="l" t="t" r="r" b="b"/>
              <a:pathLst>
                <a:path w="1075" h="1897" extrusionOk="0">
                  <a:moveTo>
                    <a:pt x="538" y="0"/>
                  </a:moveTo>
                  <a:cubicBezTo>
                    <a:pt x="538" y="0"/>
                    <a:pt x="1" y="1074"/>
                    <a:pt x="1" y="1360"/>
                  </a:cubicBezTo>
                  <a:cubicBezTo>
                    <a:pt x="1" y="1682"/>
                    <a:pt x="216" y="1896"/>
                    <a:pt x="538" y="1896"/>
                  </a:cubicBezTo>
                  <a:cubicBezTo>
                    <a:pt x="824" y="1896"/>
                    <a:pt x="1074" y="1682"/>
                    <a:pt x="1074" y="1360"/>
                  </a:cubicBezTo>
                  <a:cubicBezTo>
                    <a:pt x="1074" y="1074"/>
                    <a:pt x="538" y="0"/>
                    <a:pt x="538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279;p57"/>
            <p:cNvSpPr/>
            <p:nvPr/>
          </p:nvSpPr>
          <p:spPr>
            <a:xfrm>
              <a:off x="3582800" y="1716625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1"/>
                  </a:moveTo>
                  <a:cubicBezTo>
                    <a:pt x="537" y="1"/>
                    <a:pt x="0" y="1074"/>
                    <a:pt x="0" y="1360"/>
                  </a:cubicBezTo>
                  <a:cubicBezTo>
                    <a:pt x="0" y="1646"/>
                    <a:pt x="215" y="1897"/>
                    <a:pt x="537" y="1897"/>
                  </a:cubicBezTo>
                  <a:cubicBezTo>
                    <a:pt x="823" y="1897"/>
                    <a:pt x="1074" y="1646"/>
                    <a:pt x="1074" y="1360"/>
                  </a:cubicBezTo>
                  <a:cubicBezTo>
                    <a:pt x="1074" y="1074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280;p57"/>
            <p:cNvSpPr/>
            <p:nvPr/>
          </p:nvSpPr>
          <p:spPr>
            <a:xfrm>
              <a:off x="3722325" y="1837375"/>
              <a:ext cx="26875" cy="47425"/>
            </a:xfrm>
            <a:custGeom>
              <a:avLst/>
              <a:gdLst/>
              <a:ahLst/>
              <a:cxnLst/>
              <a:rect l="l" t="t" r="r" b="b"/>
              <a:pathLst>
                <a:path w="1075" h="1897" extrusionOk="0">
                  <a:moveTo>
                    <a:pt x="537" y="1"/>
                  </a:moveTo>
                  <a:cubicBezTo>
                    <a:pt x="537" y="1"/>
                    <a:pt x="1" y="1074"/>
                    <a:pt x="1" y="1360"/>
                  </a:cubicBezTo>
                  <a:cubicBezTo>
                    <a:pt x="1" y="1646"/>
                    <a:pt x="251" y="1897"/>
                    <a:pt x="537" y="1897"/>
                  </a:cubicBezTo>
                  <a:cubicBezTo>
                    <a:pt x="824" y="1897"/>
                    <a:pt x="1074" y="1646"/>
                    <a:pt x="1074" y="1360"/>
                  </a:cubicBezTo>
                  <a:cubicBezTo>
                    <a:pt x="1074" y="1074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281;p57"/>
            <p:cNvSpPr/>
            <p:nvPr/>
          </p:nvSpPr>
          <p:spPr>
            <a:xfrm>
              <a:off x="3649000" y="1804275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1"/>
                  </a:moveTo>
                  <a:cubicBezTo>
                    <a:pt x="537" y="1"/>
                    <a:pt x="0" y="1038"/>
                    <a:pt x="0" y="1360"/>
                  </a:cubicBezTo>
                  <a:cubicBezTo>
                    <a:pt x="0" y="1647"/>
                    <a:pt x="250" y="1897"/>
                    <a:pt x="537" y="1897"/>
                  </a:cubicBezTo>
                  <a:cubicBezTo>
                    <a:pt x="823" y="1897"/>
                    <a:pt x="1073" y="1647"/>
                    <a:pt x="1073" y="1360"/>
                  </a:cubicBezTo>
                  <a:cubicBezTo>
                    <a:pt x="1073" y="1038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282;p57"/>
            <p:cNvSpPr/>
            <p:nvPr/>
          </p:nvSpPr>
          <p:spPr>
            <a:xfrm>
              <a:off x="3835925" y="1673700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0"/>
                  </a:moveTo>
                  <a:cubicBezTo>
                    <a:pt x="537" y="0"/>
                    <a:pt x="1" y="1074"/>
                    <a:pt x="1" y="1360"/>
                  </a:cubicBezTo>
                  <a:cubicBezTo>
                    <a:pt x="1" y="1682"/>
                    <a:pt x="251" y="1896"/>
                    <a:pt x="537" y="1896"/>
                  </a:cubicBezTo>
                  <a:cubicBezTo>
                    <a:pt x="859" y="1896"/>
                    <a:pt x="1074" y="1682"/>
                    <a:pt x="1074" y="1360"/>
                  </a:cubicBezTo>
                  <a:cubicBezTo>
                    <a:pt x="1074" y="1074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283;p57"/>
            <p:cNvSpPr/>
            <p:nvPr/>
          </p:nvSpPr>
          <p:spPr>
            <a:xfrm>
              <a:off x="4052375" y="1747925"/>
              <a:ext cx="27750" cy="47425"/>
            </a:xfrm>
            <a:custGeom>
              <a:avLst/>
              <a:gdLst/>
              <a:ahLst/>
              <a:cxnLst/>
              <a:rect l="l" t="t" r="r" b="b"/>
              <a:pathLst>
                <a:path w="1110" h="1897" extrusionOk="0">
                  <a:moveTo>
                    <a:pt x="537" y="1"/>
                  </a:moveTo>
                  <a:cubicBezTo>
                    <a:pt x="537" y="1"/>
                    <a:pt x="1" y="1074"/>
                    <a:pt x="1" y="1360"/>
                  </a:cubicBezTo>
                  <a:cubicBezTo>
                    <a:pt x="1" y="1682"/>
                    <a:pt x="251" y="1897"/>
                    <a:pt x="537" y="1897"/>
                  </a:cubicBezTo>
                  <a:cubicBezTo>
                    <a:pt x="859" y="1897"/>
                    <a:pt x="1110" y="1682"/>
                    <a:pt x="1110" y="1360"/>
                  </a:cubicBezTo>
                  <a:cubicBezTo>
                    <a:pt x="1110" y="1074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284;p57"/>
            <p:cNvSpPr/>
            <p:nvPr/>
          </p:nvSpPr>
          <p:spPr>
            <a:xfrm>
              <a:off x="4140025" y="1747925"/>
              <a:ext cx="26875" cy="47425"/>
            </a:xfrm>
            <a:custGeom>
              <a:avLst/>
              <a:gdLst/>
              <a:ahLst/>
              <a:cxnLst/>
              <a:rect l="l" t="t" r="r" b="b"/>
              <a:pathLst>
                <a:path w="1075" h="1897" extrusionOk="0">
                  <a:moveTo>
                    <a:pt x="538" y="1"/>
                  </a:moveTo>
                  <a:cubicBezTo>
                    <a:pt x="538" y="1"/>
                    <a:pt x="1" y="1074"/>
                    <a:pt x="1" y="1360"/>
                  </a:cubicBezTo>
                  <a:cubicBezTo>
                    <a:pt x="1" y="1682"/>
                    <a:pt x="216" y="1897"/>
                    <a:pt x="538" y="1897"/>
                  </a:cubicBezTo>
                  <a:cubicBezTo>
                    <a:pt x="824" y="1897"/>
                    <a:pt x="1074" y="1682"/>
                    <a:pt x="1074" y="1360"/>
                  </a:cubicBezTo>
                  <a:cubicBezTo>
                    <a:pt x="1074" y="1074"/>
                    <a:pt x="538" y="1"/>
                    <a:pt x="538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285;p57"/>
            <p:cNvSpPr/>
            <p:nvPr/>
          </p:nvSpPr>
          <p:spPr>
            <a:xfrm>
              <a:off x="4226800" y="1747925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1"/>
                  </a:moveTo>
                  <a:cubicBezTo>
                    <a:pt x="537" y="1"/>
                    <a:pt x="0" y="1074"/>
                    <a:pt x="0" y="1360"/>
                  </a:cubicBezTo>
                  <a:cubicBezTo>
                    <a:pt x="0" y="1682"/>
                    <a:pt x="215" y="1897"/>
                    <a:pt x="537" y="1897"/>
                  </a:cubicBezTo>
                  <a:cubicBezTo>
                    <a:pt x="823" y="1897"/>
                    <a:pt x="1074" y="1682"/>
                    <a:pt x="1074" y="1360"/>
                  </a:cubicBezTo>
                  <a:cubicBezTo>
                    <a:pt x="1074" y="1074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286;p57"/>
            <p:cNvSpPr/>
            <p:nvPr/>
          </p:nvSpPr>
          <p:spPr>
            <a:xfrm>
              <a:off x="4313550" y="1747925"/>
              <a:ext cx="26875" cy="47425"/>
            </a:xfrm>
            <a:custGeom>
              <a:avLst/>
              <a:gdLst/>
              <a:ahLst/>
              <a:cxnLst/>
              <a:rect l="l" t="t" r="r" b="b"/>
              <a:pathLst>
                <a:path w="1075" h="1897" extrusionOk="0">
                  <a:moveTo>
                    <a:pt x="537" y="1"/>
                  </a:moveTo>
                  <a:cubicBezTo>
                    <a:pt x="537" y="1"/>
                    <a:pt x="1" y="1074"/>
                    <a:pt x="1" y="1360"/>
                  </a:cubicBezTo>
                  <a:cubicBezTo>
                    <a:pt x="1" y="1682"/>
                    <a:pt x="251" y="1897"/>
                    <a:pt x="537" y="1897"/>
                  </a:cubicBezTo>
                  <a:cubicBezTo>
                    <a:pt x="824" y="1897"/>
                    <a:pt x="1074" y="1682"/>
                    <a:pt x="1074" y="1360"/>
                  </a:cubicBezTo>
                  <a:cubicBezTo>
                    <a:pt x="1074" y="1074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287;p57"/>
            <p:cNvSpPr/>
            <p:nvPr/>
          </p:nvSpPr>
          <p:spPr>
            <a:xfrm>
              <a:off x="4170450" y="1827525"/>
              <a:ext cx="26850" cy="47450"/>
            </a:xfrm>
            <a:custGeom>
              <a:avLst/>
              <a:gdLst/>
              <a:ahLst/>
              <a:cxnLst/>
              <a:rect l="l" t="t" r="r" b="b"/>
              <a:pathLst>
                <a:path w="1074" h="1898" extrusionOk="0">
                  <a:moveTo>
                    <a:pt x="537" y="1"/>
                  </a:moveTo>
                  <a:cubicBezTo>
                    <a:pt x="537" y="1"/>
                    <a:pt x="0" y="1074"/>
                    <a:pt x="0" y="1361"/>
                  </a:cubicBezTo>
                  <a:cubicBezTo>
                    <a:pt x="0" y="1683"/>
                    <a:pt x="215" y="1897"/>
                    <a:pt x="537" y="1897"/>
                  </a:cubicBezTo>
                  <a:cubicBezTo>
                    <a:pt x="823" y="1897"/>
                    <a:pt x="1074" y="1683"/>
                    <a:pt x="1074" y="1361"/>
                  </a:cubicBezTo>
                  <a:cubicBezTo>
                    <a:pt x="1074" y="1074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288;p57"/>
            <p:cNvSpPr/>
            <p:nvPr/>
          </p:nvSpPr>
          <p:spPr>
            <a:xfrm>
              <a:off x="3735750" y="1739875"/>
              <a:ext cx="26850" cy="48325"/>
            </a:xfrm>
            <a:custGeom>
              <a:avLst/>
              <a:gdLst/>
              <a:ahLst/>
              <a:cxnLst/>
              <a:rect l="l" t="t" r="r" b="b"/>
              <a:pathLst>
                <a:path w="1074" h="1933" extrusionOk="0">
                  <a:moveTo>
                    <a:pt x="537" y="1"/>
                  </a:moveTo>
                  <a:cubicBezTo>
                    <a:pt x="537" y="1"/>
                    <a:pt x="0" y="1074"/>
                    <a:pt x="0" y="1360"/>
                  </a:cubicBezTo>
                  <a:cubicBezTo>
                    <a:pt x="0" y="1682"/>
                    <a:pt x="251" y="1933"/>
                    <a:pt x="537" y="1933"/>
                  </a:cubicBezTo>
                  <a:cubicBezTo>
                    <a:pt x="823" y="1933"/>
                    <a:pt x="1074" y="1682"/>
                    <a:pt x="1074" y="1360"/>
                  </a:cubicBezTo>
                  <a:cubicBezTo>
                    <a:pt x="1074" y="1074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289;p57"/>
            <p:cNvSpPr/>
            <p:nvPr/>
          </p:nvSpPr>
          <p:spPr>
            <a:xfrm>
              <a:off x="3835925" y="1813225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1"/>
                  </a:moveTo>
                  <a:cubicBezTo>
                    <a:pt x="537" y="1"/>
                    <a:pt x="1" y="1074"/>
                    <a:pt x="1" y="1360"/>
                  </a:cubicBezTo>
                  <a:cubicBezTo>
                    <a:pt x="1" y="1682"/>
                    <a:pt x="251" y="1897"/>
                    <a:pt x="537" y="1897"/>
                  </a:cubicBezTo>
                  <a:cubicBezTo>
                    <a:pt x="859" y="1897"/>
                    <a:pt x="1074" y="1682"/>
                    <a:pt x="1074" y="1360"/>
                  </a:cubicBezTo>
                  <a:cubicBezTo>
                    <a:pt x="1074" y="1074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290;p57"/>
            <p:cNvSpPr/>
            <p:nvPr/>
          </p:nvSpPr>
          <p:spPr>
            <a:xfrm>
              <a:off x="3895850" y="1780125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1"/>
                  </a:moveTo>
                  <a:cubicBezTo>
                    <a:pt x="537" y="1"/>
                    <a:pt x="1" y="1074"/>
                    <a:pt x="1" y="1360"/>
                  </a:cubicBezTo>
                  <a:cubicBezTo>
                    <a:pt x="1" y="1647"/>
                    <a:pt x="251" y="1897"/>
                    <a:pt x="537" y="1897"/>
                  </a:cubicBezTo>
                  <a:cubicBezTo>
                    <a:pt x="824" y="1897"/>
                    <a:pt x="1074" y="1647"/>
                    <a:pt x="1074" y="1360"/>
                  </a:cubicBezTo>
                  <a:cubicBezTo>
                    <a:pt x="1074" y="1074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291;p57"/>
            <p:cNvSpPr/>
            <p:nvPr/>
          </p:nvSpPr>
          <p:spPr>
            <a:xfrm>
              <a:off x="3979025" y="1739875"/>
              <a:ext cx="26875" cy="48325"/>
            </a:xfrm>
            <a:custGeom>
              <a:avLst/>
              <a:gdLst/>
              <a:ahLst/>
              <a:cxnLst/>
              <a:rect l="l" t="t" r="r" b="b"/>
              <a:pathLst>
                <a:path w="1075" h="1933" extrusionOk="0">
                  <a:moveTo>
                    <a:pt x="538" y="1"/>
                  </a:moveTo>
                  <a:cubicBezTo>
                    <a:pt x="538" y="1"/>
                    <a:pt x="1" y="1074"/>
                    <a:pt x="1" y="1360"/>
                  </a:cubicBezTo>
                  <a:cubicBezTo>
                    <a:pt x="1" y="1682"/>
                    <a:pt x="251" y="1933"/>
                    <a:pt x="538" y="1933"/>
                  </a:cubicBezTo>
                  <a:cubicBezTo>
                    <a:pt x="860" y="1933"/>
                    <a:pt x="1074" y="1682"/>
                    <a:pt x="1074" y="1360"/>
                  </a:cubicBezTo>
                  <a:cubicBezTo>
                    <a:pt x="1074" y="1074"/>
                    <a:pt x="538" y="1"/>
                    <a:pt x="538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292;p57"/>
            <p:cNvSpPr/>
            <p:nvPr/>
          </p:nvSpPr>
          <p:spPr>
            <a:xfrm>
              <a:off x="4097100" y="1813225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1"/>
                  </a:moveTo>
                  <a:cubicBezTo>
                    <a:pt x="537" y="1"/>
                    <a:pt x="1" y="1074"/>
                    <a:pt x="1" y="1360"/>
                  </a:cubicBezTo>
                  <a:cubicBezTo>
                    <a:pt x="1" y="1682"/>
                    <a:pt x="251" y="1897"/>
                    <a:pt x="537" y="1897"/>
                  </a:cubicBezTo>
                  <a:cubicBezTo>
                    <a:pt x="824" y="1897"/>
                    <a:pt x="1074" y="1682"/>
                    <a:pt x="1074" y="1360"/>
                  </a:cubicBezTo>
                  <a:cubicBezTo>
                    <a:pt x="1074" y="1074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293;p57"/>
            <p:cNvSpPr/>
            <p:nvPr/>
          </p:nvSpPr>
          <p:spPr>
            <a:xfrm>
              <a:off x="3792100" y="1895525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0"/>
                  </a:moveTo>
                  <a:cubicBezTo>
                    <a:pt x="537" y="0"/>
                    <a:pt x="0" y="1038"/>
                    <a:pt x="0" y="1360"/>
                  </a:cubicBezTo>
                  <a:cubicBezTo>
                    <a:pt x="0" y="1646"/>
                    <a:pt x="251" y="1896"/>
                    <a:pt x="537" y="1896"/>
                  </a:cubicBezTo>
                  <a:cubicBezTo>
                    <a:pt x="823" y="1896"/>
                    <a:pt x="1074" y="1646"/>
                    <a:pt x="1074" y="1360"/>
                  </a:cubicBezTo>
                  <a:cubicBezTo>
                    <a:pt x="1074" y="1038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294;p57"/>
            <p:cNvSpPr/>
            <p:nvPr/>
          </p:nvSpPr>
          <p:spPr>
            <a:xfrm>
              <a:off x="3878850" y="1895525"/>
              <a:ext cx="26875" cy="47425"/>
            </a:xfrm>
            <a:custGeom>
              <a:avLst/>
              <a:gdLst/>
              <a:ahLst/>
              <a:cxnLst/>
              <a:rect l="l" t="t" r="r" b="b"/>
              <a:pathLst>
                <a:path w="1075" h="1897" extrusionOk="0">
                  <a:moveTo>
                    <a:pt x="538" y="0"/>
                  </a:moveTo>
                  <a:cubicBezTo>
                    <a:pt x="538" y="0"/>
                    <a:pt x="1" y="1038"/>
                    <a:pt x="1" y="1360"/>
                  </a:cubicBezTo>
                  <a:cubicBezTo>
                    <a:pt x="1" y="1646"/>
                    <a:pt x="251" y="1896"/>
                    <a:pt x="538" y="1896"/>
                  </a:cubicBezTo>
                  <a:cubicBezTo>
                    <a:pt x="824" y="1896"/>
                    <a:pt x="1074" y="1646"/>
                    <a:pt x="1074" y="1360"/>
                  </a:cubicBezTo>
                  <a:cubicBezTo>
                    <a:pt x="1074" y="1038"/>
                    <a:pt x="538" y="0"/>
                    <a:pt x="538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295;p57"/>
            <p:cNvSpPr/>
            <p:nvPr/>
          </p:nvSpPr>
          <p:spPr>
            <a:xfrm>
              <a:off x="3965625" y="1895525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0"/>
                  </a:moveTo>
                  <a:cubicBezTo>
                    <a:pt x="537" y="0"/>
                    <a:pt x="0" y="1038"/>
                    <a:pt x="0" y="1360"/>
                  </a:cubicBezTo>
                  <a:cubicBezTo>
                    <a:pt x="0" y="1646"/>
                    <a:pt x="251" y="1896"/>
                    <a:pt x="537" y="1896"/>
                  </a:cubicBezTo>
                  <a:cubicBezTo>
                    <a:pt x="859" y="1896"/>
                    <a:pt x="1074" y="1646"/>
                    <a:pt x="1074" y="1360"/>
                  </a:cubicBezTo>
                  <a:cubicBezTo>
                    <a:pt x="1074" y="1038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296;p57"/>
            <p:cNvSpPr/>
            <p:nvPr/>
          </p:nvSpPr>
          <p:spPr>
            <a:xfrm>
              <a:off x="4052375" y="1895525"/>
              <a:ext cx="27750" cy="47425"/>
            </a:xfrm>
            <a:custGeom>
              <a:avLst/>
              <a:gdLst/>
              <a:ahLst/>
              <a:cxnLst/>
              <a:rect l="l" t="t" r="r" b="b"/>
              <a:pathLst>
                <a:path w="1110" h="1897" extrusionOk="0">
                  <a:moveTo>
                    <a:pt x="537" y="0"/>
                  </a:moveTo>
                  <a:cubicBezTo>
                    <a:pt x="537" y="0"/>
                    <a:pt x="1" y="1038"/>
                    <a:pt x="1" y="1360"/>
                  </a:cubicBezTo>
                  <a:cubicBezTo>
                    <a:pt x="1" y="1646"/>
                    <a:pt x="251" y="1896"/>
                    <a:pt x="537" y="1896"/>
                  </a:cubicBezTo>
                  <a:cubicBezTo>
                    <a:pt x="859" y="1896"/>
                    <a:pt x="1110" y="1646"/>
                    <a:pt x="1110" y="1360"/>
                  </a:cubicBezTo>
                  <a:cubicBezTo>
                    <a:pt x="1110" y="1038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297;p57"/>
            <p:cNvSpPr/>
            <p:nvPr/>
          </p:nvSpPr>
          <p:spPr>
            <a:xfrm>
              <a:off x="4140025" y="1895525"/>
              <a:ext cx="26875" cy="47425"/>
            </a:xfrm>
            <a:custGeom>
              <a:avLst/>
              <a:gdLst/>
              <a:ahLst/>
              <a:cxnLst/>
              <a:rect l="l" t="t" r="r" b="b"/>
              <a:pathLst>
                <a:path w="1075" h="1897" extrusionOk="0">
                  <a:moveTo>
                    <a:pt x="538" y="0"/>
                  </a:moveTo>
                  <a:cubicBezTo>
                    <a:pt x="538" y="0"/>
                    <a:pt x="1" y="1038"/>
                    <a:pt x="1" y="1360"/>
                  </a:cubicBezTo>
                  <a:cubicBezTo>
                    <a:pt x="1" y="1646"/>
                    <a:pt x="216" y="1896"/>
                    <a:pt x="538" y="1896"/>
                  </a:cubicBezTo>
                  <a:cubicBezTo>
                    <a:pt x="824" y="1896"/>
                    <a:pt x="1074" y="1646"/>
                    <a:pt x="1074" y="1360"/>
                  </a:cubicBezTo>
                  <a:cubicBezTo>
                    <a:pt x="1074" y="1038"/>
                    <a:pt x="538" y="0"/>
                    <a:pt x="538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298;p57"/>
            <p:cNvSpPr/>
            <p:nvPr/>
          </p:nvSpPr>
          <p:spPr>
            <a:xfrm>
              <a:off x="3662400" y="1983175"/>
              <a:ext cx="26875" cy="47425"/>
            </a:xfrm>
            <a:custGeom>
              <a:avLst/>
              <a:gdLst/>
              <a:ahLst/>
              <a:cxnLst/>
              <a:rect l="l" t="t" r="r" b="b"/>
              <a:pathLst>
                <a:path w="1075" h="1897" extrusionOk="0">
                  <a:moveTo>
                    <a:pt x="537" y="0"/>
                  </a:moveTo>
                  <a:cubicBezTo>
                    <a:pt x="537" y="0"/>
                    <a:pt x="1" y="1038"/>
                    <a:pt x="1" y="1360"/>
                  </a:cubicBezTo>
                  <a:cubicBezTo>
                    <a:pt x="1" y="1646"/>
                    <a:pt x="251" y="1897"/>
                    <a:pt x="537" y="1897"/>
                  </a:cubicBezTo>
                  <a:cubicBezTo>
                    <a:pt x="824" y="1897"/>
                    <a:pt x="1074" y="1646"/>
                    <a:pt x="1074" y="1360"/>
                  </a:cubicBezTo>
                  <a:cubicBezTo>
                    <a:pt x="1074" y="1038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299;p57"/>
            <p:cNvSpPr/>
            <p:nvPr/>
          </p:nvSpPr>
          <p:spPr>
            <a:xfrm>
              <a:off x="3662400" y="1691575"/>
              <a:ext cx="26875" cy="47425"/>
            </a:xfrm>
            <a:custGeom>
              <a:avLst/>
              <a:gdLst/>
              <a:ahLst/>
              <a:cxnLst/>
              <a:rect l="l" t="t" r="r" b="b"/>
              <a:pathLst>
                <a:path w="1075" h="1897" extrusionOk="0">
                  <a:moveTo>
                    <a:pt x="537" y="1"/>
                  </a:moveTo>
                  <a:cubicBezTo>
                    <a:pt x="537" y="1"/>
                    <a:pt x="1" y="1038"/>
                    <a:pt x="1" y="1360"/>
                  </a:cubicBezTo>
                  <a:cubicBezTo>
                    <a:pt x="1" y="1647"/>
                    <a:pt x="251" y="1897"/>
                    <a:pt x="537" y="1897"/>
                  </a:cubicBezTo>
                  <a:cubicBezTo>
                    <a:pt x="824" y="1897"/>
                    <a:pt x="1074" y="1647"/>
                    <a:pt x="1074" y="1360"/>
                  </a:cubicBezTo>
                  <a:cubicBezTo>
                    <a:pt x="1074" y="1038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300;p57"/>
            <p:cNvSpPr/>
            <p:nvPr/>
          </p:nvSpPr>
          <p:spPr>
            <a:xfrm>
              <a:off x="3749175" y="1983175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0"/>
                  </a:moveTo>
                  <a:cubicBezTo>
                    <a:pt x="537" y="0"/>
                    <a:pt x="0" y="1038"/>
                    <a:pt x="0" y="1360"/>
                  </a:cubicBezTo>
                  <a:cubicBezTo>
                    <a:pt x="0" y="1646"/>
                    <a:pt x="251" y="1897"/>
                    <a:pt x="537" y="1897"/>
                  </a:cubicBezTo>
                  <a:cubicBezTo>
                    <a:pt x="859" y="1897"/>
                    <a:pt x="1073" y="1646"/>
                    <a:pt x="1073" y="1360"/>
                  </a:cubicBezTo>
                  <a:cubicBezTo>
                    <a:pt x="1073" y="1038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301;p57"/>
            <p:cNvSpPr/>
            <p:nvPr/>
          </p:nvSpPr>
          <p:spPr>
            <a:xfrm>
              <a:off x="3835925" y="1983175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0"/>
                  </a:moveTo>
                  <a:cubicBezTo>
                    <a:pt x="537" y="0"/>
                    <a:pt x="1" y="1038"/>
                    <a:pt x="1" y="1360"/>
                  </a:cubicBezTo>
                  <a:cubicBezTo>
                    <a:pt x="1" y="1646"/>
                    <a:pt x="251" y="1897"/>
                    <a:pt x="537" y="1897"/>
                  </a:cubicBezTo>
                  <a:cubicBezTo>
                    <a:pt x="859" y="1897"/>
                    <a:pt x="1074" y="1646"/>
                    <a:pt x="1074" y="1360"/>
                  </a:cubicBezTo>
                  <a:cubicBezTo>
                    <a:pt x="1074" y="1038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302;p57"/>
            <p:cNvSpPr/>
            <p:nvPr/>
          </p:nvSpPr>
          <p:spPr>
            <a:xfrm>
              <a:off x="3922675" y="1983175"/>
              <a:ext cx="27775" cy="47425"/>
            </a:xfrm>
            <a:custGeom>
              <a:avLst/>
              <a:gdLst/>
              <a:ahLst/>
              <a:cxnLst/>
              <a:rect l="l" t="t" r="r" b="b"/>
              <a:pathLst>
                <a:path w="1111" h="1897" extrusionOk="0">
                  <a:moveTo>
                    <a:pt x="573" y="0"/>
                  </a:moveTo>
                  <a:cubicBezTo>
                    <a:pt x="573" y="0"/>
                    <a:pt x="1" y="1038"/>
                    <a:pt x="1" y="1360"/>
                  </a:cubicBezTo>
                  <a:cubicBezTo>
                    <a:pt x="1" y="1646"/>
                    <a:pt x="251" y="1897"/>
                    <a:pt x="573" y="1897"/>
                  </a:cubicBezTo>
                  <a:cubicBezTo>
                    <a:pt x="860" y="1897"/>
                    <a:pt x="1110" y="1646"/>
                    <a:pt x="1110" y="1360"/>
                  </a:cubicBezTo>
                  <a:cubicBezTo>
                    <a:pt x="1110" y="1038"/>
                    <a:pt x="573" y="0"/>
                    <a:pt x="573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303;p57"/>
            <p:cNvSpPr/>
            <p:nvPr/>
          </p:nvSpPr>
          <p:spPr>
            <a:xfrm>
              <a:off x="3778675" y="2084250"/>
              <a:ext cx="26875" cy="48325"/>
            </a:xfrm>
            <a:custGeom>
              <a:avLst/>
              <a:gdLst/>
              <a:ahLst/>
              <a:cxnLst/>
              <a:rect l="l" t="t" r="r" b="b"/>
              <a:pathLst>
                <a:path w="1075" h="1933" extrusionOk="0">
                  <a:moveTo>
                    <a:pt x="537" y="0"/>
                  </a:moveTo>
                  <a:cubicBezTo>
                    <a:pt x="537" y="0"/>
                    <a:pt x="1" y="1074"/>
                    <a:pt x="1" y="1396"/>
                  </a:cubicBezTo>
                  <a:cubicBezTo>
                    <a:pt x="1" y="1682"/>
                    <a:pt x="215" y="1932"/>
                    <a:pt x="537" y="1932"/>
                  </a:cubicBezTo>
                  <a:cubicBezTo>
                    <a:pt x="824" y="1932"/>
                    <a:pt x="1074" y="1682"/>
                    <a:pt x="1074" y="1396"/>
                  </a:cubicBezTo>
                  <a:cubicBezTo>
                    <a:pt x="1074" y="1074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304;p57"/>
            <p:cNvSpPr/>
            <p:nvPr/>
          </p:nvSpPr>
          <p:spPr>
            <a:xfrm>
              <a:off x="3865450" y="2205000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0"/>
                  </a:moveTo>
                  <a:cubicBezTo>
                    <a:pt x="537" y="0"/>
                    <a:pt x="0" y="1038"/>
                    <a:pt x="0" y="1360"/>
                  </a:cubicBezTo>
                  <a:cubicBezTo>
                    <a:pt x="0" y="1646"/>
                    <a:pt x="251" y="1896"/>
                    <a:pt x="537" y="1896"/>
                  </a:cubicBezTo>
                  <a:cubicBezTo>
                    <a:pt x="823" y="1896"/>
                    <a:pt x="1074" y="1646"/>
                    <a:pt x="1074" y="1360"/>
                  </a:cubicBezTo>
                  <a:cubicBezTo>
                    <a:pt x="1074" y="1038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305;p57"/>
            <p:cNvSpPr/>
            <p:nvPr/>
          </p:nvSpPr>
          <p:spPr>
            <a:xfrm>
              <a:off x="4010350" y="1983175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0"/>
                  </a:moveTo>
                  <a:cubicBezTo>
                    <a:pt x="537" y="0"/>
                    <a:pt x="0" y="1038"/>
                    <a:pt x="0" y="1360"/>
                  </a:cubicBezTo>
                  <a:cubicBezTo>
                    <a:pt x="0" y="1646"/>
                    <a:pt x="215" y="1897"/>
                    <a:pt x="537" y="1897"/>
                  </a:cubicBezTo>
                  <a:cubicBezTo>
                    <a:pt x="823" y="1897"/>
                    <a:pt x="1074" y="1646"/>
                    <a:pt x="1074" y="1360"/>
                  </a:cubicBezTo>
                  <a:cubicBezTo>
                    <a:pt x="1074" y="1038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306;p57"/>
            <p:cNvSpPr/>
            <p:nvPr/>
          </p:nvSpPr>
          <p:spPr>
            <a:xfrm>
              <a:off x="3882425" y="2075300"/>
              <a:ext cx="26875" cy="47425"/>
            </a:xfrm>
            <a:custGeom>
              <a:avLst/>
              <a:gdLst/>
              <a:ahLst/>
              <a:cxnLst/>
              <a:rect l="l" t="t" r="r" b="b"/>
              <a:pathLst>
                <a:path w="1075" h="1897" extrusionOk="0">
                  <a:moveTo>
                    <a:pt x="538" y="0"/>
                  </a:moveTo>
                  <a:cubicBezTo>
                    <a:pt x="538" y="0"/>
                    <a:pt x="1" y="1074"/>
                    <a:pt x="1" y="1360"/>
                  </a:cubicBezTo>
                  <a:cubicBezTo>
                    <a:pt x="1" y="1682"/>
                    <a:pt x="251" y="1897"/>
                    <a:pt x="538" y="1897"/>
                  </a:cubicBezTo>
                  <a:cubicBezTo>
                    <a:pt x="824" y="1897"/>
                    <a:pt x="1074" y="1682"/>
                    <a:pt x="1074" y="1360"/>
                  </a:cubicBezTo>
                  <a:cubicBezTo>
                    <a:pt x="1074" y="1074"/>
                    <a:pt x="538" y="0"/>
                    <a:pt x="538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307;p57"/>
            <p:cNvSpPr/>
            <p:nvPr/>
          </p:nvSpPr>
          <p:spPr>
            <a:xfrm>
              <a:off x="3969200" y="2075300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0"/>
                  </a:moveTo>
                  <a:cubicBezTo>
                    <a:pt x="537" y="0"/>
                    <a:pt x="0" y="1074"/>
                    <a:pt x="0" y="1360"/>
                  </a:cubicBezTo>
                  <a:cubicBezTo>
                    <a:pt x="0" y="1682"/>
                    <a:pt x="251" y="1897"/>
                    <a:pt x="537" y="1897"/>
                  </a:cubicBezTo>
                  <a:cubicBezTo>
                    <a:pt x="823" y="1897"/>
                    <a:pt x="1074" y="1682"/>
                    <a:pt x="1074" y="1360"/>
                  </a:cubicBezTo>
                  <a:cubicBezTo>
                    <a:pt x="1074" y="1074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308;p57"/>
            <p:cNvSpPr/>
            <p:nvPr/>
          </p:nvSpPr>
          <p:spPr>
            <a:xfrm>
              <a:off x="3937000" y="2252400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0"/>
                  </a:moveTo>
                  <a:cubicBezTo>
                    <a:pt x="537" y="0"/>
                    <a:pt x="0" y="1074"/>
                    <a:pt x="0" y="1360"/>
                  </a:cubicBezTo>
                  <a:cubicBezTo>
                    <a:pt x="0" y="1646"/>
                    <a:pt x="215" y="1897"/>
                    <a:pt x="537" y="1897"/>
                  </a:cubicBezTo>
                  <a:cubicBezTo>
                    <a:pt x="823" y="1897"/>
                    <a:pt x="1074" y="1646"/>
                    <a:pt x="1074" y="1360"/>
                  </a:cubicBezTo>
                  <a:cubicBezTo>
                    <a:pt x="1074" y="1074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309;p57"/>
            <p:cNvSpPr/>
            <p:nvPr/>
          </p:nvSpPr>
          <p:spPr>
            <a:xfrm>
              <a:off x="4055950" y="2075300"/>
              <a:ext cx="26875" cy="47425"/>
            </a:xfrm>
            <a:custGeom>
              <a:avLst/>
              <a:gdLst/>
              <a:ahLst/>
              <a:cxnLst/>
              <a:rect l="l" t="t" r="r" b="b"/>
              <a:pathLst>
                <a:path w="1075" h="1897" extrusionOk="0">
                  <a:moveTo>
                    <a:pt x="538" y="0"/>
                  </a:moveTo>
                  <a:cubicBezTo>
                    <a:pt x="538" y="0"/>
                    <a:pt x="1" y="1074"/>
                    <a:pt x="1" y="1360"/>
                  </a:cubicBezTo>
                  <a:cubicBezTo>
                    <a:pt x="1" y="1682"/>
                    <a:pt x="251" y="1897"/>
                    <a:pt x="538" y="1897"/>
                  </a:cubicBezTo>
                  <a:cubicBezTo>
                    <a:pt x="860" y="1897"/>
                    <a:pt x="1074" y="1682"/>
                    <a:pt x="1074" y="1360"/>
                  </a:cubicBezTo>
                  <a:cubicBezTo>
                    <a:pt x="1074" y="1074"/>
                    <a:pt x="538" y="0"/>
                    <a:pt x="538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310;p57"/>
            <p:cNvSpPr/>
            <p:nvPr/>
          </p:nvSpPr>
          <p:spPr>
            <a:xfrm>
              <a:off x="4142725" y="1992125"/>
              <a:ext cx="27750" cy="47425"/>
            </a:xfrm>
            <a:custGeom>
              <a:avLst/>
              <a:gdLst/>
              <a:ahLst/>
              <a:cxnLst/>
              <a:rect l="l" t="t" r="r" b="b"/>
              <a:pathLst>
                <a:path w="1110" h="1897" extrusionOk="0">
                  <a:moveTo>
                    <a:pt x="537" y="0"/>
                  </a:moveTo>
                  <a:cubicBezTo>
                    <a:pt x="537" y="0"/>
                    <a:pt x="0" y="1038"/>
                    <a:pt x="0" y="1360"/>
                  </a:cubicBezTo>
                  <a:cubicBezTo>
                    <a:pt x="0" y="1646"/>
                    <a:pt x="251" y="1896"/>
                    <a:pt x="537" y="1896"/>
                  </a:cubicBezTo>
                  <a:cubicBezTo>
                    <a:pt x="859" y="1896"/>
                    <a:pt x="1109" y="1646"/>
                    <a:pt x="1109" y="1360"/>
                  </a:cubicBezTo>
                  <a:cubicBezTo>
                    <a:pt x="1109" y="1038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311;p57"/>
            <p:cNvSpPr/>
            <p:nvPr/>
          </p:nvSpPr>
          <p:spPr>
            <a:xfrm>
              <a:off x="4230375" y="1860625"/>
              <a:ext cx="26850" cy="48325"/>
            </a:xfrm>
            <a:custGeom>
              <a:avLst/>
              <a:gdLst/>
              <a:ahLst/>
              <a:cxnLst/>
              <a:rect l="l" t="t" r="r" b="b"/>
              <a:pathLst>
                <a:path w="1074" h="1933" extrusionOk="0">
                  <a:moveTo>
                    <a:pt x="537" y="1"/>
                  </a:moveTo>
                  <a:cubicBezTo>
                    <a:pt x="537" y="1"/>
                    <a:pt x="0" y="1074"/>
                    <a:pt x="0" y="1360"/>
                  </a:cubicBezTo>
                  <a:cubicBezTo>
                    <a:pt x="0" y="1682"/>
                    <a:pt x="215" y="1933"/>
                    <a:pt x="537" y="1933"/>
                  </a:cubicBezTo>
                  <a:cubicBezTo>
                    <a:pt x="823" y="1933"/>
                    <a:pt x="1074" y="1682"/>
                    <a:pt x="1074" y="1360"/>
                  </a:cubicBezTo>
                  <a:cubicBezTo>
                    <a:pt x="1074" y="1074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312;p57"/>
            <p:cNvSpPr/>
            <p:nvPr/>
          </p:nvSpPr>
          <p:spPr>
            <a:xfrm>
              <a:off x="4010350" y="2171000"/>
              <a:ext cx="26850" cy="47425"/>
            </a:xfrm>
            <a:custGeom>
              <a:avLst/>
              <a:gdLst/>
              <a:ahLst/>
              <a:cxnLst/>
              <a:rect l="l" t="t" r="r" b="b"/>
              <a:pathLst>
                <a:path w="1074" h="1897" extrusionOk="0">
                  <a:moveTo>
                    <a:pt x="537" y="1"/>
                  </a:moveTo>
                  <a:cubicBezTo>
                    <a:pt x="537" y="1"/>
                    <a:pt x="0" y="1074"/>
                    <a:pt x="0" y="1360"/>
                  </a:cubicBezTo>
                  <a:cubicBezTo>
                    <a:pt x="0" y="1646"/>
                    <a:pt x="215" y="1897"/>
                    <a:pt x="537" y="1897"/>
                  </a:cubicBezTo>
                  <a:cubicBezTo>
                    <a:pt x="823" y="1897"/>
                    <a:pt x="1074" y="1646"/>
                    <a:pt x="1074" y="1360"/>
                  </a:cubicBezTo>
                  <a:cubicBezTo>
                    <a:pt x="1074" y="1074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38A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313;p57"/>
            <p:cNvSpPr/>
            <p:nvPr/>
          </p:nvSpPr>
          <p:spPr>
            <a:xfrm>
              <a:off x="2767975" y="2998350"/>
              <a:ext cx="200375" cy="34025"/>
            </a:xfrm>
            <a:custGeom>
              <a:avLst/>
              <a:gdLst/>
              <a:ahLst/>
              <a:cxnLst/>
              <a:rect l="l" t="t" r="r" b="b"/>
              <a:pathLst>
                <a:path w="8015" h="1361" extrusionOk="0">
                  <a:moveTo>
                    <a:pt x="4007" y="1"/>
                  </a:moveTo>
                  <a:cubicBezTo>
                    <a:pt x="1789" y="1"/>
                    <a:pt x="0" y="323"/>
                    <a:pt x="0" y="681"/>
                  </a:cubicBezTo>
                  <a:cubicBezTo>
                    <a:pt x="0" y="1074"/>
                    <a:pt x="1789" y="1361"/>
                    <a:pt x="4007" y="1361"/>
                  </a:cubicBezTo>
                  <a:cubicBezTo>
                    <a:pt x="6225" y="1361"/>
                    <a:pt x="8014" y="1074"/>
                    <a:pt x="8014" y="681"/>
                  </a:cubicBezTo>
                  <a:cubicBezTo>
                    <a:pt x="8014" y="323"/>
                    <a:pt x="6225" y="1"/>
                    <a:pt x="40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314;p57"/>
            <p:cNvSpPr/>
            <p:nvPr/>
          </p:nvSpPr>
          <p:spPr>
            <a:xfrm>
              <a:off x="2713400" y="2643275"/>
              <a:ext cx="177125" cy="372100"/>
            </a:xfrm>
            <a:custGeom>
              <a:avLst/>
              <a:gdLst/>
              <a:ahLst/>
              <a:cxnLst/>
              <a:rect l="l" t="t" r="r" b="b"/>
              <a:pathLst>
                <a:path w="7085" h="14884" extrusionOk="0">
                  <a:moveTo>
                    <a:pt x="573" y="0"/>
                  </a:moveTo>
                  <a:lnTo>
                    <a:pt x="1" y="1682"/>
                  </a:lnTo>
                  <a:cubicBezTo>
                    <a:pt x="72" y="1718"/>
                    <a:pt x="5296" y="3506"/>
                    <a:pt x="5296" y="14884"/>
                  </a:cubicBezTo>
                  <a:lnTo>
                    <a:pt x="7085" y="14884"/>
                  </a:lnTo>
                  <a:cubicBezTo>
                    <a:pt x="7085" y="2254"/>
                    <a:pt x="824" y="72"/>
                    <a:pt x="573" y="0"/>
                  </a:cubicBez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315;p57"/>
            <p:cNvSpPr/>
            <p:nvPr/>
          </p:nvSpPr>
          <p:spPr>
            <a:xfrm>
              <a:off x="2845775" y="2534150"/>
              <a:ext cx="44750" cy="481225"/>
            </a:xfrm>
            <a:custGeom>
              <a:avLst/>
              <a:gdLst/>
              <a:ahLst/>
              <a:cxnLst/>
              <a:rect l="l" t="t" r="r" b="b"/>
              <a:pathLst>
                <a:path w="1790" h="19249" extrusionOk="0">
                  <a:moveTo>
                    <a:pt x="1" y="0"/>
                  </a:moveTo>
                  <a:lnTo>
                    <a:pt x="1" y="19249"/>
                  </a:lnTo>
                  <a:lnTo>
                    <a:pt x="1790" y="19249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316;p57"/>
            <p:cNvSpPr/>
            <p:nvPr/>
          </p:nvSpPr>
          <p:spPr>
            <a:xfrm>
              <a:off x="2845775" y="2684425"/>
              <a:ext cx="145825" cy="330950"/>
            </a:xfrm>
            <a:custGeom>
              <a:avLst/>
              <a:gdLst/>
              <a:ahLst/>
              <a:cxnLst/>
              <a:rect l="l" t="t" r="r" b="b"/>
              <a:pathLst>
                <a:path w="5833" h="13238" extrusionOk="0">
                  <a:moveTo>
                    <a:pt x="4866" y="0"/>
                  </a:moveTo>
                  <a:cubicBezTo>
                    <a:pt x="4652" y="107"/>
                    <a:pt x="215" y="3041"/>
                    <a:pt x="1" y="13202"/>
                  </a:cubicBezTo>
                  <a:lnTo>
                    <a:pt x="1790" y="13238"/>
                  </a:lnTo>
                  <a:cubicBezTo>
                    <a:pt x="1968" y="4150"/>
                    <a:pt x="5797" y="1503"/>
                    <a:pt x="5832" y="1467"/>
                  </a:cubicBezTo>
                  <a:lnTo>
                    <a:pt x="4866" y="0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317;p57"/>
            <p:cNvSpPr/>
            <p:nvPr/>
          </p:nvSpPr>
          <p:spPr>
            <a:xfrm>
              <a:off x="2630225" y="2574400"/>
              <a:ext cx="180700" cy="179800"/>
            </a:xfrm>
            <a:custGeom>
              <a:avLst/>
              <a:gdLst/>
              <a:ahLst/>
              <a:cxnLst/>
              <a:rect l="l" t="t" r="r" b="b"/>
              <a:pathLst>
                <a:path w="7228" h="7192" extrusionOk="0">
                  <a:moveTo>
                    <a:pt x="3614" y="0"/>
                  </a:moveTo>
                  <a:cubicBezTo>
                    <a:pt x="1610" y="0"/>
                    <a:pt x="0" y="1610"/>
                    <a:pt x="0" y="3578"/>
                  </a:cubicBezTo>
                  <a:cubicBezTo>
                    <a:pt x="0" y="5582"/>
                    <a:pt x="1610" y="7192"/>
                    <a:pt x="3614" y="7192"/>
                  </a:cubicBezTo>
                  <a:cubicBezTo>
                    <a:pt x="5617" y="7192"/>
                    <a:pt x="7227" y="5582"/>
                    <a:pt x="7227" y="3578"/>
                  </a:cubicBezTo>
                  <a:cubicBezTo>
                    <a:pt x="7227" y="1610"/>
                    <a:pt x="5617" y="0"/>
                    <a:pt x="3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318;p57"/>
            <p:cNvSpPr/>
            <p:nvPr/>
          </p:nvSpPr>
          <p:spPr>
            <a:xfrm>
              <a:off x="2716975" y="2383875"/>
              <a:ext cx="302350" cy="301450"/>
            </a:xfrm>
            <a:custGeom>
              <a:avLst/>
              <a:gdLst/>
              <a:ahLst/>
              <a:cxnLst/>
              <a:rect l="l" t="t" r="r" b="b"/>
              <a:pathLst>
                <a:path w="12094" h="12058" extrusionOk="0">
                  <a:moveTo>
                    <a:pt x="6047" y="1"/>
                  </a:moveTo>
                  <a:cubicBezTo>
                    <a:pt x="2720" y="1"/>
                    <a:pt x="1" y="2684"/>
                    <a:pt x="1" y="6011"/>
                  </a:cubicBezTo>
                  <a:cubicBezTo>
                    <a:pt x="1" y="9374"/>
                    <a:pt x="2720" y="12058"/>
                    <a:pt x="6047" y="12058"/>
                  </a:cubicBezTo>
                  <a:cubicBezTo>
                    <a:pt x="9374" y="12058"/>
                    <a:pt x="12094" y="9374"/>
                    <a:pt x="12094" y="6011"/>
                  </a:cubicBezTo>
                  <a:cubicBezTo>
                    <a:pt x="12094" y="2684"/>
                    <a:pt x="9374" y="1"/>
                    <a:pt x="60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319;p57"/>
            <p:cNvSpPr/>
            <p:nvPr/>
          </p:nvSpPr>
          <p:spPr>
            <a:xfrm>
              <a:off x="2918225" y="2604800"/>
              <a:ext cx="179800" cy="178925"/>
            </a:xfrm>
            <a:custGeom>
              <a:avLst/>
              <a:gdLst/>
              <a:ahLst/>
              <a:cxnLst/>
              <a:rect l="l" t="t" r="r" b="b"/>
              <a:pathLst>
                <a:path w="7192" h="7157" extrusionOk="0">
                  <a:moveTo>
                    <a:pt x="3614" y="1"/>
                  </a:moveTo>
                  <a:cubicBezTo>
                    <a:pt x="1611" y="1"/>
                    <a:pt x="1" y="1611"/>
                    <a:pt x="1" y="3579"/>
                  </a:cubicBezTo>
                  <a:cubicBezTo>
                    <a:pt x="1" y="5582"/>
                    <a:pt x="1611" y="7156"/>
                    <a:pt x="3614" y="7156"/>
                  </a:cubicBezTo>
                  <a:cubicBezTo>
                    <a:pt x="5582" y="7156"/>
                    <a:pt x="7192" y="5582"/>
                    <a:pt x="7192" y="3579"/>
                  </a:cubicBezTo>
                  <a:cubicBezTo>
                    <a:pt x="7192" y="1611"/>
                    <a:pt x="5582" y="1"/>
                    <a:pt x="36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320;p57"/>
            <p:cNvSpPr/>
            <p:nvPr/>
          </p:nvSpPr>
          <p:spPr>
            <a:xfrm>
              <a:off x="3085500" y="3382075"/>
              <a:ext cx="199475" cy="33125"/>
            </a:xfrm>
            <a:custGeom>
              <a:avLst/>
              <a:gdLst/>
              <a:ahLst/>
              <a:cxnLst/>
              <a:rect l="l" t="t" r="r" b="b"/>
              <a:pathLst>
                <a:path w="7979" h="1325" extrusionOk="0">
                  <a:moveTo>
                    <a:pt x="4007" y="1"/>
                  </a:moveTo>
                  <a:cubicBezTo>
                    <a:pt x="1789" y="1"/>
                    <a:pt x="0" y="287"/>
                    <a:pt x="0" y="680"/>
                  </a:cubicBezTo>
                  <a:cubicBezTo>
                    <a:pt x="0" y="1038"/>
                    <a:pt x="1789" y="1324"/>
                    <a:pt x="4007" y="1324"/>
                  </a:cubicBezTo>
                  <a:cubicBezTo>
                    <a:pt x="6190" y="1324"/>
                    <a:pt x="7979" y="1038"/>
                    <a:pt x="7979" y="680"/>
                  </a:cubicBezTo>
                  <a:cubicBezTo>
                    <a:pt x="7979" y="287"/>
                    <a:pt x="6190" y="1"/>
                    <a:pt x="40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321;p57"/>
            <p:cNvSpPr/>
            <p:nvPr/>
          </p:nvSpPr>
          <p:spPr>
            <a:xfrm>
              <a:off x="3030925" y="3026100"/>
              <a:ext cx="177125" cy="372100"/>
            </a:xfrm>
            <a:custGeom>
              <a:avLst/>
              <a:gdLst/>
              <a:ahLst/>
              <a:cxnLst/>
              <a:rect l="l" t="t" r="r" b="b"/>
              <a:pathLst>
                <a:path w="7085" h="14884" extrusionOk="0">
                  <a:moveTo>
                    <a:pt x="537" y="0"/>
                  </a:moveTo>
                  <a:lnTo>
                    <a:pt x="1" y="1717"/>
                  </a:lnTo>
                  <a:cubicBezTo>
                    <a:pt x="72" y="1717"/>
                    <a:pt x="5296" y="3542"/>
                    <a:pt x="5296" y="14884"/>
                  </a:cubicBezTo>
                  <a:lnTo>
                    <a:pt x="7085" y="14884"/>
                  </a:lnTo>
                  <a:cubicBezTo>
                    <a:pt x="7085" y="2254"/>
                    <a:pt x="824" y="107"/>
                    <a:pt x="537" y="0"/>
                  </a:cubicBez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322;p57"/>
            <p:cNvSpPr/>
            <p:nvPr/>
          </p:nvSpPr>
          <p:spPr>
            <a:xfrm>
              <a:off x="3163300" y="2917850"/>
              <a:ext cx="44750" cy="480350"/>
            </a:xfrm>
            <a:custGeom>
              <a:avLst/>
              <a:gdLst/>
              <a:ahLst/>
              <a:cxnLst/>
              <a:rect l="l" t="t" r="r" b="b"/>
              <a:pathLst>
                <a:path w="1790" h="19214" extrusionOk="0">
                  <a:moveTo>
                    <a:pt x="1" y="1"/>
                  </a:moveTo>
                  <a:lnTo>
                    <a:pt x="1" y="19214"/>
                  </a:lnTo>
                  <a:lnTo>
                    <a:pt x="1790" y="19214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323;p57"/>
            <p:cNvSpPr/>
            <p:nvPr/>
          </p:nvSpPr>
          <p:spPr>
            <a:xfrm>
              <a:off x="3163300" y="3067225"/>
              <a:ext cx="144925" cy="331875"/>
            </a:xfrm>
            <a:custGeom>
              <a:avLst/>
              <a:gdLst/>
              <a:ahLst/>
              <a:cxnLst/>
              <a:rect l="l" t="t" r="r" b="b"/>
              <a:pathLst>
                <a:path w="5797" h="13275" extrusionOk="0">
                  <a:moveTo>
                    <a:pt x="4831" y="1"/>
                  </a:moveTo>
                  <a:cubicBezTo>
                    <a:pt x="4652" y="108"/>
                    <a:pt x="180" y="3078"/>
                    <a:pt x="1" y="13239"/>
                  </a:cubicBezTo>
                  <a:lnTo>
                    <a:pt x="1790" y="13274"/>
                  </a:lnTo>
                  <a:cubicBezTo>
                    <a:pt x="1933" y="4151"/>
                    <a:pt x="5761" y="1539"/>
                    <a:pt x="5797" y="1504"/>
                  </a:cubicBezTo>
                  <a:lnTo>
                    <a:pt x="4831" y="1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324;p57"/>
            <p:cNvSpPr/>
            <p:nvPr/>
          </p:nvSpPr>
          <p:spPr>
            <a:xfrm>
              <a:off x="2947750" y="2957225"/>
              <a:ext cx="180700" cy="180700"/>
            </a:xfrm>
            <a:custGeom>
              <a:avLst/>
              <a:gdLst/>
              <a:ahLst/>
              <a:cxnLst/>
              <a:rect l="l" t="t" r="r" b="b"/>
              <a:pathLst>
                <a:path w="7228" h="7228" extrusionOk="0">
                  <a:moveTo>
                    <a:pt x="3614" y="0"/>
                  </a:moveTo>
                  <a:cubicBezTo>
                    <a:pt x="1610" y="0"/>
                    <a:pt x="0" y="1610"/>
                    <a:pt x="0" y="3614"/>
                  </a:cubicBezTo>
                  <a:cubicBezTo>
                    <a:pt x="0" y="5617"/>
                    <a:pt x="1610" y="7227"/>
                    <a:pt x="3614" y="7227"/>
                  </a:cubicBezTo>
                  <a:cubicBezTo>
                    <a:pt x="5582" y="7227"/>
                    <a:pt x="7227" y="5617"/>
                    <a:pt x="7227" y="3614"/>
                  </a:cubicBezTo>
                  <a:cubicBezTo>
                    <a:pt x="7227" y="1610"/>
                    <a:pt x="5582" y="0"/>
                    <a:pt x="3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325;p57"/>
            <p:cNvSpPr/>
            <p:nvPr/>
          </p:nvSpPr>
          <p:spPr>
            <a:xfrm>
              <a:off x="3034500" y="2766700"/>
              <a:ext cx="301450" cy="302350"/>
            </a:xfrm>
            <a:custGeom>
              <a:avLst/>
              <a:gdLst/>
              <a:ahLst/>
              <a:cxnLst/>
              <a:rect l="l" t="t" r="r" b="b"/>
              <a:pathLst>
                <a:path w="12058" h="12094" extrusionOk="0">
                  <a:moveTo>
                    <a:pt x="6047" y="1"/>
                  </a:moveTo>
                  <a:cubicBezTo>
                    <a:pt x="2720" y="1"/>
                    <a:pt x="1" y="2720"/>
                    <a:pt x="1" y="6047"/>
                  </a:cubicBezTo>
                  <a:cubicBezTo>
                    <a:pt x="1" y="9374"/>
                    <a:pt x="2720" y="12093"/>
                    <a:pt x="6047" y="12093"/>
                  </a:cubicBezTo>
                  <a:cubicBezTo>
                    <a:pt x="9375" y="12093"/>
                    <a:pt x="12058" y="9374"/>
                    <a:pt x="12058" y="6047"/>
                  </a:cubicBezTo>
                  <a:cubicBezTo>
                    <a:pt x="12058" y="2720"/>
                    <a:pt x="9375" y="1"/>
                    <a:pt x="6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326;p57"/>
            <p:cNvSpPr/>
            <p:nvPr/>
          </p:nvSpPr>
          <p:spPr>
            <a:xfrm>
              <a:off x="3235750" y="2988525"/>
              <a:ext cx="178925" cy="178900"/>
            </a:xfrm>
            <a:custGeom>
              <a:avLst/>
              <a:gdLst/>
              <a:ahLst/>
              <a:cxnLst/>
              <a:rect l="l" t="t" r="r" b="b"/>
              <a:pathLst>
                <a:path w="7157" h="7156" extrusionOk="0">
                  <a:moveTo>
                    <a:pt x="3579" y="0"/>
                  </a:moveTo>
                  <a:cubicBezTo>
                    <a:pt x="1611" y="0"/>
                    <a:pt x="1" y="1575"/>
                    <a:pt x="1" y="3578"/>
                  </a:cubicBezTo>
                  <a:cubicBezTo>
                    <a:pt x="1" y="5546"/>
                    <a:pt x="1611" y="7156"/>
                    <a:pt x="3579" y="7156"/>
                  </a:cubicBezTo>
                  <a:cubicBezTo>
                    <a:pt x="5582" y="7156"/>
                    <a:pt x="7156" y="5546"/>
                    <a:pt x="7156" y="3578"/>
                  </a:cubicBezTo>
                  <a:cubicBezTo>
                    <a:pt x="7156" y="1575"/>
                    <a:pt x="5582" y="0"/>
                    <a:pt x="3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327;p57"/>
            <p:cNvSpPr/>
            <p:nvPr/>
          </p:nvSpPr>
          <p:spPr>
            <a:xfrm>
              <a:off x="1654399" y="3408442"/>
              <a:ext cx="200400" cy="34025"/>
            </a:xfrm>
            <a:custGeom>
              <a:avLst/>
              <a:gdLst/>
              <a:ahLst/>
              <a:cxnLst/>
              <a:rect l="l" t="t" r="r" b="b"/>
              <a:pathLst>
                <a:path w="8016" h="1361" extrusionOk="0">
                  <a:moveTo>
                    <a:pt x="4008" y="1"/>
                  </a:moveTo>
                  <a:cubicBezTo>
                    <a:pt x="1790" y="1"/>
                    <a:pt x="1" y="323"/>
                    <a:pt x="1" y="681"/>
                  </a:cubicBezTo>
                  <a:cubicBezTo>
                    <a:pt x="1" y="1074"/>
                    <a:pt x="1790" y="1361"/>
                    <a:pt x="4008" y="1361"/>
                  </a:cubicBezTo>
                  <a:cubicBezTo>
                    <a:pt x="6226" y="1361"/>
                    <a:pt x="8015" y="1074"/>
                    <a:pt x="8015" y="681"/>
                  </a:cubicBezTo>
                  <a:cubicBezTo>
                    <a:pt x="8015" y="323"/>
                    <a:pt x="6226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328;p57"/>
            <p:cNvSpPr/>
            <p:nvPr/>
          </p:nvSpPr>
          <p:spPr>
            <a:xfrm>
              <a:off x="1599849" y="3053367"/>
              <a:ext cx="177125" cy="372100"/>
            </a:xfrm>
            <a:custGeom>
              <a:avLst/>
              <a:gdLst/>
              <a:ahLst/>
              <a:cxnLst/>
              <a:rect l="l" t="t" r="r" b="b"/>
              <a:pathLst>
                <a:path w="7085" h="14884" extrusionOk="0">
                  <a:moveTo>
                    <a:pt x="573" y="0"/>
                  </a:moveTo>
                  <a:lnTo>
                    <a:pt x="0" y="1682"/>
                  </a:lnTo>
                  <a:cubicBezTo>
                    <a:pt x="72" y="1718"/>
                    <a:pt x="5296" y="3506"/>
                    <a:pt x="5296" y="14884"/>
                  </a:cubicBezTo>
                  <a:lnTo>
                    <a:pt x="7084" y="14884"/>
                  </a:lnTo>
                  <a:cubicBezTo>
                    <a:pt x="7084" y="2254"/>
                    <a:pt x="823" y="72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329;p57"/>
            <p:cNvSpPr/>
            <p:nvPr/>
          </p:nvSpPr>
          <p:spPr>
            <a:xfrm>
              <a:off x="1732224" y="2944242"/>
              <a:ext cx="44750" cy="481225"/>
            </a:xfrm>
            <a:custGeom>
              <a:avLst/>
              <a:gdLst/>
              <a:ahLst/>
              <a:cxnLst/>
              <a:rect l="l" t="t" r="r" b="b"/>
              <a:pathLst>
                <a:path w="1790" h="19249" extrusionOk="0">
                  <a:moveTo>
                    <a:pt x="1" y="0"/>
                  </a:moveTo>
                  <a:lnTo>
                    <a:pt x="1" y="19249"/>
                  </a:lnTo>
                  <a:lnTo>
                    <a:pt x="1789" y="19249"/>
                  </a:lnTo>
                  <a:lnTo>
                    <a:pt x="17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330;p57"/>
            <p:cNvSpPr/>
            <p:nvPr/>
          </p:nvSpPr>
          <p:spPr>
            <a:xfrm>
              <a:off x="1732224" y="3094492"/>
              <a:ext cx="145825" cy="330975"/>
            </a:xfrm>
            <a:custGeom>
              <a:avLst/>
              <a:gdLst/>
              <a:ahLst/>
              <a:cxnLst/>
              <a:rect l="l" t="t" r="r" b="b"/>
              <a:pathLst>
                <a:path w="5833" h="13239" extrusionOk="0">
                  <a:moveTo>
                    <a:pt x="4866" y="1"/>
                  </a:moveTo>
                  <a:cubicBezTo>
                    <a:pt x="4687" y="108"/>
                    <a:pt x="215" y="3042"/>
                    <a:pt x="1" y="13203"/>
                  </a:cubicBezTo>
                  <a:lnTo>
                    <a:pt x="1789" y="13239"/>
                  </a:lnTo>
                  <a:cubicBezTo>
                    <a:pt x="1968" y="4151"/>
                    <a:pt x="5797" y="1504"/>
                    <a:pt x="5832" y="1468"/>
                  </a:cubicBezTo>
                  <a:lnTo>
                    <a:pt x="48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331;p57"/>
            <p:cNvSpPr/>
            <p:nvPr/>
          </p:nvSpPr>
          <p:spPr>
            <a:xfrm>
              <a:off x="1516674" y="2984492"/>
              <a:ext cx="180700" cy="179800"/>
            </a:xfrm>
            <a:custGeom>
              <a:avLst/>
              <a:gdLst/>
              <a:ahLst/>
              <a:cxnLst/>
              <a:rect l="l" t="t" r="r" b="b"/>
              <a:pathLst>
                <a:path w="7228" h="7192" extrusionOk="0">
                  <a:moveTo>
                    <a:pt x="3614" y="0"/>
                  </a:moveTo>
                  <a:cubicBezTo>
                    <a:pt x="1610" y="0"/>
                    <a:pt x="0" y="1610"/>
                    <a:pt x="0" y="3578"/>
                  </a:cubicBezTo>
                  <a:cubicBezTo>
                    <a:pt x="0" y="5582"/>
                    <a:pt x="1610" y="7192"/>
                    <a:pt x="3614" y="7192"/>
                  </a:cubicBezTo>
                  <a:cubicBezTo>
                    <a:pt x="5617" y="7192"/>
                    <a:pt x="7227" y="5582"/>
                    <a:pt x="7227" y="3578"/>
                  </a:cubicBezTo>
                  <a:cubicBezTo>
                    <a:pt x="7227" y="1610"/>
                    <a:pt x="5617" y="0"/>
                    <a:pt x="3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332;p57"/>
            <p:cNvSpPr/>
            <p:nvPr/>
          </p:nvSpPr>
          <p:spPr>
            <a:xfrm>
              <a:off x="1603424" y="2793967"/>
              <a:ext cx="302350" cy="301450"/>
            </a:xfrm>
            <a:custGeom>
              <a:avLst/>
              <a:gdLst/>
              <a:ahLst/>
              <a:cxnLst/>
              <a:rect l="l" t="t" r="r" b="b"/>
              <a:pathLst>
                <a:path w="12094" h="12058" extrusionOk="0">
                  <a:moveTo>
                    <a:pt x="6047" y="1"/>
                  </a:moveTo>
                  <a:cubicBezTo>
                    <a:pt x="2720" y="1"/>
                    <a:pt x="1" y="2684"/>
                    <a:pt x="1" y="6011"/>
                  </a:cubicBezTo>
                  <a:cubicBezTo>
                    <a:pt x="1" y="9374"/>
                    <a:pt x="2720" y="12058"/>
                    <a:pt x="6047" y="12058"/>
                  </a:cubicBezTo>
                  <a:cubicBezTo>
                    <a:pt x="9374" y="12058"/>
                    <a:pt x="12093" y="9374"/>
                    <a:pt x="12093" y="6011"/>
                  </a:cubicBezTo>
                  <a:cubicBezTo>
                    <a:pt x="12093" y="2684"/>
                    <a:pt x="9374" y="1"/>
                    <a:pt x="6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333;p57"/>
            <p:cNvSpPr/>
            <p:nvPr/>
          </p:nvSpPr>
          <p:spPr>
            <a:xfrm>
              <a:off x="1804674" y="3014892"/>
              <a:ext cx="179800" cy="178925"/>
            </a:xfrm>
            <a:custGeom>
              <a:avLst/>
              <a:gdLst/>
              <a:ahLst/>
              <a:cxnLst/>
              <a:rect l="l" t="t" r="r" b="b"/>
              <a:pathLst>
                <a:path w="7192" h="7157" extrusionOk="0">
                  <a:moveTo>
                    <a:pt x="3614" y="1"/>
                  </a:moveTo>
                  <a:cubicBezTo>
                    <a:pt x="1611" y="1"/>
                    <a:pt x="1" y="1611"/>
                    <a:pt x="1" y="3579"/>
                  </a:cubicBezTo>
                  <a:cubicBezTo>
                    <a:pt x="1" y="5582"/>
                    <a:pt x="1611" y="7156"/>
                    <a:pt x="3614" y="7156"/>
                  </a:cubicBezTo>
                  <a:cubicBezTo>
                    <a:pt x="5582" y="7156"/>
                    <a:pt x="7192" y="5582"/>
                    <a:pt x="7192" y="3579"/>
                  </a:cubicBezTo>
                  <a:cubicBezTo>
                    <a:pt x="7192" y="1611"/>
                    <a:pt x="5582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334;p57"/>
            <p:cNvSpPr/>
            <p:nvPr/>
          </p:nvSpPr>
          <p:spPr>
            <a:xfrm>
              <a:off x="2230400" y="3101225"/>
              <a:ext cx="199500" cy="34000"/>
            </a:xfrm>
            <a:custGeom>
              <a:avLst/>
              <a:gdLst/>
              <a:ahLst/>
              <a:cxnLst/>
              <a:rect l="l" t="t" r="r" b="b"/>
              <a:pathLst>
                <a:path w="7980" h="1360" extrusionOk="0">
                  <a:moveTo>
                    <a:pt x="4008" y="0"/>
                  </a:moveTo>
                  <a:cubicBezTo>
                    <a:pt x="1790" y="0"/>
                    <a:pt x="1" y="322"/>
                    <a:pt x="1" y="680"/>
                  </a:cubicBezTo>
                  <a:cubicBezTo>
                    <a:pt x="1" y="1074"/>
                    <a:pt x="1790" y="1360"/>
                    <a:pt x="4008" y="1360"/>
                  </a:cubicBezTo>
                  <a:cubicBezTo>
                    <a:pt x="6190" y="1360"/>
                    <a:pt x="7979" y="1074"/>
                    <a:pt x="7979" y="680"/>
                  </a:cubicBezTo>
                  <a:cubicBezTo>
                    <a:pt x="7979" y="322"/>
                    <a:pt x="6190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335;p57"/>
            <p:cNvSpPr/>
            <p:nvPr/>
          </p:nvSpPr>
          <p:spPr>
            <a:xfrm>
              <a:off x="2175850" y="2746125"/>
              <a:ext cx="177125" cy="372125"/>
            </a:xfrm>
            <a:custGeom>
              <a:avLst/>
              <a:gdLst/>
              <a:ahLst/>
              <a:cxnLst/>
              <a:rect l="l" t="t" r="r" b="b"/>
              <a:pathLst>
                <a:path w="7085" h="14885" extrusionOk="0">
                  <a:moveTo>
                    <a:pt x="537" y="1"/>
                  </a:moveTo>
                  <a:lnTo>
                    <a:pt x="0" y="1682"/>
                  </a:lnTo>
                  <a:cubicBezTo>
                    <a:pt x="36" y="1718"/>
                    <a:pt x="5295" y="3543"/>
                    <a:pt x="5295" y="14884"/>
                  </a:cubicBezTo>
                  <a:lnTo>
                    <a:pt x="7084" y="14884"/>
                  </a:lnTo>
                  <a:cubicBezTo>
                    <a:pt x="7084" y="2255"/>
                    <a:pt x="823" y="72"/>
                    <a:pt x="537" y="1"/>
                  </a:cubicBez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336;p57"/>
            <p:cNvSpPr/>
            <p:nvPr/>
          </p:nvSpPr>
          <p:spPr>
            <a:xfrm>
              <a:off x="2308225" y="2637900"/>
              <a:ext cx="44750" cy="480350"/>
            </a:xfrm>
            <a:custGeom>
              <a:avLst/>
              <a:gdLst/>
              <a:ahLst/>
              <a:cxnLst/>
              <a:rect l="l" t="t" r="r" b="b"/>
              <a:pathLst>
                <a:path w="1790" h="19214" extrusionOk="0">
                  <a:moveTo>
                    <a:pt x="0" y="1"/>
                  </a:moveTo>
                  <a:lnTo>
                    <a:pt x="0" y="19213"/>
                  </a:lnTo>
                  <a:lnTo>
                    <a:pt x="1789" y="19213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337;p57"/>
            <p:cNvSpPr/>
            <p:nvPr/>
          </p:nvSpPr>
          <p:spPr>
            <a:xfrm>
              <a:off x="2308225" y="2787275"/>
              <a:ext cx="144925" cy="330975"/>
            </a:xfrm>
            <a:custGeom>
              <a:avLst/>
              <a:gdLst/>
              <a:ahLst/>
              <a:cxnLst/>
              <a:rect l="l" t="t" r="r" b="b"/>
              <a:pathLst>
                <a:path w="5797" h="13239" extrusionOk="0">
                  <a:moveTo>
                    <a:pt x="4830" y="0"/>
                  </a:moveTo>
                  <a:cubicBezTo>
                    <a:pt x="4651" y="108"/>
                    <a:pt x="179" y="3077"/>
                    <a:pt x="0" y="13202"/>
                  </a:cubicBezTo>
                  <a:lnTo>
                    <a:pt x="1789" y="13238"/>
                  </a:lnTo>
                  <a:cubicBezTo>
                    <a:pt x="1932" y="4151"/>
                    <a:pt x="5761" y="1503"/>
                    <a:pt x="5796" y="1503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338;p57"/>
            <p:cNvSpPr/>
            <p:nvPr/>
          </p:nvSpPr>
          <p:spPr>
            <a:xfrm>
              <a:off x="2092650" y="2677250"/>
              <a:ext cx="180725" cy="180700"/>
            </a:xfrm>
            <a:custGeom>
              <a:avLst/>
              <a:gdLst/>
              <a:ahLst/>
              <a:cxnLst/>
              <a:rect l="l" t="t" r="r" b="b"/>
              <a:pathLst>
                <a:path w="7229" h="7228" extrusionOk="0">
                  <a:moveTo>
                    <a:pt x="3614" y="1"/>
                  </a:moveTo>
                  <a:cubicBezTo>
                    <a:pt x="1611" y="1"/>
                    <a:pt x="1" y="1611"/>
                    <a:pt x="1" y="3614"/>
                  </a:cubicBezTo>
                  <a:cubicBezTo>
                    <a:pt x="1" y="5582"/>
                    <a:pt x="1611" y="7228"/>
                    <a:pt x="3614" y="7228"/>
                  </a:cubicBezTo>
                  <a:cubicBezTo>
                    <a:pt x="5582" y="7228"/>
                    <a:pt x="7228" y="5582"/>
                    <a:pt x="7228" y="3614"/>
                  </a:cubicBezTo>
                  <a:cubicBezTo>
                    <a:pt x="7228" y="1611"/>
                    <a:pt x="5582" y="1"/>
                    <a:pt x="36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339;p57"/>
            <p:cNvSpPr/>
            <p:nvPr/>
          </p:nvSpPr>
          <p:spPr>
            <a:xfrm>
              <a:off x="2179425" y="2486750"/>
              <a:ext cx="301450" cy="301450"/>
            </a:xfrm>
            <a:custGeom>
              <a:avLst/>
              <a:gdLst/>
              <a:ahLst/>
              <a:cxnLst/>
              <a:rect l="l" t="t" r="r" b="b"/>
              <a:pathLst>
                <a:path w="12058" h="12058" extrusionOk="0">
                  <a:moveTo>
                    <a:pt x="6047" y="0"/>
                  </a:moveTo>
                  <a:cubicBezTo>
                    <a:pt x="2719" y="0"/>
                    <a:pt x="0" y="2719"/>
                    <a:pt x="0" y="6047"/>
                  </a:cubicBezTo>
                  <a:cubicBezTo>
                    <a:pt x="0" y="9374"/>
                    <a:pt x="2719" y="12057"/>
                    <a:pt x="6047" y="12057"/>
                  </a:cubicBezTo>
                  <a:cubicBezTo>
                    <a:pt x="9374" y="12057"/>
                    <a:pt x="12057" y="9374"/>
                    <a:pt x="12057" y="6047"/>
                  </a:cubicBezTo>
                  <a:cubicBezTo>
                    <a:pt x="12057" y="2719"/>
                    <a:pt x="9374" y="0"/>
                    <a:pt x="6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340;p57"/>
            <p:cNvSpPr/>
            <p:nvPr/>
          </p:nvSpPr>
          <p:spPr>
            <a:xfrm>
              <a:off x="2380675" y="2707675"/>
              <a:ext cx="178900" cy="179800"/>
            </a:xfrm>
            <a:custGeom>
              <a:avLst/>
              <a:gdLst/>
              <a:ahLst/>
              <a:cxnLst/>
              <a:rect l="l" t="t" r="r" b="b"/>
              <a:pathLst>
                <a:path w="7156" h="7192" extrusionOk="0">
                  <a:moveTo>
                    <a:pt x="3578" y="0"/>
                  </a:moveTo>
                  <a:cubicBezTo>
                    <a:pt x="1610" y="0"/>
                    <a:pt x="0" y="1610"/>
                    <a:pt x="0" y="3614"/>
                  </a:cubicBezTo>
                  <a:cubicBezTo>
                    <a:pt x="0" y="5582"/>
                    <a:pt x="1610" y="7192"/>
                    <a:pt x="3578" y="7192"/>
                  </a:cubicBezTo>
                  <a:cubicBezTo>
                    <a:pt x="5582" y="7192"/>
                    <a:pt x="7156" y="5582"/>
                    <a:pt x="7156" y="3614"/>
                  </a:cubicBezTo>
                  <a:cubicBezTo>
                    <a:pt x="7156" y="1610"/>
                    <a:pt x="5582" y="0"/>
                    <a:pt x="3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341;p57"/>
            <p:cNvSpPr/>
            <p:nvPr/>
          </p:nvSpPr>
          <p:spPr>
            <a:xfrm>
              <a:off x="3783150" y="3092275"/>
              <a:ext cx="199500" cy="34025"/>
            </a:xfrm>
            <a:custGeom>
              <a:avLst/>
              <a:gdLst/>
              <a:ahLst/>
              <a:cxnLst/>
              <a:rect l="l" t="t" r="r" b="b"/>
              <a:pathLst>
                <a:path w="7980" h="1361" extrusionOk="0">
                  <a:moveTo>
                    <a:pt x="4008" y="1"/>
                  </a:moveTo>
                  <a:cubicBezTo>
                    <a:pt x="1790" y="1"/>
                    <a:pt x="1" y="287"/>
                    <a:pt x="1" y="680"/>
                  </a:cubicBezTo>
                  <a:cubicBezTo>
                    <a:pt x="1" y="1038"/>
                    <a:pt x="1790" y="1360"/>
                    <a:pt x="4008" y="1360"/>
                  </a:cubicBezTo>
                  <a:cubicBezTo>
                    <a:pt x="6190" y="1360"/>
                    <a:pt x="7979" y="1038"/>
                    <a:pt x="7979" y="680"/>
                  </a:cubicBezTo>
                  <a:cubicBezTo>
                    <a:pt x="7979" y="287"/>
                    <a:pt x="6190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342;p57"/>
            <p:cNvSpPr/>
            <p:nvPr/>
          </p:nvSpPr>
          <p:spPr>
            <a:xfrm>
              <a:off x="3728600" y="2736300"/>
              <a:ext cx="176225" cy="372100"/>
            </a:xfrm>
            <a:custGeom>
              <a:avLst/>
              <a:gdLst/>
              <a:ahLst/>
              <a:cxnLst/>
              <a:rect l="l" t="t" r="r" b="b"/>
              <a:pathLst>
                <a:path w="7049" h="14884" extrusionOk="0">
                  <a:moveTo>
                    <a:pt x="537" y="0"/>
                  </a:moveTo>
                  <a:lnTo>
                    <a:pt x="0" y="1717"/>
                  </a:lnTo>
                  <a:cubicBezTo>
                    <a:pt x="36" y="1717"/>
                    <a:pt x="5295" y="3542"/>
                    <a:pt x="5295" y="14884"/>
                  </a:cubicBezTo>
                  <a:lnTo>
                    <a:pt x="7048" y="14884"/>
                  </a:lnTo>
                  <a:cubicBezTo>
                    <a:pt x="7048" y="2254"/>
                    <a:pt x="823" y="107"/>
                    <a:pt x="537" y="0"/>
                  </a:cubicBez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343;p57"/>
            <p:cNvSpPr/>
            <p:nvPr/>
          </p:nvSpPr>
          <p:spPr>
            <a:xfrm>
              <a:off x="3860975" y="2628075"/>
              <a:ext cx="43850" cy="480325"/>
            </a:xfrm>
            <a:custGeom>
              <a:avLst/>
              <a:gdLst/>
              <a:ahLst/>
              <a:cxnLst/>
              <a:rect l="l" t="t" r="r" b="b"/>
              <a:pathLst>
                <a:path w="1754" h="19213" extrusionOk="0">
                  <a:moveTo>
                    <a:pt x="0" y="0"/>
                  </a:moveTo>
                  <a:lnTo>
                    <a:pt x="0" y="19213"/>
                  </a:lnTo>
                  <a:lnTo>
                    <a:pt x="1753" y="19213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344;p57"/>
            <p:cNvSpPr/>
            <p:nvPr/>
          </p:nvSpPr>
          <p:spPr>
            <a:xfrm>
              <a:off x="3860975" y="2777425"/>
              <a:ext cx="144925" cy="331875"/>
            </a:xfrm>
            <a:custGeom>
              <a:avLst/>
              <a:gdLst/>
              <a:ahLst/>
              <a:cxnLst/>
              <a:rect l="l" t="t" r="r" b="b"/>
              <a:pathLst>
                <a:path w="5797" h="13275" extrusionOk="0">
                  <a:moveTo>
                    <a:pt x="4830" y="1"/>
                  </a:moveTo>
                  <a:cubicBezTo>
                    <a:pt x="4651" y="108"/>
                    <a:pt x="179" y="3078"/>
                    <a:pt x="0" y="13239"/>
                  </a:cubicBezTo>
                  <a:lnTo>
                    <a:pt x="1753" y="13274"/>
                  </a:lnTo>
                  <a:cubicBezTo>
                    <a:pt x="1932" y="4151"/>
                    <a:pt x="5761" y="1539"/>
                    <a:pt x="5796" y="1504"/>
                  </a:cubicBezTo>
                  <a:lnTo>
                    <a:pt x="4830" y="1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345;p57"/>
            <p:cNvSpPr/>
            <p:nvPr/>
          </p:nvSpPr>
          <p:spPr>
            <a:xfrm>
              <a:off x="3645400" y="2667425"/>
              <a:ext cx="179825" cy="180700"/>
            </a:xfrm>
            <a:custGeom>
              <a:avLst/>
              <a:gdLst/>
              <a:ahLst/>
              <a:cxnLst/>
              <a:rect l="l" t="t" r="r" b="b"/>
              <a:pathLst>
                <a:path w="7193" h="7228" extrusionOk="0">
                  <a:moveTo>
                    <a:pt x="3614" y="0"/>
                  </a:moveTo>
                  <a:cubicBezTo>
                    <a:pt x="1611" y="0"/>
                    <a:pt x="1" y="1610"/>
                    <a:pt x="1" y="3614"/>
                  </a:cubicBezTo>
                  <a:cubicBezTo>
                    <a:pt x="1" y="5617"/>
                    <a:pt x="1611" y="7227"/>
                    <a:pt x="3614" y="7227"/>
                  </a:cubicBezTo>
                  <a:cubicBezTo>
                    <a:pt x="5582" y="7227"/>
                    <a:pt x="7192" y="5617"/>
                    <a:pt x="7192" y="3614"/>
                  </a:cubicBezTo>
                  <a:cubicBezTo>
                    <a:pt x="7192" y="1610"/>
                    <a:pt x="5582" y="0"/>
                    <a:pt x="3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346;p57"/>
            <p:cNvSpPr/>
            <p:nvPr/>
          </p:nvSpPr>
          <p:spPr>
            <a:xfrm>
              <a:off x="3732175" y="2476900"/>
              <a:ext cx="301450" cy="302350"/>
            </a:xfrm>
            <a:custGeom>
              <a:avLst/>
              <a:gdLst/>
              <a:ahLst/>
              <a:cxnLst/>
              <a:rect l="l" t="t" r="r" b="b"/>
              <a:pathLst>
                <a:path w="12058" h="12094" extrusionOk="0">
                  <a:moveTo>
                    <a:pt x="6047" y="1"/>
                  </a:moveTo>
                  <a:cubicBezTo>
                    <a:pt x="2684" y="1"/>
                    <a:pt x="0" y="2720"/>
                    <a:pt x="0" y="6047"/>
                  </a:cubicBezTo>
                  <a:cubicBezTo>
                    <a:pt x="0" y="9374"/>
                    <a:pt x="2684" y="12093"/>
                    <a:pt x="6047" y="12093"/>
                  </a:cubicBezTo>
                  <a:cubicBezTo>
                    <a:pt x="9374" y="12093"/>
                    <a:pt x="12057" y="9374"/>
                    <a:pt x="12057" y="6047"/>
                  </a:cubicBezTo>
                  <a:cubicBezTo>
                    <a:pt x="12057" y="2720"/>
                    <a:pt x="9374" y="1"/>
                    <a:pt x="60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347;p57"/>
            <p:cNvSpPr/>
            <p:nvPr/>
          </p:nvSpPr>
          <p:spPr>
            <a:xfrm>
              <a:off x="3933425" y="2698725"/>
              <a:ext cx="178900" cy="178900"/>
            </a:xfrm>
            <a:custGeom>
              <a:avLst/>
              <a:gdLst/>
              <a:ahLst/>
              <a:cxnLst/>
              <a:rect l="l" t="t" r="r" b="b"/>
              <a:pathLst>
                <a:path w="7156" h="7156" extrusionOk="0">
                  <a:moveTo>
                    <a:pt x="3578" y="0"/>
                  </a:moveTo>
                  <a:cubicBezTo>
                    <a:pt x="1610" y="0"/>
                    <a:pt x="0" y="1575"/>
                    <a:pt x="0" y="3578"/>
                  </a:cubicBezTo>
                  <a:cubicBezTo>
                    <a:pt x="0" y="5546"/>
                    <a:pt x="1610" y="7156"/>
                    <a:pt x="3578" y="7156"/>
                  </a:cubicBezTo>
                  <a:cubicBezTo>
                    <a:pt x="5546" y="7156"/>
                    <a:pt x="7156" y="5546"/>
                    <a:pt x="7156" y="3578"/>
                  </a:cubicBezTo>
                  <a:cubicBezTo>
                    <a:pt x="7156" y="1575"/>
                    <a:pt x="5546" y="0"/>
                    <a:pt x="3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348;p57"/>
            <p:cNvSpPr/>
            <p:nvPr/>
          </p:nvSpPr>
          <p:spPr>
            <a:xfrm>
              <a:off x="5499575" y="3036825"/>
              <a:ext cx="93950" cy="29550"/>
            </a:xfrm>
            <a:custGeom>
              <a:avLst/>
              <a:gdLst/>
              <a:ahLst/>
              <a:cxnLst/>
              <a:rect l="l" t="t" r="r" b="b"/>
              <a:pathLst>
                <a:path w="3758" h="1182" extrusionOk="0">
                  <a:moveTo>
                    <a:pt x="1897" y="0"/>
                  </a:moveTo>
                  <a:cubicBezTo>
                    <a:pt x="860" y="0"/>
                    <a:pt x="1" y="251"/>
                    <a:pt x="1" y="573"/>
                  </a:cubicBezTo>
                  <a:cubicBezTo>
                    <a:pt x="1" y="931"/>
                    <a:pt x="860" y="1181"/>
                    <a:pt x="1897" y="1181"/>
                  </a:cubicBezTo>
                  <a:cubicBezTo>
                    <a:pt x="2899" y="1181"/>
                    <a:pt x="3758" y="931"/>
                    <a:pt x="3758" y="573"/>
                  </a:cubicBezTo>
                  <a:cubicBezTo>
                    <a:pt x="3758" y="251"/>
                    <a:pt x="2899" y="0"/>
                    <a:pt x="1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349;p57"/>
            <p:cNvSpPr/>
            <p:nvPr/>
          </p:nvSpPr>
          <p:spPr>
            <a:xfrm>
              <a:off x="5443225" y="2923225"/>
              <a:ext cx="90375" cy="91250"/>
            </a:xfrm>
            <a:custGeom>
              <a:avLst/>
              <a:gdLst/>
              <a:ahLst/>
              <a:cxnLst/>
              <a:rect l="l" t="t" r="r" b="b"/>
              <a:pathLst>
                <a:path w="3615" h="3650" extrusionOk="0">
                  <a:moveTo>
                    <a:pt x="1" y="1"/>
                  </a:moveTo>
                  <a:cubicBezTo>
                    <a:pt x="1" y="1"/>
                    <a:pt x="1" y="1611"/>
                    <a:pt x="1003" y="2612"/>
                  </a:cubicBezTo>
                  <a:cubicBezTo>
                    <a:pt x="2005" y="3614"/>
                    <a:pt x="3615" y="3650"/>
                    <a:pt x="3615" y="3650"/>
                  </a:cubicBezTo>
                  <a:cubicBezTo>
                    <a:pt x="3615" y="3650"/>
                    <a:pt x="3615" y="2004"/>
                    <a:pt x="2613" y="1002"/>
                  </a:cubicBezTo>
                  <a:cubicBezTo>
                    <a:pt x="161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350;p57"/>
            <p:cNvSpPr/>
            <p:nvPr/>
          </p:nvSpPr>
          <p:spPr>
            <a:xfrm>
              <a:off x="5443225" y="2923225"/>
              <a:ext cx="90375" cy="91250"/>
            </a:xfrm>
            <a:custGeom>
              <a:avLst/>
              <a:gdLst/>
              <a:ahLst/>
              <a:cxnLst/>
              <a:rect l="l" t="t" r="r" b="b"/>
              <a:pathLst>
                <a:path w="3615" h="3650" extrusionOk="0">
                  <a:moveTo>
                    <a:pt x="1" y="1"/>
                  </a:moveTo>
                  <a:lnTo>
                    <a:pt x="3615" y="3650"/>
                  </a:lnTo>
                  <a:cubicBezTo>
                    <a:pt x="3615" y="3650"/>
                    <a:pt x="3615" y="2004"/>
                    <a:pt x="2613" y="1002"/>
                  </a:cubicBezTo>
                  <a:cubicBezTo>
                    <a:pt x="161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351;p57"/>
            <p:cNvSpPr/>
            <p:nvPr/>
          </p:nvSpPr>
          <p:spPr>
            <a:xfrm>
              <a:off x="5530900" y="2877625"/>
              <a:ext cx="68000" cy="86775"/>
            </a:xfrm>
            <a:custGeom>
              <a:avLst/>
              <a:gdLst/>
              <a:ahLst/>
              <a:cxnLst/>
              <a:rect l="l" t="t" r="r" b="b"/>
              <a:pathLst>
                <a:path w="2720" h="3471" extrusionOk="0">
                  <a:moveTo>
                    <a:pt x="2433" y="0"/>
                  </a:moveTo>
                  <a:cubicBezTo>
                    <a:pt x="2433" y="0"/>
                    <a:pt x="1181" y="286"/>
                    <a:pt x="608" y="1252"/>
                  </a:cubicBezTo>
                  <a:cubicBezTo>
                    <a:pt x="0" y="2218"/>
                    <a:pt x="286" y="3470"/>
                    <a:pt x="286" y="3470"/>
                  </a:cubicBezTo>
                  <a:cubicBezTo>
                    <a:pt x="286" y="3470"/>
                    <a:pt x="1539" y="3184"/>
                    <a:pt x="2111" y="2218"/>
                  </a:cubicBezTo>
                  <a:cubicBezTo>
                    <a:pt x="2719" y="1252"/>
                    <a:pt x="2433" y="0"/>
                    <a:pt x="24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352;p57"/>
            <p:cNvSpPr/>
            <p:nvPr/>
          </p:nvSpPr>
          <p:spPr>
            <a:xfrm>
              <a:off x="5530900" y="2877625"/>
              <a:ext cx="60850" cy="86775"/>
            </a:xfrm>
            <a:custGeom>
              <a:avLst/>
              <a:gdLst/>
              <a:ahLst/>
              <a:cxnLst/>
              <a:rect l="l" t="t" r="r" b="b"/>
              <a:pathLst>
                <a:path w="2434" h="3471" extrusionOk="0">
                  <a:moveTo>
                    <a:pt x="2433" y="0"/>
                  </a:moveTo>
                  <a:cubicBezTo>
                    <a:pt x="2433" y="0"/>
                    <a:pt x="1181" y="286"/>
                    <a:pt x="608" y="1252"/>
                  </a:cubicBezTo>
                  <a:cubicBezTo>
                    <a:pt x="0" y="2218"/>
                    <a:pt x="286" y="3470"/>
                    <a:pt x="286" y="3470"/>
                  </a:cubicBezTo>
                  <a:lnTo>
                    <a:pt x="24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353;p57"/>
            <p:cNvSpPr/>
            <p:nvPr/>
          </p:nvSpPr>
          <p:spPr>
            <a:xfrm>
              <a:off x="5514800" y="2910700"/>
              <a:ext cx="32225" cy="140450"/>
            </a:xfrm>
            <a:custGeom>
              <a:avLst/>
              <a:gdLst/>
              <a:ahLst/>
              <a:cxnLst/>
              <a:rect l="l" t="t" r="r" b="b"/>
              <a:pathLst>
                <a:path w="1289" h="5618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72" y="74"/>
                    <a:pt x="179" y="251"/>
                  </a:cubicBezTo>
                  <a:cubicBezTo>
                    <a:pt x="215" y="287"/>
                    <a:pt x="215" y="323"/>
                    <a:pt x="251" y="394"/>
                  </a:cubicBezTo>
                  <a:cubicBezTo>
                    <a:pt x="286" y="430"/>
                    <a:pt x="286" y="502"/>
                    <a:pt x="322" y="573"/>
                  </a:cubicBezTo>
                  <a:cubicBezTo>
                    <a:pt x="358" y="609"/>
                    <a:pt x="394" y="681"/>
                    <a:pt x="430" y="752"/>
                  </a:cubicBezTo>
                  <a:cubicBezTo>
                    <a:pt x="430" y="788"/>
                    <a:pt x="430" y="824"/>
                    <a:pt x="465" y="859"/>
                  </a:cubicBezTo>
                  <a:cubicBezTo>
                    <a:pt x="465" y="895"/>
                    <a:pt x="501" y="931"/>
                    <a:pt x="501" y="967"/>
                  </a:cubicBezTo>
                  <a:cubicBezTo>
                    <a:pt x="537" y="1074"/>
                    <a:pt x="537" y="1146"/>
                    <a:pt x="573" y="1217"/>
                  </a:cubicBezTo>
                  <a:cubicBezTo>
                    <a:pt x="573" y="1325"/>
                    <a:pt x="608" y="1396"/>
                    <a:pt x="608" y="1503"/>
                  </a:cubicBezTo>
                  <a:cubicBezTo>
                    <a:pt x="644" y="1575"/>
                    <a:pt x="644" y="1682"/>
                    <a:pt x="680" y="1790"/>
                  </a:cubicBezTo>
                  <a:cubicBezTo>
                    <a:pt x="680" y="1897"/>
                    <a:pt x="680" y="1969"/>
                    <a:pt x="680" y="2076"/>
                  </a:cubicBezTo>
                  <a:cubicBezTo>
                    <a:pt x="716" y="2147"/>
                    <a:pt x="716" y="2183"/>
                    <a:pt x="716" y="2255"/>
                  </a:cubicBezTo>
                  <a:cubicBezTo>
                    <a:pt x="716" y="2291"/>
                    <a:pt x="716" y="2362"/>
                    <a:pt x="716" y="2398"/>
                  </a:cubicBezTo>
                  <a:cubicBezTo>
                    <a:pt x="716" y="2505"/>
                    <a:pt x="716" y="2613"/>
                    <a:pt x="716" y="2720"/>
                  </a:cubicBezTo>
                  <a:cubicBezTo>
                    <a:pt x="716" y="2827"/>
                    <a:pt x="716" y="2935"/>
                    <a:pt x="716" y="3042"/>
                  </a:cubicBezTo>
                  <a:cubicBezTo>
                    <a:pt x="716" y="3149"/>
                    <a:pt x="716" y="3292"/>
                    <a:pt x="716" y="3400"/>
                  </a:cubicBezTo>
                  <a:cubicBezTo>
                    <a:pt x="680" y="3614"/>
                    <a:pt x="680" y="3829"/>
                    <a:pt x="680" y="4044"/>
                  </a:cubicBezTo>
                  <a:cubicBezTo>
                    <a:pt x="644" y="4258"/>
                    <a:pt x="644" y="4473"/>
                    <a:pt x="608" y="4688"/>
                  </a:cubicBezTo>
                  <a:cubicBezTo>
                    <a:pt x="608" y="5045"/>
                    <a:pt x="573" y="5367"/>
                    <a:pt x="537" y="5618"/>
                  </a:cubicBezTo>
                  <a:lnTo>
                    <a:pt x="1288" y="5618"/>
                  </a:lnTo>
                  <a:cubicBezTo>
                    <a:pt x="1252" y="5367"/>
                    <a:pt x="1252" y="5045"/>
                    <a:pt x="1217" y="4723"/>
                  </a:cubicBezTo>
                  <a:cubicBezTo>
                    <a:pt x="1217" y="4509"/>
                    <a:pt x="1217" y="4294"/>
                    <a:pt x="1181" y="4044"/>
                  </a:cubicBezTo>
                  <a:cubicBezTo>
                    <a:pt x="1181" y="3829"/>
                    <a:pt x="1181" y="3614"/>
                    <a:pt x="1145" y="3364"/>
                  </a:cubicBezTo>
                  <a:cubicBezTo>
                    <a:pt x="1145" y="3257"/>
                    <a:pt x="1145" y="3149"/>
                    <a:pt x="1109" y="3042"/>
                  </a:cubicBezTo>
                  <a:cubicBezTo>
                    <a:pt x="1109" y="2935"/>
                    <a:pt x="1109" y="2827"/>
                    <a:pt x="1074" y="2720"/>
                  </a:cubicBezTo>
                  <a:cubicBezTo>
                    <a:pt x="1074" y="2577"/>
                    <a:pt x="1038" y="2469"/>
                    <a:pt x="1038" y="2362"/>
                  </a:cubicBezTo>
                  <a:cubicBezTo>
                    <a:pt x="1038" y="2326"/>
                    <a:pt x="1002" y="2255"/>
                    <a:pt x="1002" y="2219"/>
                  </a:cubicBezTo>
                  <a:cubicBezTo>
                    <a:pt x="1002" y="2147"/>
                    <a:pt x="1002" y="2112"/>
                    <a:pt x="966" y="2040"/>
                  </a:cubicBezTo>
                  <a:cubicBezTo>
                    <a:pt x="966" y="1933"/>
                    <a:pt x="930" y="1825"/>
                    <a:pt x="895" y="1754"/>
                  </a:cubicBezTo>
                  <a:cubicBezTo>
                    <a:pt x="895" y="1647"/>
                    <a:pt x="859" y="1539"/>
                    <a:pt x="823" y="1432"/>
                  </a:cubicBezTo>
                  <a:cubicBezTo>
                    <a:pt x="787" y="1360"/>
                    <a:pt x="752" y="1253"/>
                    <a:pt x="716" y="1181"/>
                  </a:cubicBezTo>
                  <a:cubicBezTo>
                    <a:pt x="716" y="1074"/>
                    <a:pt x="644" y="1003"/>
                    <a:pt x="644" y="931"/>
                  </a:cubicBezTo>
                  <a:cubicBezTo>
                    <a:pt x="608" y="895"/>
                    <a:pt x="608" y="859"/>
                    <a:pt x="573" y="824"/>
                  </a:cubicBezTo>
                  <a:cubicBezTo>
                    <a:pt x="537" y="788"/>
                    <a:pt x="537" y="752"/>
                    <a:pt x="501" y="716"/>
                  </a:cubicBezTo>
                  <a:cubicBezTo>
                    <a:pt x="465" y="645"/>
                    <a:pt x="430" y="573"/>
                    <a:pt x="394" y="502"/>
                  </a:cubicBezTo>
                  <a:cubicBezTo>
                    <a:pt x="358" y="466"/>
                    <a:pt x="322" y="394"/>
                    <a:pt x="286" y="359"/>
                  </a:cubicBezTo>
                  <a:cubicBezTo>
                    <a:pt x="251" y="323"/>
                    <a:pt x="251" y="251"/>
                    <a:pt x="215" y="215"/>
                  </a:cubicBezTo>
                  <a:cubicBezTo>
                    <a:pt x="73" y="73"/>
                    <a:pt x="1" y="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354;p57"/>
            <p:cNvSpPr/>
            <p:nvPr/>
          </p:nvSpPr>
          <p:spPr>
            <a:xfrm>
              <a:off x="5122125" y="3078850"/>
              <a:ext cx="93050" cy="29550"/>
            </a:xfrm>
            <a:custGeom>
              <a:avLst/>
              <a:gdLst/>
              <a:ahLst/>
              <a:cxnLst/>
              <a:rect l="l" t="t" r="r" b="b"/>
              <a:pathLst>
                <a:path w="3722" h="1182" extrusionOk="0">
                  <a:moveTo>
                    <a:pt x="1861" y="1"/>
                  </a:moveTo>
                  <a:cubicBezTo>
                    <a:pt x="824" y="1"/>
                    <a:pt x="1" y="251"/>
                    <a:pt x="1" y="573"/>
                  </a:cubicBezTo>
                  <a:cubicBezTo>
                    <a:pt x="1" y="931"/>
                    <a:pt x="824" y="1182"/>
                    <a:pt x="1861" y="1182"/>
                  </a:cubicBezTo>
                  <a:cubicBezTo>
                    <a:pt x="2899" y="1182"/>
                    <a:pt x="3722" y="931"/>
                    <a:pt x="3722" y="573"/>
                  </a:cubicBezTo>
                  <a:cubicBezTo>
                    <a:pt x="3722" y="251"/>
                    <a:pt x="2899" y="1"/>
                    <a:pt x="1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355;p57"/>
            <p:cNvSpPr/>
            <p:nvPr/>
          </p:nvSpPr>
          <p:spPr>
            <a:xfrm>
              <a:off x="5064900" y="2965275"/>
              <a:ext cx="91250" cy="91250"/>
            </a:xfrm>
            <a:custGeom>
              <a:avLst/>
              <a:gdLst/>
              <a:ahLst/>
              <a:cxnLst/>
              <a:rect l="l" t="t" r="r" b="b"/>
              <a:pathLst>
                <a:path w="3650" h="3650" extrusionOk="0">
                  <a:moveTo>
                    <a:pt x="0" y="0"/>
                  </a:moveTo>
                  <a:cubicBezTo>
                    <a:pt x="0" y="0"/>
                    <a:pt x="36" y="1610"/>
                    <a:pt x="1038" y="2612"/>
                  </a:cubicBezTo>
                  <a:cubicBezTo>
                    <a:pt x="2039" y="3614"/>
                    <a:pt x="3649" y="3650"/>
                    <a:pt x="3649" y="3650"/>
                  </a:cubicBezTo>
                  <a:cubicBezTo>
                    <a:pt x="3649" y="3650"/>
                    <a:pt x="3614" y="2004"/>
                    <a:pt x="2612" y="1002"/>
                  </a:cubicBezTo>
                  <a:cubicBezTo>
                    <a:pt x="161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356;p57"/>
            <p:cNvSpPr/>
            <p:nvPr/>
          </p:nvSpPr>
          <p:spPr>
            <a:xfrm>
              <a:off x="5064900" y="2965275"/>
              <a:ext cx="91250" cy="91250"/>
            </a:xfrm>
            <a:custGeom>
              <a:avLst/>
              <a:gdLst/>
              <a:ahLst/>
              <a:cxnLst/>
              <a:rect l="l" t="t" r="r" b="b"/>
              <a:pathLst>
                <a:path w="3650" h="3650" extrusionOk="0">
                  <a:moveTo>
                    <a:pt x="0" y="0"/>
                  </a:moveTo>
                  <a:lnTo>
                    <a:pt x="3649" y="3650"/>
                  </a:lnTo>
                  <a:cubicBezTo>
                    <a:pt x="3649" y="3650"/>
                    <a:pt x="3614" y="2004"/>
                    <a:pt x="2612" y="1002"/>
                  </a:cubicBezTo>
                  <a:cubicBezTo>
                    <a:pt x="161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357;p57"/>
            <p:cNvSpPr/>
            <p:nvPr/>
          </p:nvSpPr>
          <p:spPr>
            <a:xfrm>
              <a:off x="5152550" y="2919650"/>
              <a:ext cx="68000" cy="86775"/>
            </a:xfrm>
            <a:custGeom>
              <a:avLst/>
              <a:gdLst/>
              <a:ahLst/>
              <a:cxnLst/>
              <a:rect l="l" t="t" r="r" b="b"/>
              <a:pathLst>
                <a:path w="2720" h="3471" extrusionOk="0">
                  <a:moveTo>
                    <a:pt x="2433" y="1"/>
                  </a:moveTo>
                  <a:cubicBezTo>
                    <a:pt x="2433" y="1"/>
                    <a:pt x="1217" y="287"/>
                    <a:pt x="608" y="1253"/>
                  </a:cubicBezTo>
                  <a:cubicBezTo>
                    <a:pt x="0" y="2219"/>
                    <a:pt x="286" y="3471"/>
                    <a:pt x="286" y="3471"/>
                  </a:cubicBezTo>
                  <a:cubicBezTo>
                    <a:pt x="286" y="3471"/>
                    <a:pt x="1539" y="3149"/>
                    <a:pt x="2147" y="2219"/>
                  </a:cubicBezTo>
                  <a:cubicBezTo>
                    <a:pt x="2719" y="1253"/>
                    <a:pt x="2433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358;p57"/>
            <p:cNvSpPr/>
            <p:nvPr/>
          </p:nvSpPr>
          <p:spPr>
            <a:xfrm>
              <a:off x="5152550" y="2919650"/>
              <a:ext cx="60850" cy="86775"/>
            </a:xfrm>
            <a:custGeom>
              <a:avLst/>
              <a:gdLst/>
              <a:ahLst/>
              <a:cxnLst/>
              <a:rect l="l" t="t" r="r" b="b"/>
              <a:pathLst>
                <a:path w="2434" h="3471" extrusionOk="0">
                  <a:moveTo>
                    <a:pt x="2433" y="1"/>
                  </a:moveTo>
                  <a:cubicBezTo>
                    <a:pt x="2433" y="1"/>
                    <a:pt x="1217" y="287"/>
                    <a:pt x="608" y="1253"/>
                  </a:cubicBezTo>
                  <a:cubicBezTo>
                    <a:pt x="0" y="2219"/>
                    <a:pt x="286" y="3471"/>
                    <a:pt x="286" y="3471"/>
                  </a:cubicBezTo>
                  <a:lnTo>
                    <a:pt x="2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359;p57"/>
            <p:cNvSpPr/>
            <p:nvPr/>
          </p:nvSpPr>
          <p:spPr>
            <a:xfrm>
              <a:off x="5136450" y="2952750"/>
              <a:ext cx="32225" cy="140450"/>
            </a:xfrm>
            <a:custGeom>
              <a:avLst/>
              <a:gdLst/>
              <a:ahLst/>
              <a:cxnLst/>
              <a:rect l="l" t="t" r="r" b="b"/>
              <a:pathLst>
                <a:path w="1289" h="5618" extrusionOk="0">
                  <a:moveTo>
                    <a:pt x="0" y="0"/>
                  </a:moveTo>
                  <a:cubicBezTo>
                    <a:pt x="0" y="0"/>
                    <a:pt x="72" y="72"/>
                    <a:pt x="179" y="251"/>
                  </a:cubicBezTo>
                  <a:cubicBezTo>
                    <a:pt x="215" y="287"/>
                    <a:pt x="251" y="322"/>
                    <a:pt x="251" y="394"/>
                  </a:cubicBezTo>
                  <a:cubicBezTo>
                    <a:pt x="286" y="430"/>
                    <a:pt x="322" y="501"/>
                    <a:pt x="358" y="537"/>
                  </a:cubicBezTo>
                  <a:cubicBezTo>
                    <a:pt x="394" y="609"/>
                    <a:pt x="394" y="680"/>
                    <a:pt x="430" y="752"/>
                  </a:cubicBezTo>
                  <a:cubicBezTo>
                    <a:pt x="430" y="787"/>
                    <a:pt x="465" y="823"/>
                    <a:pt x="465" y="859"/>
                  </a:cubicBezTo>
                  <a:cubicBezTo>
                    <a:pt x="501" y="895"/>
                    <a:pt x="501" y="931"/>
                    <a:pt x="501" y="966"/>
                  </a:cubicBezTo>
                  <a:cubicBezTo>
                    <a:pt x="537" y="1074"/>
                    <a:pt x="573" y="1145"/>
                    <a:pt x="573" y="1217"/>
                  </a:cubicBezTo>
                  <a:cubicBezTo>
                    <a:pt x="608" y="1324"/>
                    <a:pt x="608" y="1396"/>
                    <a:pt x="644" y="1503"/>
                  </a:cubicBezTo>
                  <a:cubicBezTo>
                    <a:pt x="644" y="1575"/>
                    <a:pt x="680" y="1682"/>
                    <a:pt x="680" y="1789"/>
                  </a:cubicBezTo>
                  <a:cubicBezTo>
                    <a:pt x="716" y="1897"/>
                    <a:pt x="716" y="1968"/>
                    <a:pt x="716" y="2075"/>
                  </a:cubicBezTo>
                  <a:cubicBezTo>
                    <a:pt x="716" y="2147"/>
                    <a:pt x="716" y="2183"/>
                    <a:pt x="716" y="2254"/>
                  </a:cubicBezTo>
                  <a:cubicBezTo>
                    <a:pt x="716" y="2290"/>
                    <a:pt x="716" y="2362"/>
                    <a:pt x="716" y="2397"/>
                  </a:cubicBezTo>
                  <a:cubicBezTo>
                    <a:pt x="716" y="2505"/>
                    <a:pt x="752" y="2612"/>
                    <a:pt x="752" y="2719"/>
                  </a:cubicBezTo>
                  <a:cubicBezTo>
                    <a:pt x="752" y="2827"/>
                    <a:pt x="716" y="2934"/>
                    <a:pt x="716" y="3041"/>
                  </a:cubicBezTo>
                  <a:cubicBezTo>
                    <a:pt x="716" y="3149"/>
                    <a:pt x="716" y="3292"/>
                    <a:pt x="716" y="3399"/>
                  </a:cubicBezTo>
                  <a:cubicBezTo>
                    <a:pt x="716" y="3614"/>
                    <a:pt x="680" y="3829"/>
                    <a:pt x="680" y="4043"/>
                  </a:cubicBezTo>
                  <a:cubicBezTo>
                    <a:pt x="680" y="4258"/>
                    <a:pt x="644" y="4473"/>
                    <a:pt x="644" y="4687"/>
                  </a:cubicBezTo>
                  <a:cubicBezTo>
                    <a:pt x="608" y="5045"/>
                    <a:pt x="573" y="5331"/>
                    <a:pt x="573" y="5617"/>
                  </a:cubicBezTo>
                  <a:lnTo>
                    <a:pt x="1288" y="5617"/>
                  </a:lnTo>
                  <a:cubicBezTo>
                    <a:pt x="1288" y="5367"/>
                    <a:pt x="1252" y="5045"/>
                    <a:pt x="1252" y="4723"/>
                  </a:cubicBezTo>
                  <a:cubicBezTo>
                    <a:pt x="1217" y="4508"/>
                    <a:pt x="1217" y="4294"/>
                    <a:pt x="1217" y="4043"/>
                  </a:cubicBezTo>
                  <a:cubicBezTo>
                    <a:pt x="1181" y="3829"/>
                    <a:pt x="1181" y="3614"/>
                    <a:pt x="1181" y="3363"/>
                  </a:cubicBezTo>
                  <a:cubicBezTo>
                    <a:pt x="1145" y="3256"/>
                    <a:pt x="1145" y="3149"/>
                    <a:pt x="1145" y="3041"/>
                  </a:cubicBezTo>
                  <a:cubicBezTo>
                    <a:pt x="1109" y="2934"/>
                    <a:pt x="1109" y="2827"/>
                    <a:pt x="1109" y="2684"/>
                  </a:cubicBezTo>
                  <a:cubicBezTo>
                    <a:pt x="1074" y="2576"/>
                    <a:pt x="1074" y="2469"/>
                    <a:pt x="1038" y="2362"/>
                  </a:cubicBezTo>
                  <a:cubicBezTo>
                    <a:pt x="1038" y="2326"/>
                    <a:pt x="1038" y="2254"/>
                    <a:pt x="1038" y="2219"/>
                  </a:cubicBezTo>
                  <a:cubicBezTo>
                    <a:pt x="1002" y="2147"/>
                    <a:pt x="1002" y="2111"/>
                    <a:pt x="1002" y="2040"/>
                  </a:cubicBezTo>
                  <a:cubicBezTo>
                    <a:pt x="966" y="1932"/>
                    <a:pt x="966" y="1825"/>
                    <a:pt x="930" y="1753"/>
                  </a:cubicBezTo>
                  <a:cubicBezTo>
                    <a:pt x="895" y="1646"/>
                    <a:pt x="859" y="1539"/>
                    <a:pt x="859" y="1431"/>
                  </a:cubicBezTo>
                  <a:cubicBezTo>
                    <a:pt x="823" y="1360"/>
                    <a:pt x="787" y="1253"/>
                    <a:pt x="752" y="1181"/>
                  </a:cubicBezTo>
                  <a:cubicBezTo>
                    <a:pt x="716" y="1074"/>
                    <a:pt x="680" y="1002"/>
                    <a:pt x="644" y="931"/>
                  </a:cubicBezTo>
                  <a:cubicBezTo>
                    <a:pt x="608" y="895"/>
                    <a:pt x="608" y="859"/>
                    <a:pt x="573" y="823"/>
                  </a:cubicBezTo>
                  <a:cubicBezTo>
                    <a:pt x="573" y="787"/>
                    <a:pt x="537" y="752"/>
                    <a:pt x="537" y="716"/>
                  </a:cubicBezTo>
                  <a:cubicBezTo>
                    <a:pt x="501" y="644"/>
                    <a:pt x="465" y="573"/>
                    <a:pt x="430" y="501"/>
                  </a:cubicBezTo>
                  <a:cubicBezTo>
                    <a:pt x="394" y="465"/>
                    <a:pt x="358" y="394"/>
                    <a:pt x="322" y="358"/>
                  </a:cubicBezTo>
                  <a:cubicBezTo>
                    <a:pt x="286" y="322"/>
                    <a:pt x="251" y="251"/>
                    <a:pt x="215" y="215"/>
                  </a:cubicBezTo>
                  <a:cubicBezTo>
                    <a:pt x="108" y="7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360;p57"/>
            <p:cNvSpPr/>
            <p:nvPr/>
          </p:nvSpPr>
          <p:spPr>
            <a:xfrm>
              <a:off x="4725900" y="3281000"/>
              <a:ext cx="93925" cy="30450"/>
            </a:xfrm>
            <a:custGeom>
              <a:avLst/>
              <a:gdLst/>
              <a:ahLst/>
              <a:cxnLst/>
              <a:rect l="l" t="t" r="r" b="b"/>
              <a:pathLst>
                <a:path w="3757" h="1218" extrusionOk="0">
                  <a:moveTo>
                    <a:pt x="1897" y="1"/>
                  </a:moveTo>
                  <a:cubicBezTo>
                    <a:pt x="859" y="1"/>
                    <a:pt x="0" y="287"/>
                    <a:pt x="0" y="609"/>
                  </a:cubicBezTo>
                  <a:cubicBezTo>
                    <a:pt x="0" y="931"/>
                    <a:pt x="859" y="1217"/>
                    <a:pt x="1897" y="1217"/>
                  </a:cubicBezTo>
                  <a:cubicBezTo>
                    <a:pt x="2934" y="1217"/>
                    <a:pt x="3757" y="931"/>
                    <a:pt x="3757" y="609"/>
                  </a:cubicBezTo>
                  <a:cubicBezTo>
                    <a:pt x="3757" y="287"/>
                    <a:pt x="2934" y="1"/>
                    <a:pt x="1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361;p57"/>
            <p:cNvSpPr/>
            <p:nvPr/>
          </p:nvSpPr>
          <p:spPr>
            <a:xfrm>
              <a:off x="4669550" y="3168300"/>
              <a:ext cx="91250" cy="90375"/>
            </a:xfrm>
            <a:custGeom>
              <a:avLst/>
              <a:gdLst/>
              <a:ahLst/>
              <a:cxnLst/>
              <a:rect l="l" t="t" r="r" b="b"/>
              <a:pathLst>
                <a:path w="3650" h="3615" extrusionOk="0">
                  <a:moveTo>
                    <a:pt x="0" y="1"/>
                  </a:moveTo>
                  <a:cubicBezTo>
                    <a:pt x="0" y="1"/>
                    <a:pt x="0" y="1611"/>
                    <a:pt x="1002" y="2613"/>
                  </a:cubicBezTo>
                  <a:cubicBezTo>
                    <a:pt x="2004" y="3614"/>
                    <a:pt x="3650" y="3614"/>
                    <a:pt x="3650" y="3614"/>
                  </a:cubicBezTo>
                  <a:cubicBezTo>
                    <a:pt x="3650" y="3614"/>
                    <a:pt x="3614" y="2004"/>
                    <a:pt x="2612" y="1003"/>
                  </a:cubicBezTo>
                  <a:cubicBezTo>
                    <a:pt x="1610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362;p57"/>
            <p:cNvSpPr/>
            <p:nvPr/>
          </p:nvSpPr>
          <p:spPr>
            <a:xfrm>
              <a:off x="4669550" y="3168300"/>
              <a:ext cx="91250" cy="90375"/>
            </a:xfrm>
            <a:custGeom>
              <a:avLst/>
              <a:gdLst/>
              <a:ahLst/>
              <a:cxnLst/>
              <a:rect l="l" t="t" r="r" b="b"/>
              <a:pathLst>
                <a:path w="3650" h="3615" extrusionOk="0">
                  <a:moveTo>
                    <a:pt x="0" y="1"/>
                  </a:moveTo>
                  <a:lnTo>
                    <a:pt x="3650" y="3614"/>
                  </a:lnTo>
                  <a:cubicBezTo>
                    <a:pt x="3650" y="3614"/>
                    <a:pt x="3614" y="2004"/>
                    <a:pt x="2612" y="1003"/>
                  </a:cubicBezTo>
                  <a:cubicBezTo>
                    <a:pt x="1610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363;p57"/>
            <p:cNvSpPr/>
            <p:nvPr/>
          </p:nvSpPr>
          <p:spPr>
            <a:xfrm>
              <a:off x="4757200" y="3121800"/>
              <a:ext cx="68000" cy="86775"/>
            </a:xfrm>
            <a:custGeom>
              <a:avLst/>
              <a:gdLst/>
              <a:ahLst/>
              <a:cxnLst/>
              <a:rect l="l" t="t" r="r" b="b"/>
              <a:pathLst>
                <a:path w="2720" h="3471" extrusionOk="0">
                  <a:moveTo>
                    <a:pt x="2433" y="0"/>
                  </a:moveTo>
                  <a:cubicBezTo>
                    <a:pt x="2433" y="0"/>
                    <a:pt x="1181" y="322"/>
                    <a:pt x="609" y="1288"/>
                  </a:cubicBezTo>
                  <a:cubicBezTo>
                    <a:pt x="1" y="2219"/>
                    <a:pt x="287" y="3471"/>
                    <a:pt x="287" y="3471"/>
                  </a:cubicBezTo>
                  <a:cubicBezTo>
                    <a:pt x="287" y="3471"/>
                    <a:pt x="1539" y="3185"/>
                    <a:pt x="2147" y="2219"/>
                  </a:cubicBezTo>
                  <a:cubicBezTo>
                    <a:pt x="2720" y="1253"/>
                    <a:pt x="2433" y="0"/>
                    <a:pt x="24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364;p57"/>
            <p:cNvSpPr/>
            <p:nvPr/>
          </p:nvSpPr>
          <p:spPr>
            <a:xfrm>
              <a:off x="4757200" y="3121800"/>
              <a:ext cx="60850" cy="86775"/>
            </a:xfrm>
            <a:custGeom>
              <a:avLst/>
              <a:gdLst/>
              <a:ahLst/>
              <a:cxnLst/>
              <a:rect l="l" t="t" r="r" b="b"/>
              <a:pathLst>
                <a:path w="2434" h="3471" extrusionOk="0">
                  <a:moveTo>
                    <a:pt x="2433" y="0"/>
                  </a:moveTo>
                  <a:cubicBezTo>
                    <a:pt x="2433" y="0"/>
                    <a:pt x="1181" y="322"/>
                    <a:pt x="609" y="1288"/>
                  </a:cubicBezTo>
                  <a:cubicBezTo>
                    <a:pt x="1" y="2219"/>
                    <a:pt x="287" y="3471"/>
                    <a:pt x="287" y="3471"/>
                  </a:cubicBezTo>
                  <a:lnTo>
                    <a:pt x="24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365;p57"/>
            <p:cNvSpPr/>
            <p:nvPr/>
          </p:nvSpPr>
          <p:spPr>
            <a:xfrm>
              <a:off x="4741100" y="3154900"/>
              <a:ext cx="32225" cy="141325"/>
            </a:xfrm>
            <a:custGeom>
              <a:avLst/>
              <a:gdLst/>
              <a:ahLst/>
              <a:cxnLst/>
              <a:rect l="l" t="t" r="r" b="b"/>
              <a:pathLst>
                <a:path w="1289" h="5653" extrusionOk="0">
                  <a:moveTo>
                    <a:pt x="1" y="0"/>
                  </a:moveTo>
                  <a:cubicBezTo>
                    <a:pt x="1" y="0"/>
                    <a:pt x="72" y="107"/>
                    <a:pt x="179" y="251"/>
                  </a:cubicBezTo>
                  <a:cubicBezTo>
                    <a:pt x="215" y="286"/>
                    <a:pt x="215" y="358"/>
                    <a:pt x="251" y="394"/>
                  </a:cubicBezTo>
                  <a:cubicBezTo>
                    <a:pt x="287" y="465"/>
                    <a:pt x="323" y="501"/>
                    <a:pt x="358" y="573"/>
                  </a:cubicBezTo>
                  <a:cubicBezTo>
                    <a:pt x="358" y="644"/>
                    <a:pt x="394" y="716"/>
                    <a:pt x="430" y="751"/>
                  </a:cubicBezTo>
                  <a:cubicBezTo>
                    <a:pt x="430" y="787"/>
                    <a:pt x="466" y="823"/>
                    <a:pt x="466" y="859"/>
                  </a:cubicBezTo>
                  <a:cubicBezTo>
                    <a:pt x="501" y="930"/>
                    <a:pt x="501" y="966"/>
                    <a:pt x="501" y="1002"/>
                  </a:cubicBezTo>
                  <a:cubicBezTo>
                    <a:pt x="537" y="1073"/>
                    <a:pt x="573" y="1145"/>
                    <a:pt x="573" y="1252"/>
                  </a:cubicBezTo>
                  <a:cubicBezTo>
                    <a:pt x="609" y="1324"/>
                    <a:pt x="609" y="1431"/>
                    <a:pt x="645" y="1503"/>
                  </a:cubicBezTo>
                  <a:cubicBezTo>
                    <a:pt x="645" y="1610"/>
                    <a:pt x="680" y="1717"/>
                    <a:pt x="680" y="1789"/>
                  </a:cubicBezTo>
                  <a:cubicBezTo>
                    <a:pt x="680" y="1896"/>
                    <a:pt x="716" y="2004"/>
                    <a:pt x="716" y="2111"/>
                  </a:cubicBezTo>
                  <a:cubicBezTo>
                    <a:pt x="716" y="2147"/>
                    <a:pt x="716" y="2218"/>
                    <a:pt x="716" y="2254"/>
                  </a:cubicBezTo>
                  <a:cubicBezTo>
                    <a:pt x="716" y="2326"/>
                    <a:pt x="716" y="2361"/>
                    <a:pt x="716" y="2433"/>
                  </a:cubicBezTo>
                  <a:cubicBezTo>
                    <a:pt x="716" y="2540"/>
                    <a:pt x="716" y="2612"/>
                    <a:pt x="716" y="2755"/>
                  </a:cubicBezTo>
                  <a:cubicBezTo>
                    <a:pt x="716" y="2862"/>
                    <a:pt x="716" y="2970"/>
                    <a:pt x="716" y="3077"/>
                  </a:cubicBezTo>
                  <a:cubicBezTo>
                    <a:pt x="716" y="3184"/>
                    <a:pt x="716" y="3292"/>
                    <a:pt x="716" y="3399"/>
                  </a:cubicBezTo>
                  <a:cubicBezTo>
                    <a:pt x="716" y="3614"/>
                    <a:pt x="680" y="3864"/>
                    <a:pt x="680" y="4079"/>
                  </a:cubicBezTo>
                  <a:cubicBezTo>
                    <a:pt x="645" y="4293"/>
                    <a:pt x="645" y="4508"/>
                    <a:pt x="645" y="4723"/>
                  </a:cubicBezTo>
                  <a:cubicBezTo>
                    <a:pt x="609" y="5045"/>
                    <a:pt x="573" y="5367"/>
                    <a:pt x="573" y="5653"/>
                  </a:cubicBezTo>
                  <a:lnTo>
                    <a:pt x="1289" y="5653"/>
                  </a:lnTo>
                  <a:cubicBezTo>
                    <a:pt x="1253" y="5367"/>
                    <a:pt x="1253" y="5045"/>
                    <a:pt x="1253" y="4723"/>
                  </a:cubicBezTo>
                  <a:cubicBezTo>
                    <a:pt x="1217" y="4508"/>
                    <a:pt x="1217" y="4293"/>
                    <a:pt x="1217" y="4079"/>
                  </a:cubicBezTo>
                  <a:cubicBezTo>
                    <a:pt x="1181" y="3864"/>
                    <a:pt x="1181" y="3614"/>
                    <a:pt x="1145" y="3399"/>
                  </a:cubicBezTo>
                  <a:cubicBezTo>
                    <a:pt x="1145" y="3292"/>
                    <a:pt x="1145" y="3184"/>
                    <a:pt x="1145" y="3041"/>
                  </a:cubicBezTo>
                  <a:cubicBezTo>
                    <a:pt x="1110" y="2934"/>
                    <a:pt x="1110" y="2827"/>
                    <a:pt x="1110" y="2719"/>
                  </a:cubicBezTo>
                  <a:cubicBezTo>
                    <a:pt x="1074" y="2612"/>
                    <a:pt x="1074" y="2505"/>
                    <a:pt x="1038" y="2397"/>
                  </a:cubicBezTo>
                  <a:cubicBezTo>
                    <a:pt x="1038" y="2326"/>
                    <a:pt x="1038" y="2290"/>
                    <a:pt x="1038" y="2218"/>
                  </a:cubicBezTo>
                  <a:cubicBezTo>
                    <a:pt x="1002" y="2183"/>
                    <a:pt x="1002" y="2111"/>
                    <a:pt x="1002" y="2075"/>
                  </a:cubicBezTo>
                  <a:cubicBezTo>
                    <a:pt x="967" y="1968"/>
                    <a:pt x="967" y="1861"/>
                    <a:pt x="931" y="1753"/>
                  </a:cubicBezTo>
                  <a:cubicBezTo>
                    <a:pt x="895" y="1646"/>
                    <a:pt x="859" y="1539"/>
                    <a:pt x="823" y="1467"/>
                  </a:cubicBezTo>
                  <a:cubicBezTo>
                    <a:pt x="823" y="1360"/>
                    <a:pt x="788" y="1288"/>
                    <a:pt x="752" y="1181"/>
                  </a:cubicBezTo>
                  <a:cubicBezTo>
                    <a:pt x="716" y="1109"/>
                    <a:pt x="680" y="1038"/>
                    <a:pt x="645" y="930"/>
                  </a:cubicBezTo>
                  <a:cubicBezTo>
                    <a:pt x="609" y="895"/>
                    <a:pt x="609" y="859"/>
                    <a:pt x="573" y="823"/>
                  </a:cubicBezTo>
                  <a:cubicBezTo>
                    <a:pt x="573" y="787"/>
                    <a:pt x="537" y="751"/>
                    <a:pt x="537" y="716"/>
                  </a:cubicBezTo>
                  <a:cubicBezTo>
                    <a:pt x="501" y="644"/>
                    <a:pt x="466" y="573"/>
                    <a:pt x="430" y="537"/>
                  </a:cubicBezTo>
                  <a:cubicBezTo>
                    <a:pt x="394" y="465"/>
                    <a:pt x="358" y="429"/>
                    <a:pt x="323" y="358"/>
                  </a:cubicBezTo>
                  <a:cubicBezTo>
                    <a:pt x="287" y="322"/>
                    <a:pt x="251" y="286"/>
                    <a:pt x="215" y="251"/>
                  </a:cubicBezTo>
                  <a:cubicBezTo>
                    <a:pt x="72" y="7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366;p57"/>
            <p:cNvSpPr/>
            <p:nvPr/>
          </p:nvSpPr>
          <p:spPr>
            <a:xfrm>
              <a:off x="5195475" y="3326625"/>
              <a:ext cx="93050" cy="30425"/>
            </a:xfrm>
            <a:custGeom>
              <a:avLst/>
              <a:gdLst/>
              <a:ahLst/>
              <a:cxnLst/>
              <a:rect l="l" t="t" r="r" b="b"/>
              <a:pathLst>
                <a:path w="3722" h="1217" extrusionOk="0">
                  <a:moveTo>
                    <a:pt x="1861" y="0"/>
                  </a:moveTo>
                  <a:cubicBezTo>
                    <a:pt x="823" y="0"/>
                    <a:pt x="1" y="287"/>
                    <a:pt x="1" y="609"/>
                  </a:cubicBezTo>
                  <a:cubicBezTo>
                    <a:pt x="1" y="931"/>
                    <a:pt x="823" y="1217"/>
                    <a:pt x="1861" y="1217"/>
                  </a:cubicBezTo>
                  <a:cubicBezTo>
                    <a:pt x="2899" y="1217"/>
                    <a:pt x="3721" y="931"/>
                    <a:pt x="3721" y="609"/>
                  </a:cubicBezTo>
                  <a:cubicBezTo>
                    <a:pt x="3721" y="287"/>
                    <a:pt x="2899" y="0"/>
                    <a:pt x="1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367;p57"/>
            <p:cNvSpPr/>
            <p:nvPr/>
          </p:nvSpPr>
          <p:spPr>
            <a:xfrm>
              <a:off x="5138225" y="3213925"/>
              <a:ext cx="91275" cy="90350"/>
            </a:xfrm>
            <a:custGeom>
              <a:avLst/>
              <a:gdLst/>
              <a:ahLst/>
              <a:cxnLst/>
              <a:rect l="l" t="t" r="r" b="b"/>
              <a:pathLst>
                <a:path w="3651" h="3614" extrusionOk="0">
                  <a:moveTo>
                    <a:pt x="1" y="0"/>
                  </a:moveTo>
                  <a:cubicBezTo>
                    <a:pt x="1" y="0"/>
                    <a:pt x="37" y="1610"/>
                    <a:pt x="1038" y="2612"/>
                  </a:cubicBezTo>
                  <a:cubicBezTo>
                    <a:pt x="2040" y="3614"/>
                    <a:pt x="3650" y="3614"/>
                    <a:pt x="3650" y="3614"/>
                  </a:cubicBezTo>
                  <a:cubicBezTo>
                    <a:pt x="3650" y="3614"/>
                    <a:pt x="3650" y="2004"/>
                    <a:pt x="2648" y="1002"/>
                  </a:cubicBezTo>
                  <a:cubicBezTo>
                    <a:pt x="1647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368;p57"/>
            <p:cNvSpPr/>
            <p:nvPr/>
          </p:nvSpPr>
          <p:spPr>
            <a:xfrm>
              <a:off x="5138225" y="3213925"/>
              <a:ext cx="91275" cy="90350"/>
            </a:xfrm>
            <a:custGeom>
              <a:avLst/>
              <a:gdLst/>
              <a:ahLst/>
              <a:cxnLst/>
              <a:rect l="l" t="t" r="r" b="b"/>
              <a:pathLst>
                <a:path w="3651" h="3614" extrusionOk="0">
                  <a:moveTo>
                    <a:pt x="1" y="0"/>
                  </a:moveTo>
                  <a:lnTo>
                    <a:pt x="3650" y="3614"/>
                  </a:lnTo>
                  <a:cubicBezTo>
                    <a:pt x="3650" y="3614"/>
                    <a:pt x="3650" y="2004"/>
                    <a:pt x="2648" y="1002"/>
                  </a:cubicBezTo>
                  <a:cubicBezTo>
                    <a:pt x="1647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369;p57"/>
            <p:cNvSpPr/>
            <p:nvPr/>
          </p:nvSpPr>
          <p:spPr>
            <a:xfrm>
              <a:off x="5226775" y="3168300"/>
              <a:ext cx="68000" cy="86800"/>
            </a:xfrm>
            <a:custGeom>
              <a:avLst/>
              <a:gdLst/>
              <a:ahLst/>
              <a:cxnLst/>
              <a:rect l="l" t="t" r="r" b="b"/>
              <a:pathLst>
                <a:path w="2720" h="3472" extrusionOk="0">
                  <a:moveTo>
                    <a:pt x="2434" y="1"/>
                  </a:moveTo>
                  <a:cubicBezTo>
                    <a:pt x="2433" y="1"/>
                    <a:pt x="1181" y="287"/>
                    <a:pt x="573" y="1253"/>
                  </a:cubicBezTo>
                  <a:cubicBezTo>
                    <a:pt x="1" y="2219"/>
                    <a:pt x="287" y="3471"/>
                    <a:pt x="287" y="3471"/>
                  </a:cubicBezTo>
                  <a:cubicBezTo>
                    <a:pt x="287" y="3471"/>
                    <a:pt x="1503" y="3149"/>
                    <a:pt x="2112" y="2183"/>
                  </a:cubicBezTo>
                  <a:cubicBezTo>
                    <a:pt x="2720" y="1253"/>
                    <a:pt x="2434" y="1"/>
                    <a:pt x="2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370;p57"/>
            <p:cNvSpPr/>
            <p:nvPr/>
          </p:nvSpPr>
          <p:spPr>
            <a:xfrm>
              <a:off x="5226775" y="3168300"/>
              <a:ext cx="60850" cy="86800"/>
            </a:xfrm>
            <a:custGeom>
              <a:avLst/>
              <a:gdLst/>
              <a:ahLst/>
              <a:cxnLst/>
              <a:rect l="l" t="t" r="r" b="b"/>
              <a:pathLst>
                <a:path w="2434" h="3472" extrusionOk="0">
                  <a:moveTo>
                    <a:pt x="2434" y="1"/>
                  </a:moveTo>
                  <a:cubicBezTo>
                    <a:pt x="2433" y="1"/>
                    <a:pt x="1181" y="287"/>
                    <a:pt x="573" y="1253"/>
                  </a:cubicBezTo>
                  <a:cubicBezTo>
                    <a:pt x="1" y="2219"/>
                    <a:pt x="287" y="3471"/>
                    <a:pt x="287" y="3471"/>
                  </a:cubicBezTo>
                  <a:lnTo>
                    <a:pt x="2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371;p57"/>
            <p:cNvSpPr/>
            <p:nvPr/>
          </p:nvSpPr>
          <p:spPr>
            <a:xfrm>
              <a:off x="5210675" y="3200500"/>
              <a:ext cx="31325" cy="141350"/>
            </a:xfrm>
            <a:custGeom>
              <a:avLst/>
              <a:gdLst/>
              <a:ahLst/>
              <a:cxnLst/>
              <a:rect l="l" t="t" r="r" b="b"/>
              <a:pathLst>
                <a:path w="1253" h="5654" extrusionOk="0">
                  <a:moveTo>
                    <a:pt x="1" y="1"/>
                  </a:moveTo>
                  <a:cubicBezTo>
                    <a:pt x="1" y="1"/>
                    <a:pt x="37" y="108"/>
                    <a:pt x="144" y="251"/>
                  </a:cubicBezTo>
                  <a:cubicBezTo>
                    <a:pt x="180" y="323"/>
                    <a:pt x="215" y="359"/>
                    <a:pt x="215" y="394"/>
                  </a:cubicBezTo>
                  <a:cubicBezTo>
                    <a:pt x="251" y="466"/>
                    <a:pt x="287" y="502"/>
                    <a:pt x="323" y="573"/>
                  </a:cubicBezTo>
                  <a:cubicBezTo>
                    <a:pt x="359" y="645"/>
                    <a:pt x="359" y="716"/>
                    <a:pt x="394" y="788"/>
                  </a:cubicBezTo>
                  <a:cubicBezTo>
                    <a:pt x="430" y="824"/>
                    <a:pt x="430" y="859"/>
                    <a:pt x="430" y="895"/>
                  </a:cubicBezTo>
                  <a:cubicBezTo>
                    <a:pt x="466" y="931"/>
                    <a:pt x="466" y="967"/>
                    <a:pt x="466" y="1003"/>
                  </a:cubicBezTo>
                  <a:cubicBezTo>
                    <a:pt x="502" y="1074"/>
                    <a:pt x="537" y="1146"/>
                    <a:pt x="537" y="1253"/>
                  </a:cubicBezTo>
                  <a:cubicBezTo>
                    <a:pt x="573" y="1325"/>
                    <a:pt x="609" y="1432"/>
                    <a:pt x="609" y="1503"/>
                  </a:cubicBezTo>
                  <a:cubicBezTo>
                    <a:pt x="645" y="1611"/>
                    <a:pt x="645" y="1718"/>
                    <a:pt x="645" y="1790"/>
                  </a:cubicBezTo>
                  <a:cubicBezTo>
                    <a:pt x="681" y="1897"/>
                    <a:pt x="681" y="2004"/>
                    <a:pt x="681" y="2112"/>
                  </a:cubicBezTo>
                  <a:cubicBezTo>
                    <a:pt x="681" y="2147"/>
                    <a:pt x="681" y="2219"/>
                    <a:pt x="681" y="2255"/>
                  </a:cubicBezTo>
                  <a:cubicBezTo>
                    <a:pt x="681" y="2326"/>
                    <a:pt x="681" y="2362"/>
                    <a:pt x="716" y="2434"/>
                  </a:cubicBezTo>
                  <a:cubicBezTo>
                    <a:pt x="716" y="2541"/>
                    <a:pt x="716" y="2648"/>
                    <a:pt x="716" y="2756"/>
                  </a:cubicBezTo>
                  <a:cubicBezTo>
                    <a:pt x="716" y="2863"/>
                    <a:pt x="716" y="2970"/>
                    <a:pt x="716" y="3078"/>
                  </a:cubicBezTo>
                  <a:cubicBezTo>
                    <a:pt x="681" y="3185"/>
                    <a:pt x="681" y="3292"/>
                    <a:pt x="681" y="3400"/>
                  </a:cubicBezTo>
                  <a:cubicBezTo>
                    <a:pt x="681" y="3614"/>
                    <a:pt x="681" y="3865"/>
                    <a:pt x="645" y="4079"/>
                  </a:cubicBezTo>
                  <a:cubicBezTo>
                    <a:pt x="645" y="4294"/>
                    <a:pt x="609" y="4509"/>
                    <a:pt x="609" y="4723"/>
                  </a:cubicBezTo>
                  <a:cubicBezTo>
                    <a:pt x="573" y="5045"/>
                    <a:pt x="537" y="5367"/>
                    <a:pt x="537" y="5654"/>
                  </a:cubicBezTo>
                  <a:lnTo>
                    <a:pt x="1253" y="5654"/>
                  </a:lnTo>
                  <a:cubicBezTo>
                    <a:pt x="1253" y="5367"/>
                    <a:pt x="1217" y="5045"/>
                    <a:pt x="1217" y="4723"/>
                  </a:cubicBezTo>
                  <a:cubicBezTo>
                    <a:pt x="1217" y="4509"/>
                    <a:pt x="1181" y="4294"/>
                    <a:pt x="1181" y="4079"/>
                  </a:cubicBezTo>
                  <a:cubicBezTo>
                    <a:pt x="1181" y="3865"/>
                    <a:pt x="1146" y="3614"/>
                    <a:pt x="1146" y="3400"/>
                  </a:cubicBezTo>
                  <a:cubicBezTo>
                    <a:pt x="1110" y="3292"/>
                    <a:pt x="1110" y="3185"/>
                    <a:pt x="1110" y="3078"/>
                  </a:cubicBezTo>
                  <a:cubicBezTo>
                    <a:pt x="1110" y="2935"/>
                    <a:pt x="1074" y="2827"/>
                    <a:pt x="1074" y="2720"/>
                  </a:cubicBezTo>
                  <a:cubicBezTo>
                    <a:pt x="1038" y="2613"/>
                    <a:pt x="1038" y="2505"/>
                    <a:pt x="1003" y="2398"/>
                  </a:cubicBezTo>
                  <a:cubicBezTo>
                    <a:pt x="1003" y="2326"/>
                    <a:pt x="1003" y="2291"/>
                    <a:pt x="1003" y="2219"/>
                  </a:cubicBezTo>
                  <a:cubicBezTo>
                    <a:pt x="967" y="2183"/>
                    <a:pt x="967" y="2112"/>
                    <a:pt x="967" y="2076"/>
                  </a:cubicBezTo>
                  <a:cubicBezTo>
                    <a:pt x="931" y="1969"/>
                    <a:pt x="931" y="1861"/>
                    <a:pt x="895" y="1754"/>
                  </a:cubicBezTo>
                  <a:cubicBezTo>
                    <a:pt x="859" y="1647"/>
                    <a:pt x="859" y="1575"/>
                    <a:pt x="824" y="1468"/>
                  </a:cubicBezTo>
                  <a:cubicBezTo>
                    <a:pt x="788" y="1360"/>
                    <a:pt x="752" y="1289"/>
                    <a:pt x="716" y="1181"/>
                  </a:cubicBezTo>
                  <a:cubicBezTo>
                    <a:pt x="681" y="1110"/>
                    <a:pt x="645" y="1038"/>
                    <a:pt x="609" y="931"/>
                  </a:cubicBezTo>
                  <a:cubicBezTo>
                    <a:pt x="609" y="895"/>
                    <a:pt x="573" y="859"/>
                    <a:pt x="573" y="824"/>
                  </a:cubicBezTo>
                  <a:cubicBezTo>
                    <a:pt x="537" y="788"/>
                    <a:pt x="502" y="752"/>
                    <a:pt x="502" y="716"/>
                  </a:cubicBezTo>
                  <a:cubicBezTo>
                    <a:pt x="466" y="645"/>
                    <a:pt x="430" y="609"/>
                    <a:pt x="394" y="537"/>
                  </a:cubicBezTo>
                  <a:cubicBezTo>
                    <a:pt x="359" y="466"/>
                    <a:pt x="323" y="430"/>
                    <a:pt x="287" y="359"/>
                  </a:cubicBezTo>
                  <a:cubicBezTo>
                    <a:pt x="251" y="323"/>
                    <a:pt x="215" y="287"/>
                    <a:pt x="180" y="251"/>
                  </a:cubicBezTo>
                  <a:cubicBezTo>
                    <a:pt x="72" y="1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070;p73"/>
          <p:cNvGrpSpPr/>
          <p:nvPr/>
        </p:nvGrpSpPr>
        <p:grpSpPr>
          <a:xfrm>
            <a:off x="601588" y="3085233"/>
            <a:ext cx="1498074" cy="1491793"/>
            <a:chOff x="713143" y="1138061"/>
            <a:chExt cx="2848371" cy="2867059"/>
          </a:xfrm>
        </p:grpSpPr>
        <p:sp>
          <p:nvSpPr>
            <p:cNvPr id="277" name="Google Shape;2071;p73"/>
            <p:cNvSpPr/>
            <p:nvPr/>
          </p:nvSpPr>
          <p:spPr>
            <a:xfrm>
              <a:off x="713160" y="1138061"/>
              <a:ext cx="2847796" cy="1423898"/>
            </a:xfrm>
            <a:custGeom>
              <a:avLst/>
              <a:gdLst/>
              <a:ahLst/>
              <a:cxnLst/>
              <a:rect l="l" t="t" r="r" b="b"/>
              <a:pathLst>
                <a:path w="150478" h="75239" extrusionOk="0">
                  <a:moveTo>
                    <a:pt x="75239" y="0"/>
                  </a:moveTo>
                  <a:cubicBezTo>
                    <a:pt x="33684" y="0"/>
                    <a:pt x="0" y="33685"/>
                    <a:pt x="0" y="75239"/>
                  </a:cubicBezTo>
                  <a:lnTo>
                    <a:pt x="150477" y="75239"/>
                  </a:lnTo>
                  <a:cubicBezTo>
                    <a:pt x="150477" y="33685"/>
                    <a:pt x="116793" y="0"/>
                    <a:pt x="75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" name="Google Shape;2072;p73"/>
            <p:cNvGrpSpPr/>
            <p:nvPr/>
          </p:nvGrpSpPr>
          <p:grpSpPr>
            <a:xfrm>
              <a:off x="713143" y="1205290"/>
              <a:ext cx="2848371" cy="2799830"/>
              <a:chOff x="1932625" y="597125"/>
              <a:chExt cx="4302675" cy="4229350"/>
            </a:xfrm>
          </p:grpSpPr>
          <p:sp>
            <p:nvSpPr>
              <p:cNvPr id="279" name="Google Shape;2073;p73"/>
              <p:cNvSpPr/>
              <p:nvPr/>
            </p:nvSpPr>
            <p:spPr>
              <a:xfrm>
                <a:off x="4461450" y="1335200"/>
                <a:ext cx="911675" cy="1298300"/>
              </a:xfrm>
              <a:custGeom>
                <a:avLst/>
                <a:gdLst/>
                <a:ahLst/>
                <a:cxnLst/>
                <a:rect l="l" t="t" r="r" b="b"/>
                <a:pathLst>
                  <a:path w="36467" h="51932" extrusionOk="0">
                    <a:moveTo>
                      <a:pt x="13534" y="1"/>
                    </a:moveTo>
                    <a:lnTo>
                      <a:pt x="4261" y="21956"/>
                    </a:lnTo>
                    <a:lnTo>
                      <a:pt x="0" y="40402"/>
                    </a:lnTo>
                    <a:lnTo>
                      <a:pt x="15038" y="51931"/>
                    </a:lnTo>
                    <a:lnTo>
                      <a:pt x="30201" y="43159"/>
                    </a:lnTo>
                    <a:lnTo>
                      <a:pt x="364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074;p73"/>
              <p:cNvSpPr/>
              <p:nvPr/>
            </p:nvSpPr>
            <p:spPr>
              <a:xfrm>
                <a:off x="4799800" y="1149750"/>
                <a:ext cx="573325" cy="185475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7419" extrusionOk="0">
                    <a:moveTo>
                      <a:pt x="13910" y="0"/>
                    </a:moveTo>
                    <a:cubicBezTo>
                      <a:pt x="11755" y="0"/>
                      <a:pt x="9875" y="1379"/>
                      <a:pt x="8973" y="3359"/>
                    </a:cubicBezTo>
                    <a:cubicBezTo>
                      <a:pt x="8647" y="3284"/>
                      <a:pt x="8296" y="3234"/>
                      <a:pt x="7970" y="3234"/>
                    </a:cubicBezTo>
                    <a:cubicBezTo>
                      <a:pt x="6492" y="3234"/>
                      <a:pt x="5163" y="4010"/>
                      <a:pt x="4336" y="5213"/>
                    </a:cubicBezTo>
                    <a:cubicBezTo>
                      <a:pt x="3910" y="4938"/>
                      <a:pt x="3409" y="4787"/>
                      <a:pt x="2883" y="4787"/>
                    </a:cubicBezTo>
                    <a:cubicBezTo>
                      <a:pt x="1429" y="4787"/>
                      <a:pt x="251" y="5915"/>
                      <a:pt x="0" y="7419"/>
                    </a:cubicBezTo>
                    <a:lnTo>
                      <a:pt x="22933" y="7419"/>
                    </a:lnTo>
                    <a:cubicBezTo>
                      <a:pt x="22682" y="5915"/>
                      <a:pt x="21479" y="4787"/>
                      <a:pt x="20026" y="4787"/>
                    </a:cubicBezTo>
                    <a:cubicBezTo>
                      <a:pt x="19800" y="4787"/>
                      <a:pt x="19574" y="4812"/>
                      <a:pt x="19349" y="4888"/>
                    </a:cubicBezTo>
                    <a:cubicBezTo>
                      <a:pt x="18823" y="2106"/>
                      <a:pt x="16592" y="0"/>
                      <a:pt x="139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075;p73"/>
              <p:cNvSpPr/>
              <p:nvPr/>
            </p:nvSpPr>
            <p:spPr>
              <a:xfrm>
                <a:off x="4792900" y="1453625"/>
                <a:ext cx="72700" cy="183000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7320" fill="none" extrusionOk="0">
                    <a:moveTo>
                      <a:pt x="2908" y="1"/>
                    </a:moveTo>
                    <a:lnTo>
                      <a:pt x="1" y="7319"/>
                    </a:lnTo>
                  </a:path>
                </a:pathLst>
              </a:custGeom>
              <a:noFill/>
              <a:ln w="7525" cap="flat" cmpd="sng">
                <a:solidFill>
                  <a:srgbClr val="FFFFFF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076;p73"/>
              <p:cNvSpPr/>
              <p:nvPr/>
            </p:nvSpPr>
            <p:spPr>
              <a:xfrm>
                <a:off x="4943275" y="1474300"/>
                <a:ext cx="36375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4387" fill="none" extrusionOk="0">
                    <a:moveTo>
                      <a:pt x="1454" y="1"/>
                    </a:moveTo>
                    <a:lnTo>
                      <a:pt x="1" y="4387"/>
                    </a:lnTo>
                  </a:path>
                </a:pathLst>
              </a:custGeom>
              <a:noFill/>
              <a:ln w="7525" cap="flat" cmpd="sng">
                <a:solidFill>
                  <a:srgbClr val="FFFFFF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077;p73"/>
              <p:cNvSpPr/>
              <p:nvPr/>
            </p:nvSpPr>
            <p:spPr>
              <a:xfrm>
                <a:off x="5089275" y="1575825"/>
                <a:ext cx="4075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5214" fill="none" extrusionOk="0">
                    <a:moveTo>
                      <a:pt x="1629" y="0"/>
                    </a:moveTo>
                    <a:lnTo>
                      <a:pt x="0" y="5213"/>
                    </a:lnTo>
                  </a:path>
                </a:pathLst>
              </a:custGeom>
              <a:noFill/>
              <a:ln w="7525" cap="flat" cmpd="sng">
                <a:solidFill>
                  <a:srgbClr val="FFFFFF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078;p73"/>
              <p:cNvSpPr/>
              <p:nvPr/>
            </p:nvSpPr>
            <p:spPr>
              <a:xfrm>
                <a:off x="4894400" y="1742475"/>
                <a:ext cx="44525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5540" fill="none" extrusionOk="0">
                    <a:moveTo>
                      <a:pt x="1780" y="1"/>
                    </a:moveTo>
                    <a:lnTo>
                      <a:pt x="1" y="5540"/>
                    </a:lnTo>
                  </a:path>
                </a:pathLst>
              </a:custGeom>
              <a:noFill/>
              <a:ln w="7525" cap="flat" cmpd="sng">
                <a:solidFill>
                  <a:srgbClr val="FFFFFF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079;p73"/>
              <p:cNvSpPr/>
              <p:nvPr/>
            </p:nvSpPr>
            <p:spPr>
              <a:xfrm>
                <a:off x="5247800" y="1409150"/>
                <a:ext cx="36975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5540" fill="none" extrusionOk="0">
                    <a:moveTo>
                      <a:pt x="1479" y="0"/>
                    </a:moveTo>
                    <a:lnTo>
                      <a:pt x="0" y="5539"/>
                    </a:lnTo>
                  </a:path>
                </a:pathLst>
              </a:custGeom>
              <a:noFill/>
              <a:ln w="7525" cap="flat" cmpd="sng">
                <a:solidFill>
                  <a:srgbClr val="FFFFFF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080;p73"/>
              <p:cNvSpPr/>
              <p:nvPr/>
            </p:nvSpPr>
            <p:spPr>
              <a:xfrm>
                <a:off x="5134375" y="1389100"/>
                <a:ext cx="200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908" fill="none" extrusionOk="0">
                    <a:moveTo>
                      <a:pt x="803" y="0"/>
                    </a:moveTo>
                    <a:lnTo>
                      <a:pt x="1" y="2908"/>
                    </a:lnTo>
                  </a:path>
                </a:pathLst>
              </a:custGeom>
              <a:noFill/>
              <a:ln w="7525" cap="flat" cmpd="sng">
                <a:solidFill>
                  <a:srgbClr val="FFFFFF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081;p73"/>
              <p:cNvSpPr/>
              <p:nvPr/>
            </p:nvSpPr>
            <p:spPr>
              <a:xfrm>
                <a:off x="5170725" y="1665425"/>
                <a:ext cx="32600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4061" fill="none" extrusionOk="0">
                    <a:moveTo>
                      <a:pt x="1304" y="0"/>
                    </a:moveTo>
                    <a:lnTo>
                      <a:pt x="1" y="4060"/>
                    </a:lnTo>
                  </a:path>
                </a:pathLst>
              </a:custGeom>
              <a:noFill/>
              <a:ln w="7525" cap="flat" cmpd="sng">
                <a:solidFill>
                  <a:srgbClr val="FFFFFF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082;p73"/>
              <p:cNvSpPr/>
              <p:nvPr/>
            </p:nvSpPr>
            <p:spPr>
              <a:xfrm>
                <a:off x="4772225" y="1778825"/>
                <a:ext cx="28850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109" fill="none" extrusionOk="0">
                    <a:moveTo>
                      <a:pt x="1153" y="0"/>
                    </a:moveTo>
                    <a:lnTo>
                      <a:pt x="1" y="3108"/>
                    </a:lnTo>
                  </a:path>
                </a:pathLst>
              </a:custGeom>
              <a:noFill/>
              <a:ln w="7525" cap="flat" cmpd="sng">
                <a:solidFill>
                  <a:srgbClr val="FFFFFF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083;p73"/>
              <p:cNvSpPr/>
              <p:nvPr/>
            </p:nvSpPr>
            <p:spPr>
              <a:xfrm>
                <a:off x="2193900" y="1474300"/>
                <a:ext cx="1179850" cy="1200550"/>
              </a:xfrm>
              <a:custGeom>
                <a:avLst/>
                <a:gdLst/>
                <a:ahLst/>
                <a:cxnLst/>
                <a:rect l="l" t="t" r="r" b="b"/>
                <a:pathLst>
                  <a:path w="47194" h="48022" extrusionOk="0">
                    <a:moveTo>
                      <a:pt x="23685" y="1"/>
                    </a:moveTo>
                    <a:lnTo>
                      <a:pt x="0" y="48021"/>
                    </a:lnTo>
                    <a:lnTo>
                      <a:pt x="47193" y="48021"/>
                    </a:lnTo>
                    <a:lnTo>
                      <a:pt x="236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084;p73"/>
              <p:cNvSpPr/>
              <p:nvPr/>
            </p:nvSpPr>
            <p:spPr>
              <a:xfrm>
                <a:off x="2522225" y="1474300"/>
                <a:ext cx="525700" cy="535125"/>
              </a:xfrm>
              <a:custGeom>
                <a:avLst/>
                <a:gdLst/>
                <a:ahLst/>
                <a:cxnLst/>
                <a:rect l="l" t="t" r="r" b="b"/>
                <a:pathLst>
                  <a:path w="21028" h="21405" extrusionOk="0">
                    <a:moveTo>
                      <a:pt x="10552" y="1"/>
                    </a:moveTo>
                    <a:lnTo>
                      <a:pt x="0" y="21405"/>
                    </a:lnTo>
                    <a:lnTo>
                      <a:pt x="21028" y="21405"/>
                    </a:lnTo>
                    <a:lnTo>
                      <a:pt x="105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085;p73"/>
              <p:cNvSpPr/>
              <p:nvPr/>
            </p:nvSpPr>
            <p:spPr>
              <a:xfrm>
                <a:off x="2786000" y="1474300"/>
                <a:ext cx="587750" cy="1200550"/>
              </a:xfrm>
              <a:custGeom>
                <a:avLst/>
                <a:gdLst/>
                <a:ahLst/>
                <a:cxnLst/>
                <a:rect l="l" t="t" r="r" b="b"/>
                <a:pathLst>
                  <a:path w="23510" h="48022" extrusionOk="0">
                    <a:moveTo>
                      <a:pt x="1" y="1"/>
                    </a:moveTo>
                    <a:lnTo>
                      <a:pt x="1" y="48021"/>
                    </a:lnTo>
                    <a:lnTo>
                      <a:pt x="23509" y="480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086;p73"/>
              <p:cNvSpPr/>
              <p:nvPr/>
            </p:nvSpPr>
            <p:spPr>
              <a:xfrm>
                <a:off x="2786000" y="1474300"/>
                <a:ext cx="261925" cy="535125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21405" extrusionOk="0">
                    <a:moveTo>
                      <a:pt x="1" y="1"/>
                    </a:moveTo>
                    <a:lnTo>
                      <a:pt x="1" y="21405"/>
                    </a:lnTo>
                    <a:lnTo>
                      <a:pt x="10477" y="2140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087;p73"/>
              <p:cNvSpPr/>
              <p:nvPr/>
            </p:nvSpPr>
            <p:spPr>
              <a:xfrm>
                <a:off x="3606800" y="1662900"/>
                <a:ext cx="994400" cy="1011950"/>
              </a:xfrm>
              <a:custGeom>
                <a:avLst/>
                <a:gdLst/>
                <a:ahLst/>
                <a:cxnLst/>
                <a:rect l="l" t="t" r="r" b="b"/>
                <a:pathLst>
                  <a:path w="39776" h="40478" extrusionOk="0">
                    <a:moveTo>
                      <a:pt x="19951" y="1"/>
                    </a:moveTo>
                    <a:lnTo>
                      <a:pt x="1" y="40477"/>
                    </a:lnTo>
                    <a:lnTo>
                      <a:pt x="39775" y="40477"/>
                    </a:lnTo>
                    <a:lnTo>
                      <a:pt x="199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088;p73"/>
              <p:cNvSpPr/>
              <p:nvPr/>
            </p:nvSpPr>
            <p:spPr>
              <a:xfrm>
                <a:off x="4620600" y="1828950"/>
                <a:ext cx="830850" cy="845900"/>
              </a:xfrm>
              <a:custGeom>
                <a:avLst/>
                <a:gdLst/>
                <a:ahLst/>
                <a:cxnLst/>
                <a:rect l="l" t="t" r="r" b="b"/>
                <a:pathLst>
                  <a:path w="33234" h="33836" extrusionOk="0">
                    <a:moveTo>
                      <a:pt x="16667" y="0"/>
                    </a:moveTo>
                    <a:lnTo>
                      <a:pt x="0" y="33835"/>
                    </a:lnTo>
                    <a:lnTo>
                      <a:pt x="33234" y="33835"/>
                    </a:lnTo>
                    <a:lnTo>
                      <a:pt x="166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089;p73"/>
              <p:cNvSpPr/>
              <p:nvPr/>
            </p:nvSpPr>
            <p:spPr>
              <a:xfrm>
                <a:off x="3906925" y="1474300"/>
                <a:ext cx="1179250" cy="1200550"/>
              </a:xfrm>
              <a:custGeom>
                <a:avLst/>
                <a:gdLst/>
                <a:ahLst/>
                <a:cxnLst/>
                <a:rect l="l" t="t" r="r" b="b"/>
                <a:pathLst>
                  <a:path w="47170" h="48022" extrusionOk="0">
                    <a:moveTo>
                      <a:pt x="23660" y="1"/>
                    </a:moveTo>
                    <a:lnTo>
                      <a:pt x="1" y="48021"/>
                    </a:lnTo>
                    <a:lnTo>
                      <a:pt x="47169" y="48021"/>
                    </a:lnTo>
                    <a:lnTo>
                      <a:pt x="2366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090;p73"/>
              <p:cNvSpPr/>
              <p:nvPr/>
            </p:nvSpPr>
            <p:spPr>
              <a:xfrm>
                <a:off x="4234625" y="1474300"/>
                <a:ext cx="525725" cy="535125"/>
              </a:xfrm>
              <a:custGeom>
                <a:avLst/>
                <a:gdLst/>
                <a:ahLst/>
                <a:cxnLst/>
                <a:rect l="l" t="t" r="r" b="b"/>
                <a:pathLst>
                  <a:path w="21029" h="21405" extrusionOk="0">
                    <a:moveTo>
                      <a:pt x="10552" y="1"/>
                    </a:moveTo>
                    <a:lnTo>
                      <a:pt x="1" y="21405"/>
                    </a:lnTo>
                    <a:lnTo>
                      <a:pt x="21028" y="21405"/>
                    </a:lnTo>
                    <a:lnTo>
                      <a:pt x="105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091;p73"/>
              <p:cNvSpPr/>
              <p:nvPr/>
            </p:nvSpPr>
            <p:spPr>
              <a:xfrm>
                <a:off x="4498425" y="1474300"/>
                <a:ext cx="587750" cy="1200550"/>
              </a:xfrm>
              <a:custGeom>
                <a:avLst/>
                <a:gdLst/>
                <a:ahLst/>
                <a:cxnLst/>
                <a:rect l="l" t="t" r="r" b="b"/>
                <a:pathLst>
                  <a:path w="23510" h="48022" extrusionOk="0">
                    <a:moveTo>
                      <a:pt x="0" y="1"/>
                    </a:moveTo>
                    <a:lnTo>
                      <a:pt x="0" y="48021"/>
                    </a:lnTo>
                    <a:lnTo>
                      <a:pt x="23509" y="4802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092;p73"/>
              <p:cNvSpPr/>
              <p:nvPr/>
            </p:nvSpPr>
            <p:spPr>
              <a:xfrm>
                <a:off x="4498425" y="1474300"/>
                <a:ext cx="261925" cy="535125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21405" extrusionOk="0">
                    <a:moveTo>
                      <a:pt x="0" y="1"/>
                    </a:moveTo>
                    <a:lnTo>
                      <a:pt x="0" y="21405"/>
                    </a:lnTo>
                    <a:lnTo>
                      <a:pt x="10476" y="214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093;p73"/>
              <p:cNvSpPr/>
              <p:nvPr/>
            </p:nvSpPr>
            <p:spPr>
              <a:xfrm>
                <a:off x="4836150" y="1474300"/>
                <a:ext cx="1179850" cy="1200550"/>
              </a:xfrm>
              <a:custGeom>
                <a:avLst/>
                <a:gdLst/>
                <a:ahLst/>
                <a:cxnLst/>
                <a:rect l="l" t="t" r="r" b="b"/>
                <a:pathLst>
                  <a:path w="47194" h="48022" extrusionOk="0">
                    <a:moveTo>
                      <a:pt x="23684" y="1"/>
                    </a:moveTo>
                    <a:lnTo>
                      <a:pt x="0" y="48021"/>
                    </a:lnTo>
                    <a:lnTo>
                      <a:pt x="47193" y="48021"/>
                    </a:lnTo>
                    <a:lnTo>
                      <a:pt x="2368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2094;p73"/>
              <p:cNvSpPr/>
              <p:nvPr/>
            </p:nvSpPr>
            <p:spPr>
              <a:xfrm>
                <a:off x="5164450" y="1474300"/>
                <a:ext cx="525725" cy="535125"/>
              </a:xfrm>
              <a:custGeom>
                <a:avLst/>
                <a:gdLst/>
                <a:ahLst/>
                <a:cxnLst/>
                <a:rect l="l" t="t" r="r" b="b"/>
                <a:pathLst>
                  <a:path w="21029" h="21405" extrusionOk="0">
                    <a:moveTo>
                      <a:pt x="10552" y="1"/>
                    </a:moveTo>
                    <a:lnTo>
                      <a:pt x="1" y="21405"/>
                    </a:lnTo>
                    <a:lnTo>
                      <a:pt x="21029" y="21405"/>
                    </a:lnTo>
                    <a:lnTo>
                      <a:pt x="105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2095;p73"/>
              <p:cNvSpPr/>
              <p:nvPr/>
            </p:nvSpPr>
            <p:spPr>
              <a:xfrm>
                <a:off x="5428250" y="1474300"/>
                <a:ext cx="587750" cy="1200550"/>
              </a:xfrm>
              <a:custGeom>
                <a:avLst/>
                <a:gdLst/>
                <a:ahLst/>
                <a:cxnLst/>
                <a:rect l="l" t="t" r="r" b="b"/>
                <a:pathLst>
                  <a:path w="23510" h="48022" extrusionOk="0">
                    <a:moveTo>
                      <a:pt x="0" y="1"/>
                    </a:moveTo>
                    <a:lnTo>
                      <a:pt x="0" y="48021"/>
                    </a:lnTo>
                    <a:lnTo>
                      <a:pt x="23509" y="4802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2096;p73"/>
              <p:cNvSpPr/>
              <p:nvPr/>
            </p:nvSpPr>
            <p:spPr>
              <a:xfrm>
                <a:off x="5428250" y="1474300"/>
                <a:ext cx="261925" cy="535125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21405" extrusionOk="0">
                    <a:moveTo>
                      <a:pt x="0" y="1"/>
                    </a:moveTo>
                    <a:lnTo>
                      <a:pt x="0" y="21405"/>
                    </a:lnTo>
                    <a:lnTo>
                      <a:pt x="10477" y="214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2097;p73"/>
              <p:cNvSpPr/>
              <p:nvPr/>
            </p:nvSpPr>
            <p:spPr>
              <a:xfrm>
                <a:off x="2789125" y="1296375"/>
                <a:ext cx="1354050" cy="1378475"/>
              </a:xfrm>
              <a:custGeom>
                <a:avLst/>
                <a:gdLst/>
                <a:ahLst/>
                <a:cxnLst/>
                <a:rect l="l" t="t" r="r" b="b"/>
                <a:pathLst>
                  <a:path w="54162" h="55139" extrusionOk="0">
                    <a:moveTo>
                      <a:pt x="27194" y="0"/>
                    </a:moveTo>
                    <a:lnTo>
                      <a:pt x="1" y="55138"/>
                    </a:lnTo>
                    <a:lnTo>
                      <a:pt x="54162" y="55138"/>
                    </a:lnTo>
                    <a:lnTo>
                      <a:pt x="271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2098;p73"/>
              <p:cNvSpPr/>
              <p:nvPr/>
            </p:nvSpPr>
            <p:spPr>
              <a:xfrm>
                <a:off x="3165700" y="1296375"/>
                <a:ext cx="6040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24587" extrusionOk="0">
                    <a:moveTo>
                      <a:pt x="12131" y="0"/>
                    </a:moveTo>
                    <a:lnTo>
                      <a:pt x="1" y="24587"/>
                    </a:lnTo>
                    <a:lnTo>
                      <a:pt x="24161" y="24587"/>
                    </a:lnTo>
                    <a:lnTo>
                      <a:pt x="121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2099;p73"/>
              <p:cNvSpPr/>
              <p:nvPr/>
            </p:nvSpPr>
            <p:spPr>
              <a:xfrm>
                <a:off x="3468950" y="1296375"/>
                <a:ext cx="674225" cy="1378475"/>
              </a:xfrm>
              <a:custGeom>
                <a:avLst/>
                <a:gdLst/>
                <a:ahLst/>
                <a:cxnLst/>
                <a:rect l="l" t="t" r="r" b="b"/>
                <a:pathLst>
                  <a:path w="26969" h="55139" extrusionOk="0">
                    <a:moveTo>
                      <a:pt x="1" y="0"/>
                    </a:moveTo>
                    <a:lnTo>
                      <a:pt x="1" y="55138"/>
                    </a:lnTo>
                    <a:lnTo>
                      <a:pt x="26969" y="551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2100;p73"/>
              <p:cNvSpPr/>
              <p:nvPr/>
            </p:nvSpPr>
            <p:spPr>
              <a:xfrm>
                <a:off x="3468950" y="1296375"/>
                <a:ext cx="3008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24587" extrusionOk="0">
                    <a:moveTo>
                      <a:pt x="1" y="0"/>
                    </a:moveTo>
                    <a:lnTo>
                      <a:pt x="1" y="24587"/>
                    </a:lnTo>
                    <a:lnTo>
                      <a:pt x="12031" y="2458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2101;p73"/>
              <p:cNvSpPr/>
              <p:nvPr/>
            </p:nvSpPr>
            <p:spPr>
              <a:xfrm>
                <a:off x="1932625" y="2124075"/>
                <a:ext cx="1506050" cy="706150"/>
              </a:xfrm>
              <a:custGeom>
                <a:avLst/>
                <a:gdLst/>
                <a:ahLst/>
                <a:cxnLst/>
                <a:rect l="l" t="t" r="r" b="b"/>
                <a:pathLst>
                  <a:path w="60242" h="28246" extrusionOk="0">
                    <a:moveTo>
                      <a:pt x="2105" y="0"/>
                    </a:moveTo>
                    <a:cubicBezTo>
                      <a:pt x="752" y="7018"/>
                      <a:pt x="25" y="14411"/>
                      <a:pt x="0" y="22030"/>
                    </a:cubicBezTo>
                    <a:cubicBezTo>
                      <a:pt x="0" y="22055"/>
                      <a:pt x="0" y="22055"/>
                      <a:pt x="0" y="22080"/>
                    </a:cubicBezTo>
                    <a:cubicBezTo>
                      <a:pt x="0" y="22105"/>
                      <a:pt x="0" y="22105"/>
                      <a:pt x="0" y="22130"/>
                    </a:cubicBezTo>
                    <a:cubicBezTo>
                      <a:pt x="0" y="24186"/>
                      <a:pt x="75" y="26216"/>
                      <a:pt x="175" y="28246"/>
                    </a:cubicBezTo>
                    <a:cubicBezTo>
                      <a:pt x="8120" y="28020"/>
                      <a:pt x="41429" y="27043"/>
                      <a:pt x="42231" y="27043"/>
                    </a:cubicBezTo>
                    <a:cubicBezTo>
                      <a:pt x="42600" y="27043"/>
                      <a:pt x="45532" y="27308"/>
                      <a:pt x="48922" y="27308"/>
                    </a:cubicBezTo>
                    <a:cubicBezTo>
                      <a:pt x="54057" y="27308"/>
                      <a:pt x="60241" y="26699"/>
                      <a:pt x="60151" y="23634"/>
                    </a:cubicBezTo>
                    <a:cubicBezTo>
                      <a:pt x="42256" y="1729"/>
                      <a:pt x="11780" y="175"/>
                      <a:pt x="21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2102;p73"/>
              <p:cNvSpPr/>
              <p:nvPr/>
            </p:nvSpPr>
            <p:spPr>
              <a:xfrm>
                <a:off x="4784750" y="2302000"/>
                <a:ext cx="1450492" cy="528225"/>
              </a:xfrm>
              <a:custGeom>
                <a:avLst/>
                <a:gdLst/>
                <a:ahLst/>
                <a:cxnLst/>
                <a:rect l="l" t="t" r="r" b="b"/>
                <a:pathLst>
                  <a:path w="61455" h="21129" extrusionOk="0">
                    <a:moveTo>
                      <a:pt x="59299" y="1"/>
                    </a:moveTo>
                    <a:cubicBezTo>
                      <a:pt x="49450" y="151"/>
                      <a:pt x="18347" y="1304"/>
                      <a:pt x="76" y="17670"/>
                    </a:cubicBezTo>
                    <a:cubicBezTo>
                      <a:pt x="0" y="19968"/>
                      <a:pt x="6326" y="20424"/>
                      <a:pt x="11567" y="20424"/>
                    </a:cubicBezTo>
                    <a:cubicBezTo>
                      <a:pt x="15015" y="20424"/>
                      <a:pt x="17994" y="20227"/>
                      <a:pt x="18372" y="20227"/>
                    </a:cubicBezTo>
                    <a:cubicBezTo>
                      <a:pt x="19199" y="20227"/>
                      <a:pt x="53184" y="20953"/>
                      <a:pt x="61304" y="21129"/>
                    </a:cubicBezTo>
                    <a:cubicBezTo>
                      <a:pt x="61405" y="19625"/>
                      <a:pt x="61455" y="18096"/>
                      <a:pt x="61455" y="16542"/>
                    </a:cubicBezTo>
                    <a:cubicBezTo>
                      <a:pt x="61455" y="16542"/>
                      <a:pt x="61455" y="16542"/>
                      <a:pt x="61455" y="16517"/>
                    </a:cubicBezTo>
                    <a:cubicBezTo>
                      <a:pt x="61455" y="16517"/>
                      <a:pt x="61455" y="16492"/>
                      <a:pt x="61455" y="16492"/>
                    </a:cubicBezTo>
                    <a:cubicBezTo>
                      <a:pt x="61455" y="10803"/>
                      <a:pt x="60703" y="5264"/>
                      <a:pt x="59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2103;p73"/>
              <p:cNvSpPr/>
              <p:nvPr/>
            </p:nvSpPr>
            <p:spPr>
              <a:xfrm>
                <a:off x="1932625" y="2674825"/>
                <a:ext cx="4302675" cy="2151650"/>
              </a:xfrm>
              <a:custGeom>
                <a:avLst/>
                <a:gdLst/>
                <a:ahLst/>
                <a:cxnLst/>
                <a:rect l="l" t="t" r="r" b="b"/>
                <a:pathLst>
                  <a:path w="172107" h="86066" extrusionOk="0">
                    <a:moveTo>
                      <a:pt x="0" y="0"/>
                    </a:moveTo>
                    <a:cubicBezTo>
                      <a:pt x="0" y="25"/>
                      <a:pt x="0" y="25"/>
                      <a:pt x="0" y="50"/>
                    </a:cubicBezTo>
                    <a:cubicBezTo>
                      <a:pt x="0" y="75"/>
                      <a:pt x="0" y="75"/>
                      <a:pt x="0" y="100"/>
                    </a:cubicBezTo>
                    <a:cubicBezTo>
                      <a:pt x="50" y="47569"/>
                      <a:pt x="38572" y="86066"/>
                      <a:pt x="86066" y="86066"/>
                    </a:cubicBezTo>
                    <a:cubicBezTo>
                      <a:pt x="133560" y="86066"/>
                      <a:pt x="172056" y="47569"/>
                      <a:pt x="172106" y="100"/>
                    </a:cubicBezTo>
                    <a:cubicBezTo>
                      <a:pt x="172106" y="75"/>
                      <a:pt x="172106" y="75"/>
                      <a:pt x="172106" y="50"/>
                    </a:cubicBezTo>
                    <a:cubicBezTo>
                      <a:pt x="172106" y="25"/>
                      <a:pt x="172106" y="25"/>
                      <a:pt x="1721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2104;p73"/>
              <p:cNvSpPr/>
              <p:nvPr/>
            </p:nvSpPr>
            <p:spPr>
              <a:xfrm>
                <a:off x="3826100" y="2674825"/>
                <a:ext cx="2136625" cy="1691750"/>
              </a:xfrm>
              <a:custGeom>
                <a:avLst/>
                <a:gdLst/>
                <a:ahLst/>
                <a:cxnLst/>
                <a:rect l="l" t="t" r="r" b="b"/>
                <a:pathLst>
                  <a:path w="85465" h="67670" extrusionOk="0">
                    <a:moveTo>
                      <a:pt x="1" y="0"/>
                    </a:moveTo>
                    <a:lnTo>
                      <a:pt x="6392" y="1604"/>
                    </a:lnTo>
                    <a:cubicBezTo>
                      <a:pt x="8998" y="2256"/>
                      <a:pt x="11906" y="3033"/>
                      <a:pt x="12783" y="5614"/>
                    </a:cubicBezTo>
                    <a:cubicBezTo>
                      <a:pt x="13159" y="6717"/>
                      <a:pt x="12958" y="7820"/>
                      <a:pt x="12382" y="8772"/>
                    </a:cubicBezTo>
                    <a:cubicBezTo>
                      <a:pt x="10853" y="11304"/>
                      <a:pt x="7520" y="12356"/>
                      <a:pt x="4863" y="13985"/>
                    </a:cubicBezTo>
                    <a:cubicBezTo>
                      <a:pt x="2758" y="15314"/>
                      <a:pt x="953" y="17294"/>
                      <a:pt x="1505" y="19574"/>
                    </a:cubicBezTo>
                    <a:cubicBezTo>
                      <a:pt x="2056" y="21855"/>
                      <a:pt x="4788" y="23710"/>
                      <a:pt x="7595" y="24587"/>
                    </a:cubicBezTo>
                    <a:cubicBezTo>
                      <a:pt x="10402" y="25489"/>
                      <a:pt x="13359" y="25665"/>
                      <a:pt x="16241" y="26191"/>
                    </a:cubicBezTo>
                    <a:cubicBezTo>
                      <a:pt x="20928" y="26993"/>
                      <a:pt x="25515" y="28697"/>
                      <a:pt x="29525" y="31078"/>
                    </a:cubicBezTo>
                    <a:cubicBezTo>
                      <a:pt x="30151" y="31454"/>
                      <a:pt x="30728" y="31930"/>
                      <a:pt x="31129" y="32482"/>
                    </a:cubicBezTo>
                    <a:cubicBezTo>
                      <a:pt x="33034" y="35038"/>
                      <a:pt x="30252" y="36943"/>
                      <a:pt x="27745" y="38071"/>
                    </a:cubicBezTo>
                    <a:cubicBezTo>
                      <a:pt x="24537" y="39499"/>
                      <a:pt x="21229" y="40777"/>
                      <a:pt x="17820" y="41905"/>
                    </a:cubicBezTo>
                    <a:cubicBezTo>
                      <a:pt x="15339" y="42707"/>
                      <a:pt x="12708" y="43509"/>
                      <a:pt x="11104" y="45163"/>
                    </a:cubicBezTo>
                    <a:cubicBezTo>
                      <a:pt x="7795" y="48547"/>
                      <a:pt x="10176" y="54161"/>
                      <a:pt x="14262" y="57895"/>
                    </a:cubicBezTo>
                    <a:cubicBezTo>
                      <a:pt x="19049" y="62256"/>
                      <a:pt x="25490" y="64938"/>
                      <a:pt x="32181" y="67068"/>
                    </a:cubicBezTo>
                    <a:cubicBezTo>
                      <a:pt x="36041" y="67469"/>
                      <a:pt x="39926" y="67670"/>
                      <a:pt x="43836" y="67670"/>
                    </a:cubicBezTo>
                    <a:cubicBezTo>
                      <a:pt x="51856" y="67670"/>
                      <a:pt x="59450" y="66793"/>
                      <a:pt x="66517" y="65164"/>
                    </a:cubicBezTo>
                    <a:cubicBezTo>
                      <a:pt x="74111" y="58622"/>
                      <a:pt x="80528" y="50752"/>
                      <a:pt x="85465" y="41955"/>
                    </a:cubicBezTo>
                    <a:cubicBezTo>
                      <a:pt x="83034" y="41755"/>
                      <a:pt x="80603" y="41554"/>
                      <a:pt x="78147" y="41329"/>
                    </a:cubicBezTo>
                    <a:cubicBezTo>
                      <a:pt x="73034" y="40828"/>
                      <a:pt x="66994" y="39775"/>
                      <a:pt x="64262" y="36091"/>
                    </a:cubicBezTo>
                    <a:cubicBezTo>
                      <a:pt x="63084" y="34487"/>
                      <a:pt x="62783" y="32682"/>
                      <a:pt x="62031" y="30978"/>
                    </a:cubicBezTo>
                    <a:cubicBezTo>
                      <a:pt x="60327" y="27143"/>
                      <a:pt x="56367" y="23910"/>
                      <a:pt x="51906" y="21680"/>
                    </a:cubicBezTo>
                    <a:cubicBezTo>
                      <a:pt x="47470" y="19474"/>
                      <a:pt x="42507" y="18146"/>
                      <a:pt x="37620" y="16968"/>
                    </a:cubicBezTo>
                    <a:cubicBezTo>
                      <a:pt x="34186" y="16141"/>
                      <a:pt x="30227" y="15038"/>
                      <a:pt x="28673" y="12456"/>
                    </a:cubicBezTo>
                    <a:cubicBezTo>
                      <a:pt x="27770" y="10978"/>
                      <a:pt x="27921" y="9374"/>
                      <a:pt x="27419" y="7845"/>
                    </a:cubicBezTo>
                    <a:cubicBezTo>
                      <a:pt x="27194" y="7068"/>
                      <a:pt x="26567" y="6241"/>
                      <a:pt x="25765" y="5439"/>
                    </a:cubicBezTo>
                    <a:cubicBezTo>
                      <a:pt x="22883" y="2557"/>
                      <a:pt x="18648" y="727"/>
                      <a:pt x="14287" y="301"/>
                    </a:cubicBezTo>
                    <a:cubicBezTo>
                      <a:pt x="13334" y="226"/>
                      <a:pt x="12156" y="126"/>
                      <a:pt x="10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2105;p73"/>
              <p:cNvSpPr/>
              <p:nvPr/>
            </p:nvSpPr>
            <p:spPr>
              <a:xfrm>
                <a:off x="5184500" y="2889725"/>
                <a:ext cx="496900" cy="136000"/>
              </a:xfrm>
              <a:custGeom>
                <a:avLst/>
                <a:gdLst/>
                <a:ahLst/>
                <a:cxnLst/>
                <a:rect l="l" t="t" r="r" b="b"/>
                <a:pathLst>
                  <a:path w="19876" h="5440" extrusionOk="0">
                    <a:moveTo>
                      <a:pt x="6016" y="1"/>
                    </a:moveTo>
                    <a:cubicBezTo>
                      <a:pt x="2883" y="1"/>
                      <a:pt x="327" y="2382"/>
                      <a:pt x="1" y="5439"/>
                    </a:cubicBezTo>
                    <a:lnTo>
                      <a:pt x="19876" y="5439"/>
                    </a:lnTo>
                    <a:cubicBezTo>
                      <a:pt x="19425" y="3585"/>
                      <a:pt x="17796" y="2231"/>
                      <a:pt x="15816" y="2231"/>
                    </a:cubicBezTo>
                    <a:cubicBezTo>
                      <a:pt x="14086" y="2231"/>
                      <a:pt x="12608" y="3284"/>
                      <a:pt x="11956" y="4788"/>
                    </a:cubicBezTo>
                    <a:cubicBezTo>
                      <a:pt x="11354" y="2056"/>
                      <a:pt x="8923" y="1"/>
                      <a:pt x="6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2106;p73"/>
              <p:cNvSpPr/>
              <p:nvPr/>
            </p:nvSpPr>
            <p:spPr>
              <a:xfrm>
                <a:off x="3802925" y="1352125"/>
                <a:ext cx="48247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4512" extrusionOk="0">
                    <a:moveTo>
                      <a:pt x="9274" y="1"/>
                    </a:moveTo>
                    <a:cubicBezTo>
                      <a:pt x="7795" y="1"/>
                      <a:pt x="6542" y="928"/>
                      <a:pt x="5915" y="2281"/>
                    </a:cubicBezTo>
                    <a:cubicBezTo>
                      <a:pt x="5715" y="2231"/>
                      <a:pt x="5489" y="2181"/>
                      <a:pt x="5239" y="2181"/>
                    </a:cubicBezTo>
                    <a:cubicBezTo>
                      <a:pt x="4236" y="2181"/>
                      <a:pt x="3359" y="2707"/>
                      <a:pt x="2782" y="3509"/>
                    </a:cubicBezTo>
                    <a:cubicBezTo>
                      <a:pt x="2507" y="3334"/>
                      <a:pt x="2156" y="3234"/>
                      <a:pt x="1805" y="3234"/>
                    </a:cubicBezTo>
                    <a:cubicBezTo>
                      <a:pt x="1003" y="3234"/>
                      <a:pt x="301" y="3760"/>
                      <a:pt x="0" y="4512"/>
                    </a:cubicBezTo>
                    <a:lnTo>
                      <a:pt x="19299" y="4512"/>
                    </a:lnTo>
                    <a:cubicBezTo>
                      <a:pt x="17845" y="3110"/>
                      <a:pt x="16172" y="2708"/>
                      <a:pt x="14913" y="2708"/>
                    </a:cubicBezTo>
                    <a:cubicBezTo>
                      <a:pt x="13763" y="2708"/>
                      <a:pt x="12959" y="3044"/>
                      <a:pt x="12983" y="3259"/>
                    </a:cubicBezTo>
                    <a:cubicBezTo>
                      <a:pt x="12958" y="3234"/>
                      <a:pt x="12933" y="3234"/>
                      <a:pt x="12908" y="3209"/>
                    </a:cubicBezTo>
                    <a:cubicBezTo>
                      <a:pt x="12532" y="1379"/>
                      <a:pt x="11053" y="1"/>
                      <a:pt x="9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2107;p73"/>
              <p:cNvSpPr/>
              <p:nvPr/>
            </p:nvSpPr>
            <p:spPr>
              <a:xfrm>
                <a:off x="2142525" y="1425450"/>
                <a:ext cx="48247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4512" extrusionOk="0">
                    <a:moveTo>
                      <a:pt x="9273" y="0"/>
                    </a:moveTo>
                    <a:cubicBezTo>
                      <a:pt x="7795" y="0"/>
                      <a:pt x="6541" y="927"/>
                      <a:pt x="5915" y="2256"/>
                    </a:cubicBezTo>
                    <a:cubicBezTo>
                      <a:pt x="5714" y="2206"/>
                      <a:pt x="5489" y="2180"/>
                      <a:pt x="5238" y="2180"/>
                    </a:cubicBezTo>
                    <a:cubicBezTo>
                      <a:pt x="4236" y="2180"/>
                      <a:pt x="3358" y="2707"/>
                      <a:pt x="2782" y="3509"/>
                    </a:cubicBezTo>
                    <a:cubicBezTo>
                      <a:pt x="2506" y="3333"/>
                      <a:pt x="2155" y="3233"/>
                      <a:pt x="1805" y="3233"/>
                    </a:cubicBezTo>
                    <a:cubicBezTo>
                      <a:pt x="1003" y="3233"/>
                      <a:pt x="301" y="3759"/>
                      <a:pt x="0" y="4511"/>
                    </a:cubicBezTo>
                    <a:lnTo>
                      <a:pt x="19298" y="4511"/>
                    </a:lnTo>
                    <a:cubicBezTo>
                      <a:pt x="17844" y="3096"/>
                      <a:pt x="16171" y="2695"/>
                      <a:pt x="14912" y="2695"/>
                    </a:cubicBezTo>
                    <a:cubicBezTo>
                      <a:pt x="13763" y="2695"/>
                      <a:pt x="12959" y="3030"/>
                      <a:pt x="12983" y="3233"/>
                    </a:cubicBezTo>
                    <a:cubicBezTo>
                      <a:pt x="12958" y="3233"/>
                      <a:pt x="12932" y="3208"/>
                      <a:pt x="12907" y="3208"/>
                    </a:cubicBezTo>
                    <a:cubicBezTo>
                      <a:pt x="12531" y="1378"/>
                      <a:pt x="11053" y="0"/>
                      <a:pt x="9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2108;p73"/>
              <p:cNvSpPr/>
              <p:nvPr/>
            </p:nvSpPr>
            <p:spPr>
              <a:xfrm>
                <a:off x="5473975" y="1425450"/>
                <a:ext cx="482500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19300" h="4512" extrusionOk="0">
                    <a:moveTo>
                      <a:pt x="9249" y="0"/>
                    </a:moveTo>
                    <a:cubicBezTo>
                      <a:pt x="7795" y="0"/>
                      <a:pt x="6542" y="927"/>
                      <a:pt x="5916" y="2256"/>
                    </a:cubicBezTo>
                    <a:cubicBezTo>
                      <a:pt x="5690" y="2206"/>
                      <a:pt x="5465" y="2180"/>
                      <a:pt x="5239" y="2180"/>
                    </a:cubicBezTo>
                    <a:cubicBezTo>
                      <a:pt x="4237" y="2180"/>
                      <a:pt x="3359" y="2707"/>
                      <a:pt x="2783" y="3509"/>
                    </a:cubicBezTo>
                    <a:cubicBezTo>
                      <a:pt x="2482" y="3333"/>
                      <a:pt x="2156" y="3233"/>
                      <a:pt x="1805" y="3233"/>
                    </a:cubicBezTo>
                    <a:cubicBezTo>
                      <a:pt x="1003" y="3233"/>
                      <a:pt x="302" y="3759"/>
                      <a:pt x="1" y="4511"/>
                    </a:cubicBezTo>
                    <a:lnTo>
                      <a:pt x="19299" y="4511"/>
                    </a:lnTo>
                    <a:cubicBezTo>
                      <a:pt x="17845" y="3096"/>
                      <a:pt x="16172" y="2695"/>
                      <a:pt x="14913" y="2695"/>
                    </a:cubicBezTo>
                    <a:cubicBezTo>
                      <a:pt x="13763" y="2695"/>
                      <a:pt x="12960" y="3030"/>
                      <a:pt x="12983" y="3233"/>
                    </a:cubicBezTo>
                    <a:cubicBezTo>
                      <a:pt x="12958" y="3233"/>
                      <a:pt x="12933" y="3208"/>
                      <a:pt x="12908" y="3208"/>
                    </a:cubicBezTo>
                    <a:cubicBezTo>
                      <a:pt x="12532" y="1378"/>
                      <a:pt x="11054" y="0"/>
                      <a:pt x="92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2109;p73"/>
              <p:cNvSpPr/>
              <p:nvPr/>
            </p:nvSpPr>
            <p:spPr>
              <a:xfrm>
                <a:off x="2185125" y="3228075"/>
                <a:ext cx="104640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41856" h="6041" extrusionOk="0">
                    <a:moveTo>
                      <a:pt x="20928" y="1"/>
                    </a:moveTo>
                    <a:cubicBezTo>
                      <a:pt x="9349" y="1"/>
                      <a:pt x="0" y="1354"/>
                      <a:pt x="0" y="3033"/>
                    </a:cubicBezTo>
                    <a:cubicBezTo>
                      <a:pt x="0" y="4687"/>
                      <a:pt x="9349" y="6041"/>
                      <a:pt x="20928" y="6041"/>
                    </a:cubicBezTo>
                    <a:cubicBezTo>
                      <a:pt x="32482" y="6041"/>
                      <a:pt x="41855" y="4687"/>
                      <a:pt x="41855" y="3033"/>
                    </a:cubicBezTo>
                    <a:cubicBezTo>
                      <a:pt x="41855" y="1354"/>
                      <a:pt x="32482" y="1"/>
                      <a:pt x="20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2110;p73"/>
              <p:cNvSpPr/>
              <p:nvPr/>
            </p:nvSpPr>
            <p:spPr>
              <a:xfrm>
                <a:off x="2876225" y="2951025"/>
                <a:ext cx="183600" cy="367925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14717" extrusionOk="0">
                    <a:moveTo>
                      <a:pt x="3679" y="0"/>
                    </a:moveTo>
                    <a:cubicBezTo>
                      <a:pt x="3296" y="0"/>
                      <a:pt x="2930" y="48"/>
                      <a:pt x="2607" y="180"/>
                    </a:cubicBezTo>
                    <a:cubicBezTo>
                      <a:pt x="1580" y="606"/>
                      <a:pt x="828" y="1584"/>
                      <a:pt x="452" y="2662"/>
                    </a:cubicBezTo>
                    <a:cubicBezTo>
                      <a:pt x="51" y="3764"/>
                      <a:pt x="1" y="4942"/>
                      <a:pt x="51" y="6120"/>
                    </a:cubicBezTo>
                    <a:cubicBezTo>
                      <a:pt x="151" y="9328"/>
                      <a:pt x="1179" y="12987"/>
                      <a:pt x="3760" y="14717"/>
                    </a:cubicBezTo>
                    <a:lnTo>
                      <a:pt x="3760" y="14642"/>
                    </a:lnTo>
                    <a:lnTo>
                      <a:pt x="7344" y="14642"/>
                    </a:lnTo>
                    <a:cubicBezTo>
                      <a:pt x="7230" y="14186"/>
                      <a:pt x="6847" y="13855"/>
                      <a:pt x="6420" y="13855"/>
                    </a:cubicBezTo>
                    <a:cubicBezTo>
                      <a:pt x="6378" y="13855"/>
                      <a:pt x="6335" y="13858"/>
                      <a:pt x="6291" y="13865"/>
                    </a:cubicBezTo>
                    <a:cubicBezTo>
                      <a:pt x="6141" y="13614"/>
                      <a:pt x="6141" y="13363"/>
                      <a:pt x="5991" y="13113"/>
                    </a:cubicBezTo>
                    <a:lnTo>
                      <a:pt x="5991" y="281"/>
                    </a:lnTo>
                    <a:cubicBezTo>
                      <a:pt x="5302" y="197"/>
                      <a:pt x="4456" y="0"/>
                      <a:pt x="36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2111;p73"/>
              <p:cNvSpPr/>
              <p:nvPr/>
            </p:nvSpPr>
            <p:spPr>
              <a:xfrm>
                <a:off x="2321075" y="2765550"/>
                <a:ext cx="778875" cy="567200"/>
              </a:xfrm>
              <a:custGeom>
                <a:avLst/>
                <a:gdLst/>
                <a:ahLst/>
                <a:cxnLst/>
                <a:rect l="l" t="t" r="r" b="b"/>
                <a:pathLst>
                  <a:path w="31155" h="22688" extrusionOk="0">
                    <a:moveTo>
                      <a:pt x="24166" y="1"/>
                    </a:moveTo>
                    <a:cubicBezTo>
                      <a:pt x="22494" y="1"/>
                      <a:pt x="20818" y="415"/>
                      <a:pt x="19324" y="1233"/>
                    </a:cubicBezTo>
                    <a:cubicBezTo>
                      <a:pt x="17502" y="770"/>
                      <a:pt x="15599" y="480"/>
                      <a:pt x="13711" y="480"/>
                    </a:cubicBezTo>
                    <a:cubicBezTo>
                      <a:pt x="12639" y="480"/>
                      <a:pt x="11572" y="573"/>
                      <a:pt x="10527" y="782"/>
                    </a:cubicBezTo>
                    <a:cubicBezTo>
                      <a:pt x="7620" y="1359"/>
                      <a:pt x="4838" y="2863"/>
                      <a:pt x="2983" y="5294"/>
                    </a:cubicBezTo>
                    <a:cubicBezTo>
                      <a:pt x="1455" y="7324"/>
                      <a:pt x="2582" y="10306"/>
                      <a:pt x="2307" y="12888"/>
                    </a:cubicBezTo>
                    <a:cubicBezTo>
                      <a:pt x="2056" y="15244"/>
                      <a:pt x="1" y="19529"/>
                      <a:pt x="1" y="19529"/>
                    </a:cubicBezTo>
                    <a:lnTo>
                      <a:pt x="2983" y="22687"/>
                    </a:lnTo>
                    <a:lnTo>
                      <a:pt x="4738" y="22662"/>
                    </a:lnTo>
                    <a:cubicBezTo>
                      <a:pt x="4988" y="22111"/>
                      <a:pt x="4512" y="21359"/>
                      <a:pt x="3911" y="21334"/>
                    </a:cubicBezTo>
                    <a:cubicBezTo>
                      <a:pt x="4763" y="20482"/>
                      <a:pt x="5515" y="19454"/>
                      <a:pt x="6317" y="18527"/>
                    </a:cubicBezTo>
                    <a:lnTo>
                      <a:pt x="6317" y="18527"/>
                    </a:lnTo>
                    <a:cubicBezTo>
                      <a:pt x="6217" y="19028"/>
                      <a:pt x="5991" y="19980"/>
                      <a:pt x="5991" y="19980"/>
                    </a:cubicBezTo>
                    <a:lnTo>
                      <a:pt x="12031" y="21885"/>
                    </a:lnTo>
                    <a:lnTo>
                      <a:pt x="12031" y="21785"/>
                    </a:lnTo>
                    <a:cubicBezTo>
                      <a:pt x="12081" y="21359"/>
                      <a:pt x="11856" y="20958"/>
                      <a:pt x="11480" y="20782"/>
                    </a:cubicBezTo>
                    <a:lnTo>
                      <a:pt x="10928" y="20532"/>
                    </a:lnTo>
                    <a:cubicBezTo>
                      <a:pt x="10928" y="20532"/>
                      <a:pt x="13585" y="16497"/>
                      <a:pt x="13660" y="14692"/>
                    </a:cubicBezTo>
                    <a:cubicBezTo>
                      <a:pt x="13806" y="14789"/>
                      <a:pt x="13993" y="14845"/>
                      <a:pt x="14182" y="14845"/>
                    </a:cubicBezTo>
                    <a:cubicBezTo>
                      <a:pt x="14286" y="14845"/>
                      <a:pt x="14390" y="14828"/>
                      <a:pt x="14487" y="14792"/>
                    </a:cubicBezTo>
                    <a:lnTo>
                      <a:pt x="14487" y="14792"/>
                    </a:lnTo>
                    <a:cubicBezTo>
                      <a:pt x="14036" y="15469"/>
                      <a:pt x="13861" y="16371"/>
                      <a:pt x="13911" y="17198"/>
                    </a:cubicBezTo>
                    <a:cubicBezTo>
                      <a:pt x="13911" y="17499"/>
                      <a:pt x="13986" y="19379"/>
                      <a:pt x="13986" y="19379"/>
                    </a:cubicBezTo>
                    <a:lnTo>
                      <a:pt x="14362" y="20381"/>
                    </a:lnTo>
                    <a:lnTo>
                      <a:pt x="14111" y="21660"/>
                    </a:lnTo>
                    <a:cubicBezTo>
                      <a:pt x="14111" y="21660"/>
                      <a:pt x="14838" y="21635"/>
                      <a:pt x="15114" y="21459"/>
                    </a:cubicBezTo>
                    <a:cubicBezTo>
                      <a:pt x="15289" y="21359"/>
                      <a:pt x="15465" y="21259"/>
                      <a:pt x="15640" y="21183"/>
                    </a:cubicBezTo>
                    <a:cubicBezTo>
                      <a:pt x="16342" y="20833"/>
                      <a:pt x="16893" y="20206"/>
                      <a:pt x="17144" y="19479"/>
                    </a:cubicBezTo>
                    <a:lnTo>
                      <a:pt x="17871" y="17424"/>
                    </a:lnTo>
                    <a:lnTo>
                      <a:pt x="19450" y="15594"/>
                    </a:lnTo>
                    <a:cubicBezTo>
                      <a:pt x="19450" y="15594"/>
                      <a:pt x="20327" y="14717"/>
                      <a:pt x="20753" y="14291"/>
                    </a:cubicBezTo>
                    <a:cubicBezTo>
                      <a:pt x="21555" y="13489"/>
                      <a:pt x="22257" y="12612"/>
                      <a:pt x="22858" y="11660"/>
                    </a:cubicBezTo>
                    <a:cubicBezTo>
                      <a:pt x="24262" y="9479"/>
                      <a:pt x="27595" y="10256"/>
                      <a:pt x="29475" y="8552"/>
                    </a:cubicBezTo>
                    <a:cubicBezTo>
                      <a:pt x="30578" y="7574"/>
                      <a:pt x="31154" y="6020"/>
                      <a:pt x="31004" y="4517"/>
                    </a:cubicBezTo>
                    <a:cubicBezTo>
                      <a:pt x="30853" y="3013"/>
                      <a:pt x="29951" y="1735"/>
                      <a:pt x="28673" y="1083"/>
                    </a:cubicBezTo>
                    <a:cubicBezTo>
                      <a:pt x="27272" y="359"/>
                      <a:pt x="25721" y="1"/>
                      <a:pt x="24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2112;p73"/>
              <p:cNvSpPr/>
              <p:nvPr/>
            </p:nvSpPr>
            <p:spPr>
              <a:xfrm>
                <a:off x="2321075" y="3002525"/>
                <a:ext cx="165450" cy="330225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13209" extrusionOk="0">
                    <a:moveTo>
                      <a:pt x="2206" y="0"/>
                    </a:moveTo>
                    <a:cubicBezTo>
                      <a:pt x="2307" y="1153"/>
                      <a:pt x="2432" y="2306"/>
                      <a:pt x="2307" y="3409"/>
                    </a:cubicBezTo>
                    <a:cubicBezTo>
                      <a:pt x="2056" y="5765"/>
                      <a:pt x="1" y="10050"/>
                      <a:pt x="1" y="10050"/>
                    </a:cubicBezTo>
                    <a:lnTo>
                      <a:pt x="2983" y="13208"/>
                    </a:lnTo>
                    <a:lnTo>
                      <a:pt x="4738" y="13183"/>
                    </a:lnTo>
                    <a:cubicBezTo>
                      <a:pt x="4988" y="12632"/>
                      <a:pt x="4512" y="11880"/>
                      <a:pt x="3911" y="11855"/>
                    </a:cubicBezTo>
                    <a:cubicBezTo>
                      <a:pt x="4763" y="11003"/>
                      <a:pt x="5515" y="9975"/>
                      <a:pt x="6317" y="9048"/>
                    </a:cubicBezTo>
                    <a:lnTo>
                      <a:pt x="6317" y="9048"/>
                    </a:lnTo>
                    <a:cubicBezTo>
                      <a:pt x="6292" y="9148"/>
                      <a:pt x="6267" y="9298"/>
                      <a:pt x="6242" y="9424"/>
                    </a:cubicBezTo>
                    <a:cubicBezTo>
                      <a:pt x="6442" y="8922"/>
                      <a:pt x="6618" y="8421"/>
                      <a:pt x="6542" y="7895"/>
                    </a:cubicBezTo>
                    <a:cubicBezTo>
                      <a:pt x="6492" y="7494"/>
                      <a:pt x="6317" y="7143"/>
                      <a:pt x="6116" y="6817"/>
                    </a:cubicBezTo>
                    <a:cubicBezTo>
                      <a:pt x="5415" y="5639"/>
                      <a:pt x="4462" y="4637"/>
                      <a:pt x="3710" y="3484"/>
                    </a:cubicBezTo>
                    <a:cubicBezTo>
                      <a:pt x="3008" y="2406"/>
                      <a:pt x="2507" y="1228"/>
                      <a:pt x="2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2113;p73"/>
              <p:cNvSpPr/>
              <p:nvPr/>
            </p:nvSpPr>
            <p:spPr>
              <a:xfrm>
                <a:off x="2627475" y="3006275"/>
                <a:ext cx="119700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5314" extrusionOk="0">
                    <a:moveTo>
                      <a:pt x="51" y="0"/>
                    </a:moveTo>
                    <a:lnTo>
                      <a:pt x="51" y="0"/>
                    </a:lnTo>
                    <a:cubicBezTo>
                      <a:pt x="1" y="978"/>
                      <a:pt x="502" y="1880"/>
                      <a:pt x="928" y="2757"/>
                    </a:cubicBezTo>
                    <a:cubicBezTo>
                      <a:pt x="1279" y="3534"/>
                      <a:pt x="1279" y="4311"/>
                      <a:pt x="1429" y="5063"/>
                    </a:cubicBezTo>
                    <a:cubicBezTo>
                      <a:pt x="1575" y="5160"/>
                      <a:pt x="1752" y="5216"/>
                      <a:pt x="1933" y="5216"/>
                    </a:cubicBezTo>
                    <a:cubicBezTo>
                      <a:pt x="2033" y="5216"/>
                      <a:pt x="2134" y="5199"/>
                      <a:pt x="2231" y="5163"/>
                    </a:cubicBezTo>
                    <a:lnTo>
                      <a:pt x="2231" y="5163"/>
                    </a:lnTo>
                    <a:cubicBezTo>
                      <a:pt x="2181" y="5214"/>
                      <a:pt x="2156" y="5264"/>
                      <a:pt x="2131" y="5314"/>
                    </a:cubicBezTo>
                    <a:cubicBezTo>
                      <a:pt x="3033" y="4487"/>
                      <a:pt x="3810" y="3409"/>
                      <a:pt x="4788" y="2632"/>
                    </a:cubicBezTo>
                    <a:lnTo>
                      <a:pt x="4788" y="2632"/>
                    </a:lnTo>
                    <a:cubicBezTo>
                      <a:pt x="4300" y="2805"/>
                      <a:pt x="3783" y="2929"/>
                      <a:pt x="3280" y="2929"/>
                    </a:cubicBezTo>
                    <a:cubicBezTo>
                      <a:pt x="2981" y="2929"/>
                      <a:pt x="2687" y="2885"/>
                      <a:pt x="2407" y="2782"/>
                    </a:cubicBezTo>
                    <a:cubicBezTo>
                      <a:pt x="1229" y="2381"/>
                      <a:pt x="577" y="1128"/>
                      <a:pt x="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2114;p73"/>
              <p:cNvSpPr/>
              <p:nvPr/>
            </p:nvSpPr>
            <p:spPr>
              <a:xfrm>
                <a:off x="2844275" y="2870300"/>
                <a:ext cx="136625" cy="188100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7524" extrusionOk="0">
                    <a:moveTo>
                      <a:pt x="1279" y="1"/>
                    </a:moveTo>
                    <a:cubicBezTo>
                      <a:pt x="677" y="402"/>
                      <a:pt x="351" y="1254"/>
                      <a:pt x="201" y="1956"/>
                    </a:cubicBezTo>
                    <a:cubicBezTo>
                      <a:pt x="25" y="2758"/>
                      <a:pt x="0" y="3610"/>
                      <a:pt x="25" y="4437"/>
                    </a:cubicBezTo>
                    <a:cubicBezTo>
                      <a:pt x="25" y="4713"/>
                      <a:pt x="25" y="4988"/>
                      <a:pt x="101" y="5239"/>
                    </a:cubicBezTo>
                    <a:cubicBezTo>
                      <a:pt x="176" y="5540"/>
                      <a:pt x="376" y="5790"/>
                      <a:pt x="552" y="6066"/>
                    </a:cubicBezTo>
                    <a:cubicBezTo>
                      <a:pt x="827" y="6442"/>
                      <a:pt x="1103" y="6818"/>
                      <a:pt x="1379" y="7194"/>
                    </a:cubicBezTo>
                    <a:cubicBezTo>
                      <a:pt x="1454" y="7319"/>
                      <a:pt x="1554" y="7444"/>
                      <a:pt x="1705" y="7495"/>
                    </a:cubicBezTo>
                    <a:cubicBezTo>
                      <a:pt x="1758" y="7516"/>
                      <a:pt x="1811" y="7524"/>
                      <a:pt x="1864" y="7524"/>
                    </a:cubicBezTo>
                    <a:cubicBezTo>
                      <a:pt x="1936" y="7524"/>
                      <a:pt x="2008" y="7509"/>
                      <a:pt x="2081" y="7495"/>
                    </a:cubicBezTo>
                    <a:cubicBezTo>
                      <a:pt x="3259" y="7294"/>
                      <a:pt x="4386" y="6943"/>
                      <a:pt x="5464" y="6467"/>
                    </a:cubicBezTo>
                    <a:cubicBezTo>
                      <a:pt x="4061" y="6141"/>
                      <a:pt x="2807" y="5239"/>
                      <a:pt x="2056" y="4011"/>
                    </a:cubicBezTo>
                    <a:cubicBezTo>
                      <a:pt x="1254" y="2758"/>
                      <a:pt x="1178" y="1429"/>
                      <a:pt x="1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2115;p73"/>
              <p:cNvSpPr/>
              <p:nvPr/>
            </p:nvSpPr>
            <p:spPr>
              <a:xfrm>
                <a:off x="2374975" y="2924825"/>
                <a:ext cx="62675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970" extrusionOk="0">
                    <a:moveTo>
                      <a:pt x="2281" y="0"/>
                    </a:moveTo>
                    <a:lnTo>
                      <a:pt x="2281" y="0"/>
                    </a:lnTo>
                    <a:cubicBezTo>
                      <a:pt x="2156" y="652"/>
                      <a:pt x="1905" y="1253"/>
                      <a:pt x="1504" y="1755"/>
                    </a:cubicBezTo>
                    <a:cubicBezTo>
                      <a:pt x="1263" y="2043"/>
                      <a:pt x="491" y="2887"/>
                      <a:pt x="53" y="2887"/>
                    </a:cubicBezTo>
                    <a:cubicBezTo>
                      <a:pt x="35" y="2887"/>
                      <a:pt x="17" y="2886"/>
                      <a:pt x="0" y="2883"/>
                    </a:cubicBezTo>
                    <a:lnTo>
                      <a:pt x="0" y="2883"/>
                    </a:lnTo>
                    <a:cubicBezTo>
                      <a:pt x="232" y="2926"/>
                      <a:pt x="480" y="2969"/>
                      <a:pt x="721" y="2969"/>
                    </a:cubicBezTo>
                    <a:cubicBezTo>
                      <a:pt x="897" y="2969"/>
                      <a:pt x="1070" y="2946"/>
                      <a:pt x="1228" y="2883"/>
                    </a:cubicBezTo>
                    <a:cubicBezTo>
                      <a:pt x="1680" y="2732"/>
                      <a:pt x="1980" y="2331"/>
                      <a:pt x="2156" y="1905"/>
                    </a:cubicBezTo>
                    <a:cubicBezTo>
                      <a:pt x="2381" y="1329"/>
                      <a:pt x="2507" y="577"/>
                      <a:pt x="2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2116;p73"/>
              <p:cNvSpPr/>
              <p:nvPr/>
            </p:nvSpPr>
            <p:spPr>
              <a:xfrm>
                <a:off x="2422600" y="2747975"/>
                <a:ext cx="693625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27745" h="4794" extrusionOk="0">
                    <a:moveTo>
                      <a:pt x="26459" y="1"/>
                    </a:moveTo>
                    <a:cubicBezTo>
                      <a:pt x="26170" y="1"/>
                      <a:pt x="25879" y="102"/>
                      <a:pt x="25639" y="307"/>
                    </a:cubicBezTo>
                    <a:lnTo>
                      <a:pt x="25013" y="884"/>
                    </a:lnTo>
                    <a:cubicBezTo>
                      <a:pt x="24887" y="859"/>
                      <a:pt x="24737" y="859"/>
                      <a:pt x="24612" y="859"/>
                    </a:cubicBezTo>
                    <a:lnTo>
                      <a:pt x="21805" y="859"/>
                    </a:lnTo>
                    <a:cubicBezTo>
                      <a:pt x="21203" y="758"/>
                      <a:pt x="20577" y="708"/>
                      <a:pt x="19975" y="708"/>
                    </a:cubicBezTo>
                    <a:lnTo>
                      <a:pt x="19925" y="658"/>
                    </a:lnTo>
                    <a:cubicBezTo>
                      <a:pt x="19678" y="318"/>
                      <a:pt x="19298" y="131"/>
                      <a:pt x="18913" y="131"/>
                    </a:cubicBezTo>
                    <a:cubicBezTo>
                      <a:pt x="18673" y="131"/>
                      <a:pt x="18432" y="204"/>
                      <a:pt x="18221" y="357"/>
                    </a:cubicBezTo>
                    <a:cubicBezTo>
                      <a:pt x="17995" y="508"/>
                      <a:pt x="17845" y="733"/>
                      <a:pt x="17745" y="984"/>
                    </a:cubicBezTo>
                    <a:cubicBezTo>
                      <a:pt x="16892" y="1185"/>
                      <a:pt x="16065" y="1510"/>
                      <a:pt x="15263" y="1936"/>
                    </a:cubicBezTo>
                    <a:cubicBezTo>
                      <a:pt x="13441" y="1473"/>
                      <a:pt x="11538" y="1183"/>
                      <a:pt x="9650" y="1183"/>
                    </a:cubicBezTo>
                    <a:cubicBezTo>
                      <a:pt x="8578" y="1183"/>
                      <a:pt x="7511" y="1276"/>
                      <a:pt x="6466" y="1485"/>
                    </a:cubicBezTo>
                    <a:cubicBezTo>
                      <a:pt x="4085" y="1961"/>
                      <a:pt x="1780" y="3064"/>
                      <a:pt x="0" y="4794"/>
                    </a:cubicBezTo>
                    <a:cubicBezTo>
                      <a:pt x="1103" y="4192"/>
                      <a:pt x="2231" y="3616"/>
                      <a:pt x="3359" y="3039"/>
                    </a:cubicBezTo>
                    <a:cubicBezTo>
                      <a:pt x="4286" y="2588"/>
                      <a:pt x="5238" y="2137"/>
                      <a:pt x="6241" y="1936"/>
                    </a:cubicBezTo>
                    <a:cubicBezTo>
                      <a:pt x="6786" y="1843"/>
                      <a:pt x="7342" y="1817"/>
                      <a:pt x="7895" y="1817"/>
                    </a:cubicBezTo>
                    <a:cubicBezTo>
                      <a:pt x="8231" y="1817"/>
                      <a:pt x="8566" y="1827"/>
                      <a:pt x="8897" y="1836"/>
                    </a:cubicBezTo>
                    <a:cubicBezTo>
                      <a:pt x="10802" y="1936"/>
                      <a:pt x="12707" y="2062"/>
                      <a:pt x="14612" y="2237"/>
                    </a:cubicBezTo>
                    <a:cubicBezTo>
                      <a:pt x="14785" y="2252"/>
                      <a:pt x="14959" y="2266"/>
                      <a:pt x="15133" y="2266"/>
                    </a:cubicBezTo>
                    <a:cubicBezTo>
                      <a:pt x="15260" y="2266"/>
                      <a:pt x="15387" y="2258"/>
                      <a:pt x="15514" y="2237"/>
                    </a:cubicBezTo>
                    <a:cubicBezTo>
                      <a:pt x="15890" y="2187"/>
                      <a:pt x="16216" y="2012"/>
                      <a:pt x="16542" y="1836"/>
                    </a:cubicBezTo>
                    <a:cubicBezTo>
                      <a:pt x="17093" y="1560"/>
                      <a:pt x="17644" y="1310"/>
                      <a:pt x="18196" y="1034"/>
                    </a:cubicBezTo>
                    <a:cubicBezTo>
                      <a:pt x="18446" y="909"/>
                      <a:pt x="18722" y="758"/>
                      <a:pt x="18998" y="758"/>
                    </a:cubicBezTo>
                    <a:cubicBezTo>
                      <a:pt x="19324" y="758"/>
                      <a:pt x="19649" y="934"/>
                      <a:pt x="19975" y="1034"/>
                    </a:cubicBezTo>
                    <a:cubicBezTo>
                      <a:pt x="20331" y="1141"/>
                      <a:pt x="20712" y="1172"/>
                      <a:pt x="21092" y="1172"/>
                    </a:cubicBezTo>
                    <a:cubicBezTo>
                      <a:pt x="21247" y="1172"/>
                      <a:pt x="21402" y="1167"/>
                      <a:pt x="21554" y="1159"/>
                    </a:cubicBezTo>
                    <a:cubicBezTo>
                      <a:pt x="22532" y="1134"/>
                      <a:pt x="23534" y="1134"/>
                      <a:pt x="24512" y="1109"/>
                    </a:cubicBezTo>
                    <a:cubicBezTo>
                      <a:pt x="24812" y="1109"/>
                      <a:pt x="25138" y="1084"/>
                      <a:pt x="25439" y="1009"/>
                    </a:cubicBezTo>
                    <a:cubicBezTo>
                      <a:pt x="25689" y="934"/>
                      <a:pt x="25940" y="809"/>
                      <a:pt x="26216" y="784"/>
                    </a:cubicBezTo>
                    <a:cubicBezTo>
                      <a:pt x="26286" y="766"/>
                      <a:pt x="26358" y="758"/>
                      <a:pt x="26430" y="758"/>
                    </a:cubicBezTo>
                    <a:cubicBezTo>
                      <a:pt x="26666" y="758"/>
                      <a:pt x="26907" y="844"/>
                      <a:pt x="27118" y="959"/>
                    </a:cubicBezTo>
                    <a:cubicBezTo>
                      <a:pt x="27319" y="1109"/>
                      <a:pt x="27469" y="1385"/>
                      <a:pt x="27695" y="1435"/>
                    </a:cubicBezTo>
                    <a:cubicBezTo>
                      <a:pt x="27745" y="1084"/>
                      <a:pt x="27644" y="708"/>
                      <a:pt x="27394" y="433"/>
                    </a:cubicBezTo>
                    <a:cubicBezTo>
                      <a:pt x="27148" y="146"/>
                      <a:pt x="26805" y="1"/>
                      <a:pt x="26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2117;p73"/>
              <p:cNvSpPr/>
              <p:nvPr/>
            </p:nvSpPr>
            <p:spPr>
              <a:xfrm>
                <a:off x="2877475" y="2769425"/>
                <a:ext cx="223725" cy="223725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8949" extrusionOk="0">
                    <a:moveTo>
                      <a:pt x="2532" y="1"/>
                    </a:moveTo>
                    <a:cubicBezTo>
                      <a:pt x="1129" y="1"/>
                      <a:pt x="1" y="1129"/>
                      <a:pt x="1" y="2532"/>
                    </a:cubicBezTo>
                    <a:lnTo>
                      <a:pt x="1" y="4462"/>
                    </a:lnTo>
                    <a:cubicBezTo>
                      <a:pt x="1" y="6943"/>
                      <a:pt x="2006" y="8948"/>
                      <a:pt x="4462" y="8948"/>
                    </a:cubicBezTo>
                    <a:cubicBezTo>
                      <a:pt x="6943" y="8948"/>
                      <a:pt x="8948" y="6943"/>
                      <a:pt x="8948" y="4462"/>
                    </a:cubicBezTo>
                    <a:lnTo>
                      <a:pt x="8948" y="2532"/>
                    </a:lnTo>
                    <a:cubicBezTo>
                      <a:pt x="8948" y="1129"/>
                      <a:pt x="7820" y="1"/>
                      <a:pt x="64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2118;p73"/>
              <p:cNvSpPr/>
              <p:nvPr/>
            </p:nvSpPr>
            <p:spPr>
              <a:xfrm>
                <a:off x="2952675" y="2842125"/>
                <a:ext cx="2257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28" extrusionOk="0">
                    <a:moveTo>
                      <a:pt x="451" y="0"/>
                    </a:moveTo>
                    <a:cubicBezTo>
                      <a:pt x="201" y="0"/>
                      <a:pt x="0" y="201"/>
                      <a:pt x="0" y="476"/>
                    </a:cubicBezTo>
                    <a:cubicBezTo>
                      <a:pt x="0" y="727"/>
                      <a:pt x="201" y="927"/>
                      <a:pt x="451" y="927"/>
                    </a:cubicBezTo>
                    <a:cubicBezTo>
                      <a:pt x="702" y="927"/>
                      <a:pt x="903" y="727"/>
                      <a:pt x="903" y="476"/>
                    </a:cubicBezTo>
                    <a:cubicBezTo>
                      <a:pt x="903" y="201"/>
                      <a:pt x="702" y="0"/>
                      <a:pt x="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2119;p73"/>
              <p:cNvSpPr/>
              <p:nvPr/>
            </p:nvSpPr>
            <p:spPr>
              <a:xfrm>
                <a:off x="3008425" y="2842125"/>
                <a:ext cx="226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28" extrusionOk="0">
                    <a:moveTo>
                      <a:pt x="452" y="0"/>
                    </a:moveTo>
                    <a:cubicBezTo>
                      <a:pt x="201" y="0"/>
                      <a:pt x="1" y="201"/>
                      <a:pt x="1" y="476"/>
                    </a:cubicBezTo>
                    <a:cubicBezTo>
                      <a:pt x="1" y="727"/>
                      <a:pt x="201" y="927"/>
                      <a:pt x="452" y="927"/>
                    </a:cubicBezTo>
                    <a:cubicBezTo>
                      <a:pt x="703" y="927"/>
                      <a:pt x="903" y="727"/>
                      <a:pt x="903" y="476"/>
                    </a:cubicBezTo>
                    <a:cubicBezTo>
                      <a:pt x="903" y="201"/>
                      <a:pt x="703" y="0"/>
                      <a:pt x="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2120;p73"/>
              <p:cNvSpPr/>
              <p:nvPr/>
            </p:nvSpPr>
            <p:spPr>
              <a:xfrm>
                <a:off x="2948900" y="2846025"/>
                <a:ext cx="93400" cy="14712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5885" extrusionOk="0">
                    <a:moveTo>
                      <a:pt x="1764" y="1"/>
                    </a:moveTo>
                    <a:cubicBezTo>
                      <a:pt x="1680" y="1"/>
                      <a:pt x="1582" y="59"/>
                      <a:pt x="1480" y="245"/>
                    </a:cubicBezTo>
                    <a:cubicBezTo>
                      <a:pt x="1480" y="245"/>
                      <a:pt x="1" y="2776"/>
                      <a:pt x="1" y="4205"/>
                    </a:cubicBezTo>
                    <a:cubicBezTo>
                      <a:pt x="1" y="5608"/>
                      <a:pt x="1254" y="5859"/>
                      <a:pt x="1705" y="5884"/>
                    </a:cubicBezTo>
                    <a:cubicBezTo>
                      <a:pt x="2156" y="5884"/>
                      <a:pt x="3735" y="5659"/>
                      <a:pt x="3485" y="4029"/>
                    </a:cubicBezTo>
                    <a:cubicBezTo>
                      <a:pt x="3234" y="2400"/>
                      <a:pt x="2006" y="170"/>
                      <a:pt x="2006" y="170"/>
                    </a:cubicBezTo>
                    <a:cubicBezTo>
                      <a:pt x="2006" y="170"/>
                      <a:pt x="1907" y="1"/>
                      <a:pt x="17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2121;p73"/>
              <p:cNvSpPr/>
              <p:nvPr/>
            </p:nvSpPr>
            <p:spPr>
              <a:xfrm>
                <a:off x="2967700" y="2922325"/>
                <a:ext cx="48275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930" extrusionOk="0">
                    <a:moveTo>
                      <a:pt x="953" y="0"/>
                    </a:moveTo>
                    <a:cubicBezTo>
                      <a:pt x="427" y="0"/>
                      <a:pt x="1" y="426"/>
                      <a:pt x="1" y="952"/>
                    </a:cubicBezTo>
                    <a:cubicBezTo>
                      <a:pt x="1" y="1479"/>
                      <a:pt x="427" y="1930"/>
                      <a:pt x="953" y="1930"/>
                    </a:cubicBezTo>
                    <a:lnTo>
                      <a:pt x="978" y="1930"/>
                    </a:lnTo>
                    <a:cubicBezTo>
                      <a:pt x="1505" y="1930"/>
                      <a:pt x="1931" y="1479"/>
                      <a:pt x="1931" y="952"/>
                    </a:cubicBezTo>
                    <a:cubicBezTo>
                      <a:pt x="1931" y="426"/>
                      <a:pt x="1505" y="0"/>
                      <a:pt x="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2122;p73"/>
              <p:cNvSpPr/>
              <p:nvPr/>
            </p:nvSpPr>
            <p:spPr>
              <a:xfrm>
                <a:off x="2968325" y="2936100"/>
                <a:ext cx="4640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379" extrusionOk="0">
                    <a:moveTo>
                      <a:pt x="878" y="0"/>
                    </a:moveTo>
                    <a:cubicBezTo>
                      <a:pt x="477" y="0"/>
                      <a:pt x="126" y="301"/>
                      <a:pt x="1" y="677"/>
                    </a:cubicBezTo>
                    <a:cubicBezTo>
                      <a:pt x="126" y="1078"/>
                      <a:pt x="477" y="1379"/>
                      <a:pt x="878" y="1379"/>
                    </a:cubicBezTo>
                    <a:lnTo>
                      <a:pt x="1003" y="1379"/>
                    </a:lnTo>
                    <a:cubicBezTo>
                      <a:pt x="1404" y="1379"/>
                      <a:pt x="1755" y="1078"/>
                      <a:pt x="1855" y="677"/>
                    </a:cubicBezTo>
                    <a:cubicBezTo>
                      <a:pt x="1755" y="301"/>
                      <a:pt x="1404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2123;p73"/>
              <p:cNvSpPr/>
              <p:nvPr/>
            </p:nvSpPr>
            <p:spPr>
              <a:xfrm>
                <a:off x="2989625" y="2961150"/>
                <a:ext cx="255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753" extrusionOk="0">
                    <a:moveTo>
                      <a:pt x="1" y="1"/>
                    </a:moveTo>
                    <a:lnTo>
                      <a:pt x="1" y="753"/>
                    </a:lnTo>
                    <a:lnTo>
                      <a:pt x="101" y="75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0706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2124;p73"/>
              <p:cNvSpPr/>
              <p:nvPr/>
            </p:nvSpPr>
            <p:spPr>
              <a:xfrm>
                <a:off x="2860575" y="2751225"/>
                <a:ext cx="902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596" extrusionOk="0">
                    <a:moveTo>
                      <a:pt x="1394" y="1"/>
                    </a:moveTo>
                    <a:cubicBezTo>
                      <a:pt x="1154" y="1"/>
                      <a:pt x="913" y="74"/>
                      <a:pt x="702" y="227"/>
                    </a:cubicBezTo>
                    <a:cubicBezTo>
                      <a:pt x="150" y="628"/>
                      <a:pt x="0" y="1380"/>
                      <a:pt x="401" y="1957"/>
                    </a:cubicBezTo>
                    <a:lnTo>
                      <a:pt x="1203" y="3085"/>
                    </a:lnTo>
                    <a:cubicBezTo>
                      <a:pt x="1445" y="3418"/>
                      <a:pt x="1825" y="3595"/>
                      <a:pt x="2209" y="3595"/>
                    </a:cubicBezTo>
                    <a:cubicBezTo>
                      <a:pt x="2460" y="3595"/>
                      <a:pt x="2714" y="3519"/>
                      <a:pt x="2932" y="3360"/>
                    </a:cubicBezTo>
                    <a:cubicBezTo>
                      <a:pt x="3484" y="2984"/>
                      <a:pt x="3609" y="2207"/>
                      <a:pt x="3208" y="1656"/>
                    </a:cubicBezTo>
                    <a:lnTo>
                      <a:pt x="2406" y="528"/>
                    </a:lnTo>
                    <a:cubicBezTo>
                      <a:pt x="2159" y="188"/>
                      <a:pt x="1779" y="1"/>
                      <a:pt x="13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2125;p73"/>
              <p:cNvSpPr/>
              <p:nvPr/>
            </p:nvSpPr>
            <p:spPr>
              <a:xfrm>
                <a:off x="3024100" y="2747975"/>
                <a:ext cx="9462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3397" extrusionOk="0">
                    <a:moveTo>
                      <a:pt x="2399" y="1"/>
                    </a:moveTo>
                    <a:cubicBezTo>
                      <a:pt x="2110" y="1"/>
                      <a:pt x="1819" y="102"/>
                      <a:pt x="1579" y="307"/>
                    </a:cubicBezTo>
                    <a:lnTo>
                      <a:pt x="552" y="1235"/>
                    </a:lnTo>
                    <a:cubicBezTo>
                      <a:pt x="51" y="1686"/>
                      <a:pt x="0" y="2463"/>
                      <a:pt x="452" y="2964"/>
                    </a:cubicBezTo>
                    <a:cubicBezTo>
                      <a:pt x="697" y="3251"/>
                      <a:pt x="1040" y="3396"/>
                      <a:pt x="1382" y="3396"/>
                    </a:cubicBezTo>
                    <a:cubicBezTo>
                      <a:pt x="1667" y="3396"/>
                      <a:pt x="1953" y="3295"/>
                      <a:pt x="2181" y="3089"/>
                    </a:cubicBezTo>
                    <a:lnTo>
                      <a:pt x="3234" y="2162"/>
                    </a:lnTo>
                    <a:cubicBezTo>
                      <a:pt x="3735" y="1711"/>
                      <a:pt x="3785" y="934"/>
                      <a:pt x="3334" y="433"/>
                    </a:cubicBezTo>
                    <a:cubicBezTo>
                      <a:pt x="3088" y="146"/>
                      <a:pt x="2745" y="1"/>
                      <a:pt x="23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2126;p73"/>
              <p:cNvSpPr/>
              <p:nvPr/>
            </p:nvSpPr>
            <p:spPr>
              <a:xfrm>
                <a:off x="2874350" y="2762025"/>
                <a:ext cx="4137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550" extrusionOk="0">
                    <a:moveTo>
                      <a:pt x="799" y="1"/>
                    </a:moveTo>
                    <a:cubicBezTo>
                      <a:pt x="631" y="1"/>
                      <a:pt x="463" y="57"/>
                      <a:pt x="326" y="171"/>
                    </a:cubicBezTo>
                    <a:cubicBezTo>
                      <a:pt x="25" y="447"/>
                      <a:pt x="0" y="898"/>
                      <a:pt x="251" y="1199"/>
                    </a:cubicBezTo>
                    <a:lnTo>
                      <a:pt x="552" y="1550"/>
                    </a:lnTo>
                    <a:lnTo>
                      <a:pt x="1655" y="597"/>
                    </a:lnTo>
                    <a:lnTo>
                      <a:pt x="1354" y="247"/>
                    </a:lnTo>
                    <a:cubicBezTo>
                      <a:pt x="1203" y="83"/>
                      <a:pt x="1001" y="1"/>
                      <a:pt x="7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2127;p73"/>
              <p:cNvSpPr/>
              <p:nvPr/>
            </p:nvSpPr>
            <p:spPr>
              <a:xfrm>
                <a:off x="3061700" y="2762025"/>
                <a:ext cx="4137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550" extrusionOk="0">
                    <a:moveTo>
                      <a:pt x="833" y="1"/>
                    </a:moveTo>
                    <a:cubicBezTo>
                      <a:pt x="634" y="1"/>
                      <a:pt x="438" y="83"/>
                      <a:pt x="301" y="247"/>
                    </a:cubicBezTo>
                    <a:lnTo>
                      <a:pt x="0" y="597"/>
                    </a:lnTo>
                    <a:lnTo>
                      <a:pt x="1103" y="1550"/>
                    </a:lnTo>
                    <a:lnTo>
                      <a:pt x="1379" y="1199"/>
                    </a:lnTo>
                    <a:cubicBezTo>
                      <a:pt x="1654" y="898"/>
                      <a:pt x="1629" y="447"/>
                      <a:pt x="1303" y="171"/>
                    </a:cubicBezTo>
                    <a:cubicBezTo>
                      <a:pt x="1167" y="57"/>
                      <a:pt x="999" y="1"/>
                      <a:pt x="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2128;p73"/>
              <p:cNvSpPr/>
              <p:nvPr/>
            </p:nvSpPr>
            <p:spPr>
              <a:xfrm>
                <a:off x="2968950" y="2970550"/>
                <a:ext cx="4452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453" extrusionOk="0">
                    <a:moveTo>
                      <a:pt x="76" y="1"/>
                    </a:moveTo>
                    <a:lnTo>
                      <a:pt x="1" y="76"/>
                    </a:lnTo>
                    <a:cubicBezTo>
                      <a:pt x="252" y="302"/>
                      <a:pt x="552" y="452"/>
                      <a:pt x="903" y="452"/>
                    </a:cubicBezTo>
                    <a:cubicBezTo>
                      <a:pt x="1229" y="452"/>
                      <a:pt x="1555" y="302"/>
                      <a:pt x="1780" y="76"/>
                    </a:cubicBezTo>
                    <a:lnTo>
                      <a:pt x="1730" y="1"/>
                    </a:lnTo>
                    <a:cubicBezTo>
                      <a:pt x="1505" y="226"/>
                      <a:pt x="1204" y="352"/>
                      <a:pt x="903" y="352"/>
                    </a:cubicBezTo>
                    <a:cubicBezTo>
                      <a:pt x="577" y="352"/>
                      <a:pt x="302" y="226"/>
                      <a:pt x="76" y="1"/>
                    </a:cubicBezTo>
                    <a:close/>
                  </a:path>
                </a:pathLst>
              </a:custGeom>
              <a:solidFill>
                <a:srgbClr val="0706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2129;p73"/>
              <p:cNvSpPr/>
              <p:nvPr/>
            </p:nvSpPr>
            <p:spPr>
              <a:xfrm>
                <a:off x="2975225" y="2950675"/>
                <a:ext cx="13800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14" extrusionOk="0">
                    <a:moveTo>
                      <a:pt x="248" y="0"/>
                    </a:moveTo>
                    <a:cubicBezTo>
                      <a:pt x="215" y="0"/>
                      <a:pt x="182" y="6"/>
                      <a:pt x="151" y="19"/>
                    </a:cubicBezTo>
                    <a:cubicBezTo>
                      <a:pt x="51" y="69"/>
                      <a:pt x="1" y="219"/>
                      <a:pt x="76" y="345"/>
                    </a:cubicBezTo>
                    <a:cubicBezTo>
                      <a:pt x="113" y="458"/>
                      <a:pt x="207" y="514"/>
                      <a:pt x="305" y="514"/>
                    </a:cubicBezTo>
                    <a:cubicBezTo>
                      <a:pt x="337" y="514"/>
                      <a:pt x="370" y="508"/>
                      <a:pt x="402" y="495"/>
                    </a:cubicBezTo>
                    <a:cubicBezTo>
                      <a:pt x="502" y="445"/>
                      <a:pt x="552" y="295"/>
                      <a:pt x="477" y="169"/>
                    </a:cubicBezTo>
                    <a:cubicBezTo>
                      <a:pt x="439" y="57"/>
                      <a:pt x="345" y="0"/>
                      <a:pt x="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2130;p73"/>
              <p:cNvSpPr/>
              <p:nvPr/>
            </p:nvSpPr>
            <p:spPr>
              <a:xfrm>
                <a:off x="2993400" y="2950675"/>
                <a:ext cx="131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14" extrusionOk="0">
                    <a:moveTo>
                      <a:pt x="283" y="0"/>
                    </a:moveTo>
                    <a:cubicBezTo>
                      <a:pt x="191" y="0"/>
                      <a:pt x="107" y="57"/>
                      <a:pt x="50" y="169"/>
                    </a:cubicBezTo>
                    <a:cubicBezTo>
                      <a:pt x="0" y="295"/>
                      <a:pt x="25" y="445"/>
                      <a:pt x="151" y="495"/>
                    </a:cubicBezTo>
                    <a:cubicBezTo>
                      <a:pt x="176" y="508"/>
                      <a:pt x="204" y="514"/>
                      <a:pt x="233" y="514"/>
                    </a:cubicBezTo>
                    <a:cubicBezTo>
                      <a:pt x="320" y="514"/>
                      <a:pt x="414" y="458"/>
                      <a:pt x="451" y="345"/>
                    </a:cubicBezTo>
                    <a:cubicBezTo>
                      <a:pt x="527" y="219"/>
                      <a:pt x="477" y="69"/>
                      <a:pt x="376" y="19"/>
                    </a:cubicBezTo>
                    <a:cubicBezTo>
                      <a:pt x="345" y="6"/>
                      <a:pt x="314" y="0"/>
                      <a:pt x="2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2131;p73"/>
              <p:cNvSpPr/>
              <p:nvPr/>
            </p:nvSpPr>
            <p:spPr>
              <a:xfrm>
                <a:off x="4707700" y="2779450"/>
                <a:ext cx="439250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17570" h="4788" extrusionOk="0">
                    <a:moveTo>
                      <a:pt x="12231" y="1"/>
                    </a:moveTo>
                    <a:cubicBezTo>
                      <a:pt x="9674" y="1"/>
                      <a:pt x="7519" y="1805"/>
                      <a:pt x="6993" y="4211"/>
                    </a:cubicBezTo>
                    <a:cubicBezTo>
                      <a:pt x="6416" y="2883"/>
                      <a:pt x="5113" y="1956"/>
                      <a:pt x="3584" y="1956"/>
                    </a:cubicBezTo>
                    <a:cubicBezTo>
                      <a:pt x="1855" y="1956"/>
                      <a:pt x="376" y="3159"/>
                      <a:pt x="0" y="4788"/>
                    </a:cubicBezTo>
                    <a:lnTo>
                      <a:pt x="17569" y="4788"/>
                    </a:lnTo>
                    <a:cubicBezTo>
                      <a:pt x="17268" y="2106"/>
                      <a:pt x="14988" y="1"/>
                      <a:pt x="12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2132;p73"/>
              <p:cNvSpPr/>
              <p:nvPr/>
            </p:nvSpPr>
            <p:spPr>
              <a:xfrm>
                <a:off x="5319850" y="3070800"/>
                <a:ext cx="675475" cy="132250"/>
              </a:xfrm>
              <a:custGeom>
                <a:avLst/>
                <a:gdLst/>
                <a:ahLst/>
                <a:cxnLst/>
                <a:rect l="l" t="t" r="r" b="b"/>
                <a:pathLst>
                  <a:path w="27019" h="5290" extrusionOk="0">
                    <a:moveTo>
                      <a:pt x="13484" y="1"/>
                    </a:moveTo>
                    <a:cubicBezTo>
                      <a:pt x="10652" y="1"/>
                      <a:pt x="8296" y="2006"/>
                      <a:pt x="7720" y="4663"/>
                    </a:cubicBezTo>
                    <a:cubicBezTo>
                      <a:pt x="7093" y="3184"/>
                      <a:pt x="5640" y="2181"/>
                      <a:pt x="3960" y="2181"/>
                    </a:cubicBezTo>
                    <a:cubicBezTo>
                      <a:pt x="2031" y="2181"/>
                      <a:pt x="427" y="3510"/>
                      <a:pt x="0" y="5289"/>
                    </a:cubicBezTo>
                    <a:lnTo>
                      <a:pt x="27018" y="5289"/>
                    </a:lnTo>
                    <a:cubicBezTo>
                      <a:pt x="26567" y="3510"/>
                      <a:pt x="24963" y="2181"/>
                      <a:pt x="23058" y="2181"/>
                    </a:cubicBezTo>
                    <a:cubicBezTo>
                      <a:pt x="21354" y="2181"/>
                      <a:pt x="19925" y="3184"/>
                      <a:pt x="19299" y="4663"/>
                    </a:cubicBezTo>
                    <a:cubicBezTo>
                      <a:pt x="18722" y="2006"/>
                      <a:pt x="16341" y="1"/>
                      <a:pt x="135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2133;p73"/>
              <p:cNvSpPr/>
              <p:nvPr/>
            </p:nvSpPr>
            <p:spPr>
              <a:xfrm>
                <a:off x="2870600" y="3468675"/>
                <a:ext cx="555775" cy="1084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4337" extrusionOk="0">
                    <a:moveTo>
                      <a:pt x="11103" y="1"/>
                    </a:moveTo>
                    <a:cubicBezTo>
                      <a:pt x="8772" y="1"/>
                      <a:pt x="6817" y="1630"/>
                      <a:pt x="6341" y="3810"/>
                    </a:cubicBezTo>
                    <a:cubicBezTo>
                      <a:pt x="5840" y="2632"/>
                      <a:pt x="4637" y="1780"/>
                      <a:pt x="3258" y="1780"/>
                    </a:cubicBezTo>
                    <a:cubicBezTo>
                      <a:pt x="1679" y="1780"/>
                      <a:pt x="351" y="2883"/>
                      <a:pt x="0" y="4337"/>
                    </a:cubicBezTo>
                    <a:lnTo>
                      <a:pt x="22231" y="4337"/>
                    </a:lnTo>
                    <a:cubicBezTo>
                      <a:pt x="21880" y="2883"/>
                      <a:pt x="20552" y="1780"/>
                      <a:pt x="18973" y="1780"/>
                    </a:cubicBezTo>
                    <a:cubicBezTo>
                      <a:pt x="17594" y="1780"/>
                      <a:pt x="16391" y="2632"/>
                      <a:pt x="15890" y="3810"/>
                    </a:cubicBezTo>
                    <a:cubicBezTo>
                      <a:pt x="15414" y="1630"/>
                      <a:pt x="13459" y="1"/>
                      <a:pt x="111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2134;p73"/>
              <p:cNvSpPr/>
              <p:nvPr/>
            </p:nvSpPr>
            <p:spPr>
              <a:xfrm>
                <a:off x="2264700" y="3823950"/>
                <a:ext cx="3638500" cy="1002525"/>
              </a:xfrm>
              <a:custGeom>
                <a:avLst/>
                <a:gdLst/>
                <a:ahLst/>
                <a:cxnLst/>
                <a:rect l="l" t="t" r="r" b="b"/>
                <a:pathLst>
                  <a:path w="145540" h="40101" extrusionOk="0">
                    <a:moveTo>
                      <a:pt x="0" y="0"/>
                    </a:moveTo>
                    <a:cubicBezTo>
                      <a:pt x="15264" y="24086"/>
                      <a:pt x="42156" y="40101"/>
                      <a:pt x="72783" y="40101"/>
                    </a:cubicBezTo>
                    <a:cubicBezTo>
                      <a:pt x="103409" y="40101"/>
                      <a:pt x="130277" y="24086"/>
                      <a:pt x="145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2135;p73"/>
              <p:cNvSpPr/>
              <p:nvPr/>
            </p:nvSpPr>
            <p:spPr>
              <a:xfrm>
                <a:off x="4084250" y="3823950"/>
                <a:ext cx="1818950" cy="1002525"/>
              </a:xfrm>
              <a:custGeom>
                <a:avLst/>
                <a:gdLst/>
                <a:ahLst/>
                <a:cxnLst/>
                <a:rect l="l" t="t" r="r" b="b"/>
                <a:pathLst>
                  <a:path w="72758" h="40101" extrusionOk="0">
                    <a:moveTo>
                      <a:pt x="1" y="0"/>
                    </a:moveTo>
                    <a:lnTo>
                      <a:pt x="1" y="40101"/>
                    </a:lnTo>
                    <a:cubicBezTo>
                      <a:pt x="30627" y="40101"/>
                      <a:pt x="57495" y="24086"/>
                      <a:pt x="7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2136;p73"/>
              <p:cNvSpPr/>
              <p:nvPr/>
            </p:nvSpPr>
            <p:spPr>
              <a:xfrm>
                <a:off x="3366200" y="3822075"/>
                <a:ext cx="375975" cy="403525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6141" extrusionOk="0">
                    <a:moveTo>
                      <a:pt x="14612" y="0"/>
                    </a:moveTo>
                    <a:lnTo>
                      <a:pt x="14612" y="1830"/>
                    </a:lnTo>
                    <a:cubicBezTo>
                      <a:pt x="14612" y="3459"/>
                      <a:pt x="13284" y="4787"/>
                      <a:pt x="11655" y="4787"/>
                    </a:cubicBezTo>
                    <a:lnTo>
                      <a:pt x="9800" y="4787"/>
                    </a:lnTo>
                    <a:cubicBezTo>
                      <a:pt x="7845" y="4787"/>
                      <a:pt x="6266" y="6391"/>
                      <a:pt x="6266" y="8346"/>
                    </a:cubicBezTo>
                    <a:lnTo>
                      <a:pt x="6266" y="10226"/>
                    </a:lnTo>
                    <a:cubicBezTo>
                      <a:pt x="6266" y="11830"/>
                      <a:pt x="4938" y="13158"/>
                      <a:pt x="3334" y="13158"/>
                    </a:cubicBezTo>
                    <a:lnTo>
                      <a:pt x="2983" y="13158"/>
                    </a:lnTo>
                    <a:cubicBezTo>
                      <a:pt x="1329" y="13158"/>
                      <a:pt x="1" y="14487"/>
                      <a:pt x="1" y="16141"/>
                    </a:cubicBezTo>
                    <a:lnTo>
                      <a:pt x="402" y="16141"/>
                    </a:lnTo>
                    <a:cubicBezTo>
                      <a:pt x="402" y="14712"/>
                      <a:pt x="1555" y="13559"/>
                      <a:pt x="2983" y="13559"/>
                    </a:cubicBezTo>
                    <a:lnTo>
                      <a:pt x="3334" y="13559"/>
                    </a:lnTo>
                    <a:cubicBezTo>
                      <a:pt x="5164" y="13559"/>
                      <a:pt x="6667" y="12055"/>
                      <a:pt x="6667" y="10226"/>
                    </a:cubicBezTo>
                    <a:lnTo>
                      <a:pt x="6667" y="8346"/>
                    </a:lnTo>
                    <a:cubicBezTo>
                      <a:pt x="6667" y="6617"/>
                      <a:pt x="8071" y="5213"/>
                      <a:pt x="9800" y="5213"/>
                    </a:cubicBezTo>
                    <a:lnTo>
                      <a:pt x="11655" y="5213"/>
                    </a:lnTo>
                    <a:cubicBezTo>
                      <a:pt x="13510" y="5213"/>
                      <a:pt x="15038" y="3710"/>
                      <a:pt x="15038" y="1830"/>
                    </a:cubicBezTo>
                    <a:lnTo>
                      <a:pt x="15038" y="0"/>
                    </a:ln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2137;p73"/>
              <p:cNvSpPr/>
              <p:nvPr/>
            </p:nvSpPr>
            <p:spPr>
              <a:xfrm>
                <a:off x="3774725" y="3807025"/>
                <a:ext cx="222450" cy="485000"/>
              </a:xfrm>
              <a:custGeom>
                <a:avLst/>
                <a:gdLst/>
                <a:ahLst/>
                <a:cxnLst/>
                <a:rect l="l" t="t" r="r" b="b"/>
                <a:pathLst>
                  <a:path w="8898" h="19400" extrusionOk="0">
                    <a:moveTo>
                      <a:pt x="151" y="1"/>
                    </a:moveTo>
                    <a:lnTo>
                      <a:pt x="151" y="4236"/>
                    </a:lnTo>
                    <a:cubicBezTo>
                      <a:pt x="1" y="4938"/>
                      <a:pt x="502" y="5640"/>
                      <a:pt x="1529" y="6141"/>
                    </a:cubicBezTo>
                    <a:cubicBezTo>
                      <a:pt x="1880" y="6291"/>
                      <a:pt x="2231" y="6417"/>
                      <a:pt x="2607" y="6517"/>
                    </a:cubicBezTo>
                    <a:cubicBezTo>
                      <a:pt x="2983" y="6642"/>
                      <a:pt x="3359" y="6768"/>
                      <a:pt x="3685" y="6943"/>
                    </a:cubicBezTo>
                    <a:cubicBezTo>
                      <a:pt x="4286" y="7244"/>
                      <a:pt x="4813" y="7921"/>
                      <a:pt x="4612" y="8547"/>
                    </a:cubicBezTo>
                    <a:cubicBezTo>
                      <a:pt x="4562" y="8723"/>
                      <a:pt x="4462" y="8873"/>
                      <a:pt x="4362" y="9048"/>
                    </a:cubicBezTo>
                    <a:cubicBezTo>
                      <a:pt x="4261" y="9199"/>
                      <a:pt x="4161" y="9349"/>
                      <a:pt x="4086" y="9500"/>
                    </a:cubicBezTo>
                    <a:cubicBezTo>
                      <a:pt x="3710" y="10402"/>
                      <a:pt x="4186" y="11379"/>
                      <a:pt x="4838" y="11981"/>
                    </a:cubicBezTo>
                    <a:cubicBezTo>
                      <a:pt x="5264" y="12382"/>
                      <a:pt x="5790" y="12657"/>
                      <a:pt x="6291" y="12933"/>
                    </a:cubicBezTo>
                    <a:cubicBezTo>
                      <a:pt x="6517" y="13058"/>
                      <a:pt x="6743" y="13184"/>
                      <a:pt x="6968" y="13309"/>
                    </a:cubicBezTo>
                    <a:cubicBezTo>
                      <a:pt x="7795" y="13835"/>
                      <a:pt x="8271" y="14412"/>
                      <a:pt x="8372" y="15038"/>
                    </a:cubicBezTo>
                    <a:cubicBezTo>
                      <a:pt x="8472" y="15590"/>
                      <a:pt x="8296" y="16116"/>
                      <a:pt x="8096" y="16693"/>
                    </a:cubicBezTo>
                    <a:cubicBezTo>
                      <a:pt x="8046" y="16818"/>
                      <a:pt x="8021" y="16968"/>
                      <a:pt x="7971" y="17094"/>
                    </a:cubicBezTo>
                    <a:cubicBezTo>
                      <a:pt x="7770" y="17795"/>
                      <a:pt x="7620" y="18748"/>
                      <a:pt x="8221" y="19399"/>
                    </a:cubicBezTo>
                    <a:lnTo>
                      <a:pt x="8522" y="19099"/>
                    </a:lnTo>
                    <a:cubicBezTo>
                      <a:pt x="8071" y="18622"/>
                      <a:pt x="8196" y="17795"/>
                      <a:pt x="8372" y="17219"/>
                    </a:cubicBezTo>
                    <a:cubicBezTo>
                      <a:pt x="8422" y="17094"/>
                      <a:pt x="8447" y="16943"/>
                      <a:pt x="8497" y="16818"/>
                    </a:cubicBezTo>
                    <a:cubicBezTo>
                      <a:pt x="8697" y="16241"/>
                      <a:pt x="8898" y="15615"/>
                      <a:pt x="8798" y="14963"/>
                    </a:cubicBezTo>
                    <a:cubicBezTo>
                      <a:pt x="8672" y="14211"/>
                      <a:pt x="8121" y="13535"/>
                      <a:pt x="7169" y="12958"/>
                    </a:cubicBezTo>
                    <a:cubicBezTo>
                      <a:pt x="6943" y="12808"/>
                      <a:pt x="6717" y="12682"/>
                      <a:pt x="6492" y="12557"/>
                    </a:cubicBezTo>
                    <a:cubicBezTo>
                      <a:pt x="5991" y="12281"/>
                      <a:pt x="5514" y="12031"/>
                      <a:pt x="5113" y="11655"/>
                    </a:cubicBezTo>
                    <a:cubicBezTo>
                      <a:pt x="4587" y="11179"/>
                      <a:pt x="4186" y="10377"/>
                      <a:pt x="4462" y="9675"/>
                    </a:cubicBezTo>
                    <a:cubicBezTo>
                      <a:pt x="4537" y="9550"/>
                      <a:pt x="4612" y="9399"/>
                      <a:pt x="4712" y="9274"/>
                    </a:cubicBezTo>
                    <a:cubicBezTo>
                      <a:pt x="4813" y="9099"/>
                      <a:pt x="4938" y="8898"/>
                      <a:pt x="5013" y="8672"/>
                    </a:cubicBezTo>
                    <a:cubicBezTo>
                      <a:pt x="5289" y="7820"/>
                      <a:pt x="4637" y="6968"/>
                      <a:pt x="3885" y="6567"/>
                    </a:cubicBezTo>
                    <a:cubicBezTo>
                      <a:pt x="3509" y="6367"/>
                      <a:pt x="3108" y="6241"/>
                      <a:pt x="2732" y="6116"/>
                    </a:cubicBezTo>
                    <a:cubicBezTo>
                      <a:pt x="2357" y="6016"/>
                      <a:pt x="2031" y="5916"/>
                      <a:pt x="1705" y="5765"/>
                    </a:cubicBezTo>
                    <a:cubicBezTo>
                      <a:pt x="1304" y="5565"/>
                      <a:pt x="402" y="5013"/>
                      <a:pt x="552" y="4312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2138;p73"/>
              <p:cNvSpPr/>
              <p:nvPr/>
            </p:nvSpPr>
            <p:spPr>
              <a:xfrm>
                <a:off x="3655050" y="3941750"/>
                <a:ext cx="608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7620" extrusionOk="0">
                    <a:moveTo>
                      <a:pt x="677" y="0"/>
                    </a:moveTo>
                    <a:cubicBezTo>
                      <a:pt x="226" y="276"/>
                      <a:pt x="1" y="902"/>
                      <a:pt x="201" y="1404"/>
                    </a:cubicBezTo>
                    <a:cubicBezTo>
                      <a:pt x="352" y="1830"/>
                      <a:pt x="727" y="2080"/>
                      <a:pt x="1078" y="2306"/>
                    </a:cubicBezTo>
                    <a:cubicBezTo>
                      <a:pt x="1404" y="2557"/>
                      <a:pt x="1730" y="2757"/>
                      <a:pt x="1805" y="3108"/>
                    </a:cubicBezTo>
                    <a:cubicBezTo>
                      <a:pt x="1905" y="3459"/>
                      <a:pt x="1680" y="3810"/>
                      <a:pt x="1454" y="4186"/>
                    </a:cubicBezTo>
                    <a:cubicBezTo>
                      <a:pt x="1354" y="4361"/>
                      <a:pt x="1254" y="4537"/>
                      <a:pt x="1154" y="4712"/>
                    </a:cubicBezTo>
                    <a:cubicBezTo>
                      <a:pt x="677" y="5765"/>
                      <a:pt x="1204" y="7118"/>
                      <a:pt x="2256" y="7619"/>
                    </a:cubicBezTo>
                    <a:lnTo>
                      <a:pt x="2432" y="7243"/>
                    </a:lnTo>
                    <a:cubicBezTo>
                      <a:pt x="1580" y="6842"/>
                      <a:pt x="1154" y="5740"/>
                      <a:pt x="1529" y="4887"/>
                    </a:cubicBezTo>
                    <a:cubicBezTo>
                      <a:pt x="1605" y="4712"/>
                      <a:pt x="1705" y="4562"/>
                      <a:pt x="1805" y="4386"/>
                    </a:cubicBezTo>
                    <a:cubicBezTo>
                      <a:pt x="2081" y="3960"/>
                      <a:pt x="2331" y="3534"/>
                      <a:pt x="2231" y="3008"/>
                    </a:cubicBezTo>
                    <a:cubicBezTo>
                      <a:pt x="2106" y="2506"/>
                      <a:pt x="1705" y="2231"/>
                      <a:pt x="1329" y="1980"/>
                    </a:cubicBezTo>
                    <a:cubicBezTo>
                      <a:pt x="1003" y="1755"/>
                      <a:pt x="702" y="1554"/>
                      <a:pt x="577" y="1253"/>
                    </a:cubicBezTo>
                    <a:cubicBezTo>
                      <a:pt x="477" y="928"/>
                      <a:pt x="602" y="527"/>
                      <a:pt x="903" y="351"/>
                    </a:cubicBezTo>
                    <a:lnTo>
                      <a:pt x="677" y="0"/>
                    </a:ln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2139;p73"/>
              <p:cNvSpPr/>
              <p:nvPr/>
            </p:nvSpPr>
            <p:spPr>
              <a:xfrm>
                <a:off x="3893775" y="3983875"/>
                <a:ext cx="114050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1499" extrusionOk="0">
                    <a:moveTo>
                      <a:pt x="3139" y="0"/>
                    </a:moveTo>
                    <a:cubicBezTo>
                      <a:pt x="2839" y="0"/>
                      <a:pt x="2555" y="95"/>
                      <a:pt x="2331" y="270"/>
                    </a:cubicBezTo>
                    <a:cubicBezTo>
                      <a:pt x="2206" y="370"/>
                      <a:pt x="2081" y="496"/>
                      <a:pt x="1981" y="621"/>
                    </a:cubicBezTo>
                    <a:cubicBezTo>
                      <a:pt x="1855" y="796"/>
                      <a:pt x="1730" y="922"/>
                      <a:pt x="1554" y="1022"/>
                    </a:cubicBezTo>
                    <a:cubicBezTo>
                      <a:pt x="1468" y="1063"/>
                      <a:pt x="1374" y="1080"/>
                      <a:pt x="1276" y="1080"/>
                    </a:cubicBezTo>
                    <a:cubicBezTo>
                      <a:pt x="950" y="1080"/>
                      <a:pt x="573" y="883"/>
                      <a:pt x="226" y="671"/>
                    </a:cubicBezTo>
                    <a:lnTo>
                      <a:pt x="1" y="1047"/>
                    </a:lnTo>
                    <a:cubicBezTo>
                      <a:pt x="402" y="1273"/>
                      <a:pt x="828" y="1498"/>
                      <a:pt x="1254" y="1498"/>
                    </a:cubicBezTo>
                    <a:cubicBezTo>
                      <a:pt x="1429" y="1498"/>
                      <a:pt x="1580" y="1473"/>
                      <a:pt x="1755" y="1398"/>
                    </a:cubicBezTo>
                    <a:cubicBezTo>
                      <a:pt x="1981" y="1273"/>
                      <a:pt x="2156" y="1072"/>
                      <a:pt x="2306" y="897"/>
                    </a:cubicBezTo>
                    <a:cubicBezTo>
                      <a:pt x="2407" y="796"/>
                      <a:pt x="2482" y="671"/>
                      <a:pt x="2582" y="596"/>
                    </a:cubicBezTo>
                    <a:cubicBezTo>
                      <a:pt x="2738" y="487"/>
                      <a:pt x="2933" y="426"/>
                      <a:pt x="3142" y="426"/>
                    </a:cubicBezTo>
                    <a:cubicBezTo>
                      <a:pt x="3270" y="426"/>
                      <a:pt x="3402" y="448"/>
                      <a:pt x="3534" y="496"/>
                    </a:cubicBezTo>
                    <a:cubicBezTo>
                      <a:pt x="3860" y="621"/>
                      <a:pt x="4111" y="872"/>
                      <a:pt x="4161" y="1172"/>
                    </a:cubicBezTo>
                    <a:lnTo>
                      <a:pt x="4562" y="1097"/>
                    </a:lnTo>
                    <a:cubicBezTo>
                      <a:pt x="4487" y="646"/>
                      <a:pt x="4161" y="270"/>
                      <a:pt x="3660" y="95"/>
                    </a:cubicBezTo>
                    <a:cubicBezTo>
                      <a:pt x="3487" y="31"/>
                      <a:pt x="3311" y="0"/>
                      <a:pt x="3139" y="0"/>
                    </a:cubicBez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2140;p73"/>
              <p:cNvSpPr/>
              <p:nvPr/>
            </p:nvSpPr>
            <p:spPr>
              <a:xfrm>
                <a:off x="3472725" y="4126575"/>
                <a:ext cx="80225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430" extrusionOk="0">
                    <a:moveTo>
                      <a:pt x="1304" y="1"/>
                    </a:moveTo>
                    <a:cubicBezTo>
                      <a:pt x="652" y="377"/>
                      <a:pt x="201" y="1078"/>
                      <a:pt x="101" y="1906"/>
                    </a:cubicBezTo>
                    <a:cubicBezTo>
                      <a:pt x="25" y="2733"/>
                      <a:pt x="276" y="3535"/>
                      <a:pt x="827" y="4061"/>
                    </a:cubicBezTo>
                    <a:cubicBezTo>
                      <a:pt x="1053" y="4261"/>
                      <a:pt x="1329" y="4437"/>
                      <a:pt x="1579" y="4612"/>
                    </a:cubicBezTo>
                    <a:cubicBezTo>
                      <a:pt x="2081" y="4938"/>
                      <a:pt x="2532" y="5239"/>
                      <a:pt x="2657" y="5715"/>
                    </a:cubicBezTo>
                    <a:cubicBezTo>
                      <a:pt x="2832" y="6392"/>
                      <a:pt x="2206" y="7068"/>
                      <a:pt x="1930" y="7319"/>
                    </a:cubicBezTo>
                    <a:cubicBezTo>
                      <a:pt x="1805" y="7419"/>
                      <a:pt x="1680" y="7545"/>
                      <a:pt x="1529" y="7670"/>
                    </a:cubicBezTo>
                    <a:cubicBezTo>
                      <a:pt x="1128" y="7996"/>
                      <a:pt x="727" y="8347"/>
                      <a:pt x="477" y="8823"/>
                    </a:cubicBezTo>
                    <a:cubicBezTo>
                      <a:pt x="0" y="9650"/>
                      <a:pt x="151" y="10753"/>
                      <a:pt x="827" y="11429"/>
                    </a:cubicBezTo>
                    <a:lnTo>
                      <a:pt x="1128" y="11129"/>
                    </a:lnTo>
                    <a:cubicBezTo>
                      <a:pt x="602" y="10602"/>
                      <a:pt x="477" y="9675"/>
                      <a:pt x="827" y="9023"/>
                    </a:cubicBezTo>
                    <a:cubicBezTo>
                      <a:pt x="1053" y="8597"/>
                      <a:pt x="1404" y="8297"/>
                      <a:pt x="1805" y="7971"/>
                    </a:cubicBezTo>
                    <a:cubicBezTo>
                      <a:pt x="1930" y="7870"/>
                      <a:pt x="2081" y="7745"/>
                      <a:pt x="2231" y="7620"/>
                    </a:cubicBezTo>
                    <a:cubicBezTo>
                      <a:pt x="2908" y="6993"/>
                      <a:pt x="3208" y="6266"/>
                      <a:pt x="3058" y="5615"/>
                    </a:cubicBezTo>
                    <a:cubicBezTo>
                      <a:pt x="2908" y="4963"/>
                      <a:pt x="2356" y="4612"/>
                      <a:pt x="1805" y="4261"/>
                    </a:cubicBezTo>
                    <a:cubicBezTo>
                      <a:pt x="1579" y="4111"/>
                      <a:pt x="1304" y="3936"/>
                      <a:pt x="1103" y="3735"/>
                    </a:cubicBezTo>
                    <a:cubicBezTo>
                      <a:pt x="652" y="3334"/>
                      <a:pt x="452" y="2657"/>
                      <a:pt x="527" y="1956"/>
                    </a:cubicBezTo>
                    <a:cubicBezTo>
                      <a:pt x="602" y="1254"/>
                      <a:pt x="978" y="652"/>
                      <a:pt x="1504" y="352"/>
                    </a:cubicBezTo>
                    <a:lnTo>
                      <a:pt x="1304" y="1"/>
                    </a:ln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2141;p73"/>
              <p:cNvSpPr/>
              <p:nvPr/>
            </p:nvSpPr>
            <p:spPr>
              <a:xfrm>
                <a:off x="3695150" y="4200525"/>
                <a:ext cx="2976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7369" extrusionOk="0">
                    <a:moveTo>
                      <a:pt x="11530" y="0"/>
                    </a:moveTo>
                    <a:cubicBezTo>
                      <a:pt x="10978" y="1028"/>
                      <a:pt x="9875" y="1755"/>
                      <a:pt x="8723" y="1855"/>
                    </a:cubicBezTo>
                    <a:cubicBezTo>
                      <a:pt x="8622" y="1863"/>
                      <a:pt x="8522" y="1866"/>
                      <a:pt x="8422" y="1866"/>
                    </a:cubicBezTo>
                    <a:cubicBezTo>
                      <a:pt x="8221" y="1866"/>
                      <a:pt x="8021" y="1855"/>
                      <a:pt x="7820" y="1855"/>
                    </a:cubicBezTo>
                    <a:cubicBezTo>
                      <a:pt x="7618" y="1840"/>
                      <a:pt x="7415" y="1826"/>
                      <a:pt x="7213" y="1826"/>
                    </a:cubicBezTo>
                    <a:cubicBezTo>
                      <a:pt x="7064" y="1826"/>
                      <a:pt x="6916" y="1834"/>
                      <a:pt x="6768" y="1855"/>
                    </a:cubicBezTo>
                    <a:cubicBezTo>
                      <a:pt x="6116" y="1930"/>
                      <a:pt x="5314" y="2256"/>
                      <a:pt x="5063" y="2983"/>
                    </a:cubicBezTo>
                    <a:cubicBezTo>
                      <a:pt x="5013" y="3183"/>
                      <a:pt x="4988" y="3359"/>
                      <a:pt x="4963" y="3534"/>
                    </a:cubicBezTo>
                    <a:cubicBezTo>
                      <a:pt x="4938" y="3684"/>
                      <a:pt x="4913" y="3810"/>
                      <a:pt x="4888" y="3935"/>
                    </a:cubicBezTo>
                    <a:cubicBezTo>
                      <a:pt x="4662" y="4662"/>
                      <a:pt x="3785" y="4912"/>
                      <a:pt x="3409" y="4988"/>
                    </a:cubicBezTo>
                    <a:cubicBezTo>
                      <a:pt x="3184" y="5038"/>
                      <a:pt x="2958" y="5063"/>
                      <a:pt x="2733" y="5113"/>
                    </a:cubicBezTo>
                    <a:cubicBezTo>
                      <a:pt x="2256" y="5163"/>
                      <a:pt x="1780" y="5238"/>
                      <a:pt x="1329" y="5439"/>
                    </a:cubicBezTo>
                    <a:cubicBezTo>
                      <a:pt x="602" y="5765"/>
                      <a:pt x="1" y="6567"/>
                      <a:pt x="251" y="7369"/>
                    </a:cubicBezTo>
                    <a:lnTo>
                      <a:pt x="652" y="7218"/>
                    </a:lnTo>
                    <a:cubicBezTo>
                      <a:pt x="477" y="6667"/>
                      <a:pt x="953" y="6065"/>
                      <a:pt x="1504" y="5815"/>
                    </a:cubicBezTo>
                    <a:cubicBezTo>
                      <a:pt x="1905" y="5639"/>
                      <a:pt x="2332" y="5589"/>
                      <a:pt x="2783" y="5514"/>
                    </a:cubicBezTo>
                    <a:cubicBezTo>
                      <a:pt x="3033" y="5489"/>
                      <a:pt x="3284" y="5439"/>
                      <a:pt x="3509" y="5389"/>
                    </a:cubicBezTo>
                    <a:cubicBezTo>
                      <a:pt x="4437" y="5188"/>
                      <a:pt x="5088" y="4712"/>
                      <a:pt x="5289" y="4060"/>
                    </a:cubicBezTo>
                    <a:cubicBezTo>
                      <a:pt x="5339" y="3910"/>
                      <a:pt x="5364" y="3734"/>
                      <a:pt x="5364" y="3584"/>
                    </a:cubicBezTo>
                    <a:cubicBezTo>
                      <a:pt x="5389" y="3409"/>
                      <a:pt x="5414" y="3258"/>
                      <a:pt x="5464" y="3133"/>
                    </a:cubicBezTo>
                    <a:cubicBezTo>
                      <a:pt x="5640" y="2582"/>
                      <a:pt x="6291" y="2331"/>
                      <a:pt x="6818" y="2281"/>
                    </a:cubicBezTo>
                    <a:cubicBezTo>
                      <a:pt x="6981" y="2256"/>
                      <a:pt x="7144" y="2250"/>
                      <a:pt x="7306" y="2250"/>
                    </a:cubicBezTo>
                    <a:cubicBezTo>
                      <a:pt x="7469" y="2250"/>
                      <a:pt x="7632" y="2256"/>
                      <a:pt x="7795" y="2256"/>
                    </a:cubicBezTo>
                    <a:cubicBezTo>
                      <a:pt x="7958" y="2268"/>
                      <a:pt x="8115" y="2275"/>
                      <a:pt x="8271" y="2275"/>
                    </a:cubicBezTo>
                    <a:cubicBezTo>
                      <a:pt x="8428" y="2275"/>
                      <a:pt x="8585" y="2268"/>
                      <a:pt x="8748" y="2256"/>
                    </a:cubicBezTo>
                    <a:cubicBezTo>
                      <a:pt x="10051" y="2156"/>
                      <a:pt x="11279" y="1354"/>
                      <a:pt x="11905" y="176"/>
                    </a:cubicBezTo>
                    <a:lnTo>
                      <a:pt x="11530" y="0"/>
                    </a:ln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2142;p73"/>
              <p:cNvSpPr/>
              <p:nvPr/>
            </p:nvSpPr>
            <p:spPr>
              <a:xfrm>
                <a:off x="3365575" y="4022575"/>
                <a:ext cx="167950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2357" extrusionOk="0">
                    <a:moveTo>
                      <a:pt x="6266" y="0"/>
                    </a:moveTo>
                    <a:cubicBezTo>
                      <a:pt x="6291" y="502"/>
                      <a:pt x="5966" y="1028"/>
                      <a:pt x="5464" y="1279"/>
                    </a:cubicBezTo>
                    <a:cubicBezTo>
                      <a:pt x="5170" y="1442"/>
                      <a:pt x="4813" y="1520"/>
                      <a:pt x="4433" y="1520"/>
                    </a:cubicBezTo>
                    <a:cubicBezTo>
                      <a:pt x="4229" y="1520"/>
                      <a:pt x="4020" y="1498"/>
                      <a:pt x="3810" y="1454"/>
                    </a:cubicBezTo>
                    <a:cubicBezTo>
                      <a:pt x="3635" y="1429"/>
                      <a:pt x="3459" y="1379"/>
                      <a:pt x="3309" y="1329"/>
                    </a:cubicBezTo>
                    <a:cubicBezTo>
                      <a:pt x="3058" y="1253"/>
                      <a:pt x="2808" y="1178"/>
                      <a:pt x="2532" y="1153"/>
                    </a:cubicBezTo>
                    <a:cubicBezTo>
                      <a:pt x="2407" y="1136"/>
                      <a:pt x="2282" y="1128"/>
                      <a:pt x="2156" y="1128"/>
                    </a:cubicBezTo>
                    <a:cubicBezTo>
                      <a:pt x="1348" y="1128"/>
                      <a:pt x="543" y="1470"/>
                      <a:pt x="1" y="2055"/>
                    </a:cubicBezTo>
                    <a:lnTo>
                      <a:pt x="326" y="2356"/>
                    </a:lnTo>
                    <a:cubicBezTo>
                      <a:pt x="786" y="1831"/>
                      <a:pt x="1475" y="1535"/>
                      <a:pt x="2176" y="1535"/>
                    </a:cubicBezTo>
                    <a:cubicBezTo>
                      <a:pt x="2278" y="1535"/>
                      <a:pt x="2380" y="1541"/>
                      <a:pt x="2482" y="1554"/>
                    </a:cubicBezTo>
                    <a:cubicBezTo>
                      <a:pt x="2707" y="1604"/>
                      <a:pt x="2933" y="1654"/>
                      <a:pt x="3184" y="1730"/>
                    </a:cubicBezTo>
                    <a:cubicBezTo>
                      <a:pt x="3359" y="1780"/>
                      <a:pt x="3534" y="1830"/>
                      <a:pt x="3710" y="1880"/>
                    </a:cubicBezTo>
                    <a:cubicBezTo>
                      <a:pt x="3937" y="1919"/>
                      <a:pt x="4159" y="1939"/>
                      <a:pt x="4374" y="1939"/>
                    </a:cubicBezTo>
                    <a:cubicBezTo>
                      <a:pt x="4845" y="1939"/>
                      <a:pt x="5278" y="1844"/>
                      <a:pt x="5640" y="1654"/>
                    </a:cubicBezTo>
                    <a:cubicBezTo>
                      <a:pt x="6291" y="1329"/>
                      <a:pt x="6717" y="652"/>
                      <a:pt x="6692" y="0"/>
                    </a:cubicBez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2143;p73"/>
              <p:cNvSpPr/>
              <p:nvPr/>
            </p:nvSpPr>
            <p:spPr>
              <a:xfrm>
                <a:off x="3701425" y="4020075"/>
                <a:ext cx="10717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206" extrusionOk="0">
                    <a:moveTo>
                      <a:pt x="376" y="0"/>
                    </a:moveTo>
                    <a:lnTo>
                      <a:pt x="0" y="201"/>
                    </a:lnTo>
                    <a:cubicBezTo>
                      <a:pt x="451" y="952"/>
                      <a:pt x="953" y="1629"/>
                      <a:pt x="1755" y="1704"/>
                    </a:cubicBezTo>
                    <a:cubicBezTo>
                      <a:pt x="1815" y="1711"/>
                      <a:pt x="1876" y="1714"/>
                      <a:pt x="1936" y="1714"/>
                    </a:cubicBezTo>
                    <a:cubicBezTo>
                      <a:pt x="2099" y="1714"/>
                      <a:pt x="2260" y="1691"/>
                      <a:pt x="2406" y="1654"/>
                    </a:cubicBezTo>
                    <a:cubicBezTo>
                      <a:pt x="2557" y="1629"/>
                      <a:pt x="2707" y="1604"/>
                      <a:pt x="2857" y="1604"/>
                    </a:cubicBezTo>
                    <a:cubicBezTo>
                      <a:pt x="3258" y="1604"/>
                      <a:pt x="3710" y="1830"/>
                      <a:pt x="3935" y="2206"/>
                    </a:cubicBezTo>
                    <a:lnTo>
                      <a:pt x="4286" y="1980"/>
                    </a:lnTo>
                    <a:cubicBezTo>
                      <a:pt x="3996" y="1521"/>
                      <a:pt x="3473" y="1202"/>
                      <a:pt x="2920" y="1202"/>
                    </a:cubicBezTo>
                    <a:cubicBezTo>
                      <a:pt x="2899" y="1202"/>
                      <a:pt x="2878" y="1202"/>
                      <a:pt x="2857" y="1203"/>
                    </a:cubicBezTo>
                    <a:cubicBezTo>
                      <a:pt x="2682" y="1203"/>
                      <a:pt x="2507" y="1228"/>
                      <a:pt x="2331" y="1253"/>
                    </a:cubicBezTo>
                    <a:cubicBezTo>
                      <a:pt x="2189" y="1273"/>
                      <a:pt x="2031" y="1310"/>
                      <a:pt x="1883" y="1310"/>
                    </a:cubicBezTo>
                    <a:cubicBezTo>
                      <a:pt x="1848" y="1310"/>
                      <a:pt x="1813" y="1308"/>
                      <a:pt x="1780" y="1303"/>
                    </a:cubicBezTo>
                    <a:cubicBezTo>
                      <a:pt x="1178" y="1253"/>
                      <a:pt x="752" y="627"/>
                      <a:pt x="376" y="0"/>
                    </a:cubicBez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2144;p73"/>
              <p:cNvSpPr/>
              <p:nvPr/>
            </p:nvSpPr>
            <p:spPr>
              <a:xfrm>
                <a:off x="3967700" y="4111600"/>
                <a:ext cx="65200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628" extrusionOk="0">
                    <a:moveTo>
                      <a:pt x="2338" y="0"/>
                    </a:moveTo>
                    <a:cubicBezTo>
                      <a:pt x="1832" y="0"/>
                      <a:pt x="1418" y="494"/>
                      <a:pt x="1204" y="750"/>
                    </a:cubicBezTo>
                    <a:cubicBezTo>
                      <a:pt x="1027" y="966"/>
                      <a:pt x="712" y="1213"/>
                      <a:pt x="463" y="1213"/>
                    </a:cubicBezTo>
                    <a:cubicBezTo>
                      <a:pt x="394" y="1213"/>
                      <a:pt x="331" y="1194"/>
                      <a:pt x="277" y="1151"/>
                    </a:cubicBezTo>
                    <a:lnTo>
                      <a:pt x="1" y="1477"/>
                    </a:lnTo>
                    <a:cubicBezTo>
                      <a:pt x="151" y="1577"/>
                      <a:pt x="302" y="1627"/>
                      <a:pt x="452" y="1627"/>
                    </a:cubicBezTo>
                    <a:cubicBezTo>
                      <a:pt x="828" y="1627"/>
                      <a:pt x="1229" y="1352"/>
                      <a:pt x="1530" y="1026"/>
                    </a:cubicBezTo>
                    <a:cubicBezTo>
                      <a:pt x="1766" y="725"/>
                      <a:pt x="2059" y="423"/>
                      <a:pt x="2327" y="423"/>
                    </a:cubicBezTo>
                    <a:cubicBezTo>
                      <a:pt x="2371" y="423"/>
                      <a:pt x="2415" y="432"/>
                      <a:pt x="2457" y="449"/>
                    </a:cubicBezTo>
                    <a:lnTo>
                      <a:pt x="2608" y="48"/>
                    </a:lnTo>
                    <a:cubicBezTo>
                      <a:pt x="2515" y="15"/>
                      <a:pt x="2425" y="0"/>
                      <a:pt x="2338" y="0"/>
                    </a:cubicBez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2145;p73"/>
              <p:cNvSpPr/>
              <p:nvPr/>
            </p:nvSpPr>
            <p:spPr>
              <a:xfrm>
                <a:off x="3471475" y="3838350"/>
                <a:ext cx="27007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2733" extrusionOk="0">
                    <a:moveTo>
                      <a:pt x="10401" y="1"/>
                    </a:moveTo>
                    <a:cubicBezTo>
                      <a:pt x="10301" y="728"/>
                      <a:pt x="9574" y="1204"/>
                      <a:pt x="8923" y="1329"/>
                    </a:cubicBezTo>
                    <a:cubicBezTo>
                      <a:pt x="8797" y="1349"/>
                      <a:pt x="8669" y="1359"/>
                      <a:pt x="8537" y="1359"/>
                    </a:cubicBezTo>
                    <a:cubicBezTo>
                      <a:pt x="8009" y="1359"/>
                      <a:pt x="7424" y="1199"/>
                      <a:pt x="6742" y="878"/>
                    </a:cubicBezTo>
                    <a:lnTo>
                      <a:pt x="6717" y="853"/>
                    </a:lnTo>
                    <a:cubicBezTo>
                      <a:pt x="6542" y="778"/>
                      <a:pt x="6316" y="678"/>
                      <a:pt x="6091" y="652"/>
                    </a:cubicBezTo>
                    <a:cubicBezTo>
                      <a:pt x="6073" y="652"/>
                      <a:pt x="6055" y="651"/>
                      <a:pt x="6037" y="651"/>
                    </a:cubicBezTo>
                    <a:cubicBezTo>
                      <a:pt x="5539" y="651"/>
                      <a:pt x="5177" y="989"/>
                      <a:pt x="4862" y="1304"/>
                    </a:cubicBezTo>
                    <a:cubicBezTo>
                      <a:pt x="4812" y="1354"/>
                      <a:pt x="4737" y="1404"/>
                      <a:pt x="4687" y="1454"/>
                    </a:cubicBezTo>
                    <a:cubicBezTo>
                      <a:pt x="4062" y="2026"/>
                      <a:pt x="3205" y="2316"/>
                      <a:pt x="2350" y="2316"/>
                    </a:cubicBezTo>
                    <a:cubicBezTo>
                      <a:pt x="1593" y="2316"/>
                      <a:pt x="839" y="2089"/>
                      <a:pt x="251" y="1630"/>
                    </a:cubicBezTo>
                    <a:lnTo>
                      <a:pt x="0" y="1956"/>
                    </a:lnTo>
                    <a:cubicBezTo>
                      <a:pt x="652" y="2482"/>
                      <a:pt x="1504" y="2733"/>
                      <a:pt x="2356" y="2733"/>
                    </a:cubicBezTo>
                    <a:cubicBezTo>
                      <a:pt x="3309" y="2733"/>
                      <a:pt x="4261" y="2407"/>
                      <a:pt x="4988" y="1755"/>
                    </a:cubicBezTo>
                    <a:cubicBezTo>
                      <a:pt x="5038" y="1705"/>
                      <a:pt x="5088" y="1655"/>
                      <a:pt x="5138" y="1605"/>
                    </a:cubicBezTo>
                    <a:cubicBezTo>
                      <a:pt x="5426" y="1341"/>
                      <a:pt x="5691" y="1077"/>
                      <a:pt x="6021" y="1077"/>
                    </a:cubicBezTo>
                    <a:cubicBezTo>
                      <a:pt x="6036" y="1077"/>
                      <a:pt x="6051" y="1077"/>
                      <a:pt x="6065" y="1079"/>
                    </a:cubicBezTo>
                    <a:cubicBezTo>
                      <a:pt x="6216" y="1079"/>
                      <a:pt x="6366" y="1154"/>
                      <a:pt x="6542" y="1229"/>
                    </a:cubicBezTo>
                    <a:lnTo>
                      <a:pt x="6567" y="1254"/>
                    </a:lnTo>
                    <a:cubicBezTo>
                      <a:pt x="7285" y="1604"/>
                      <a:pt x="7929" y="1773"/>
                      <a:pt x="8509" y="1773"/>
                    </a:cubicBezTo>
                    <a:cubicBezTo>
                      <a:pt x="8677" y="1773"/>
                      <a:pt x="8840" y="1758"/>
                      <a:pt x="8998" y="1730"/>
                    </a:cubicBezTo>
                    <a:cubicBezTo>
                      <a:pt x="9800" y="1605"/>
                      <a:pt x="10677" y="978"/>
                      <a:pt x="10802" y="51"/>
                    </a:cubicBezTo>
                    <a:lnTo>
                      <a:pt x="10401" y="1"/>
                    </a:ln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2146;p73"/>
              <p:cNvSpPr/>
              <p:nvPr/>
            </p:nvSpPr>
            <p:spPr>
              <a:xfrm>
                <a:off x="3822975" y="4281975"/>
                <a:ext cx="166075" cy="198025"/>
              </a:xfrm>
              <a:custGeom>
                <a:avLst/>
                <a:gdLst/>
                <a:ahLst/>
                <a:cxnLst/>
                <a:rect l="l" t="t" r="r" b="b"/>
                <a:pathLst>
                  <a:path w="6643" h="7921" extrusionOk="0">
                    <a:moveTo>
                      <a:pt x="151" y="0"/>
                    </a:moveTo>
                    <a:cubicBezTo>
                      <a:pt x="26" y="226"/>
                      <a:pt x="0" y="476"/>
                      <a:pt x="101" y="727"/>
                    </a:cubicBezTo>
                    <a:cubicBezTo>
                      <a:pt x="276" y="1178"/>
                      <a:pt x="752" y="1529"/>
                      <a:pt x="1178" y="1654"/>
                    </a:cubicBezTo>
                    <a:cubicBezTo>
                      <a:pt x="1279" y="1705"/>
                      <a:pt x="1379" y="1730"/>
                      <a:pt x="1479" y="1755"/>
                    </a:cubicBezTo>
                    <a:cubicBezTo>
                      <a:pt x="1955" y="1905"/>
                      <a:pt x="2457" y="2055"/>
                      <a:pt x="2632" y="2456"/>
                    </a:cubicBezTo>
                    <a:cubicBezTo>
                      <a:pt x="2757" y="2707"/>
                      <a:pt x="2707" y="3033"/>
                      <a:pt x="2632" y="3359"/>
                    </a:cubicBezTo>
                    <a:cubicBezTo>
                      <a:pt x="2582" y="3659"/>
                      <a:pt x="2532" y="3960"/>
                      <a:pt x="2582" y="4261"/>
                    </a:cubicBezTo>
                    <a:cubicBezTo>
                      <a:pt x="2732" y="5088"/>
                      <a:pt x="3509" y="5464"/>
                      <a:pt x="4236" y="5815"/>
                    </a:cubicBezTo>
                    <a:cubicBezTo>
                      <a:pt x="4487" y="5940"/>
                      <a:pt x="4712" y="6066"/>
                      <a:pt x="4913" y="6191"/>
                    </a:cubicBezTo>
                    <a:cubicBezTo>
                      <a:pt x="5539" y="6567"/>
                      <a:pt x="6016" y="7193"/>
                      <a:pt x="6241" y="7920"/>
                    </a:cubicBezTo>
                    <a:lnTo>
                      <a:pt x="6642" y="7795"/>
                    </a:lnTo>
                    <a:cubicBezTo>
                      <a:pt x="6391" y="6993"/>
                      <a:pt x="5865" y="6266"/>
                      <a:pt x="5138" y="5815"/>
                    </a:cubicBezTo>
                    <a:cubicBezTo>
                      <a:pt x="4913" y="5690"/>
                      <a:pt x="4662" y="5564"/>
                      <a:pt x="4412" y="5439"/>
                    </a:cubicBezTo>
                    <a:cubicBezTo>
                      <a:pt x="3760" y="5113"/>
                      <a:pt x="3108" y="4812"/>
                      <a:pt x="3008" y="4186"/>
                    </a:cubicBezTo>
                    <a:cubicBezTo>
                      <a:pt x="2958" y="3960"/>
                      <a:pt x="3008" y="3710"/>
                      <a:pt x="3058" y="3434"/>
                    </a:cubicBezTo>
                    <a:cubicBezTo>
                      <a:pt x="3108" y="3058"/>
                      <a:pt x="3183" y="2657"/>
                      <a:pt x="3008" y="2281"/>
                    </a:cubicBezTo>
                    <a:cubicBezTo>
                      <a:pt x="2757" y="1705"/>
                      <a:pt x="2131" y="1529"/>
                      <a:pt x="1604" y="1354"/>
                    </a:cubicBezTo>
                    <a:cubicBezTo>
                      <a:pt x="1504" y="1329"/>
                      <a:pt x="1404" y="1304"/>
                      <a:pt x="1304" y="1279"/>
                    </a:cubicBezTo>
                    <a:cubicBezTo>
                      <a:pt x="928" y="1153"/>
                      <a:pt x="577" y="852"/>
                      <a:pt x="477" y="577"/>
                    </a:cubicBezTo>
                    <a:cubicBezTo>
                      <a:pt x="427" y="451"/>
                      <a:pt x="452" y="326"/>
                      <a:pt x="502" y="201"/>
                    </a:cubicBez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2147;p73"/>
              <p:cNvSpPr/>
              <p:nvPr/>
            </p:nvSpPr>
            <p:spPr>
              <a:xfrm>
                <a:off x="3515325" y="4042625"/>
                <a:ext cx="164825" cy="202400"/>
              </a:xfrm>
              <a:custGeom>
                <a:avLst/>
                <a:gdLst/>
                <a:ahLst/>
                <a:cxnLst/>
                <a:rect l="l" t="t" r="r" b="b"/>
                <a:pathLst>
                  <a:path w="6593" h="8096" extrusionOk="0">
                    <a:moveTo>
                      <a:pt x="427" y="0"/>
                    </a:moveTo>
                    <a:lnTo>
                      <a:pt x="427" y="0"/>
                    </a:lnTo>
                    <a:cubicBezTo>
                      <a:pt x="1" y="1354"/>
                      <a:pt x="652" y="2983"/>
                      <a:pt x="1905" y="3659"/>
                    </a:cubicBezTo>
                    <a:cubicBezTo>
                      <a:pt x="2006" y="3710"/>
                      <a:pt x="2106" y="3760"/>
                      <a:pt x="2206" y="3785"/>
                    </a:cubicBezTo>
                    <a:cubicBezTo>
                      <a:pt x="2557" y="3960"/>
                      <a:pt x="2908" y="4136"/>
                      <a:pt x="3008" y="4461"/>
                    </a:cubicBezTo>
                    <a:cubicBezTo>
                      <a:pt x="3083" y="4637"/>
                      <a:pt x="3033" y="4863"/>
                      <a:pt x="3008" y="5088"/>
                    </a:cubicBezTo>
                    <a:cubicBezTo>
                      <a:pt x="2983" y="5163"/>
                      <a:pt x="2958" y="5238"/>
                      <a:pt x="2958" y="5314"/>
                    </a:cubicBezTo>
                    <a:cubicBezTo>
                      <a:pt x="2858" y="6040"/>
                      <a:pt x="3108" y="6968"/>
                      <a:pt x="3860" y="7294"/>
                    </a:cubicBezTo>
                    <a:cubicBezTo>
                      <a:pt x="4211" y="7444"/>
                      <a:pt x="4562" y="7469"/>
                      <a:pt x="4913" y="7469"/>
                    </a:cubicBezTo>
                    <a:lnTo>
                      <a:pt x="5339" y="7469"/>
                    </a:lnTo>
                    <a:cubicBezTo>
                      <a:pt x="5690" y="7519"/>
                      <a:pt x="6191" y="7720"/>
                      <a:pt x="6166" y="8096"/>
                    </a:cubicBezTo>
                    <a:lnTo>
                      <a:pt x="6592" y="8096"/>
                    </a:lnTo>
                    <a:cubicBezTo>
                      <a:pt x="6592" y="7519"/>
                      <a:pt x="5991" y="7118"/>
                      <a:pt x="5389" y="7068"/>
                    </a:cubicBezTo>
                    <a:cubicBezTo>
                      <a:pt x="5239" y="7043"/>
                      <a:pt x="5063" y="7043"/>
                      <a:pt x="4913" y="7043"/>
                    </a:cubicBezTo>
                    <a:cubicBezTo>
                      <a:pt x="4587" y="7043"/>
                      <a:pt x="4286" y="7043"/>
                      <a:pt x="4036" y="6918"/>
                    </a:cubicBezTo>
                    <a:cubicBezTo>
                      <a:pt x="3484" y="6667"/>
                      <a:pt x="3284" y="5965"/>
                      <a:pt x="3384" y="5389"/>
                    </a:cubicBezTo>
                    <a:cubicBezTo>
                      <a:pt x="3384" y="5314"/>
                      <a:pt x="3384" y="5238"/>
                      <a:pt x="3409" y="5163"/>
                    </a:cubicBezTo>
                    <a:cubicBezTo>
                      <a:pt x="3459" y="4913"/>
                      <a:pt x="3509" y="4612"/>
                      <a:pt x="3409" y="4311"/>
                    </a:cubicBezTo>
                    <a:cubicBezTo>
                      <a:pt x="3259" y="3835"/>
                      <a:pt x="2783" y="3609"/>
                      <a:pt x="2382" y="3409"/>
                    </a:cubicBezTo>
                    <a:cubicBezTo>
                      <a:pt x="2281" y="3384"/>
                      <a:pt x="2181" y="3334"/>
                      <a:pt x="2106" y="3284"/>
                    </a:cubicBezTo>
                    <a:cubicBezTo>
                      <a:pt x="1028" y="2707"/>
                      <a:pt x="452" y="1304"/>
                      <a:pt x="828" y="126"/>
                    </a:cubicBez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2148;p73"/>
              <p:cNvSpPr/>
              <p:nvPr/>
            </p:nvSpPr>
            <p:spPr>
              <a:xfrm>
                <a:off x="4311700" y="4145375"/>
                <a:ext cx="2362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3811" extrusionOk="0">
                    <a:moveTo>
                      <a:pt x="4587" y="1"/>
                    </a:moveTo>
                    <a:cubicBezTo>
                      <a:pt x="4537" y="1"/>
                      <a:pt x="4462" y="1"/>
                      <a:pt x="4412" y="26"/>
                    </a:cubicBezTo>
                    <a:cubicBezTo>
                      <a:pt x="4311" y="76"/>
                      <a:pt x="4286" y="201"/>
                      <a:pt x="4286" y="301"/>
                    </a:cubicBezTo>
                    <a:cubicBezTo>
                      <a:pt x="4286" y="452"/>
                      <a:pt x="4361" y="602"/>
                      <a:pt x="4437" y="727"/>
                    </a:cubicBezTo>
                    <a:cubicBezTo>
                      <a:pt x="3660" y="903"/>
                      <a:pt x="2933" y="1229"/>
                      <a:pt x="2306" y="1680"/>
                    </a:cubicBezTo>
                    <a:cubicBezTo>
                      <a:pt x="2056" y="1529"/>
                      <a:pt x="1805" y="1404"/>
                      <a:pt x="1529" y="1279"/>
                    </a:cubicBezTo>
                    <a:cubicBezTo>
                      <a:pt x="1279" y="1179"/>
                      <a:pt x="1028" y="1078"/>
                      <a:pt x="752" y="1053"/>
                    </a:cubicBezTo>
                    <a:cubicBezTo>
                      <a:pt x="477" y="1053"/>
                      <a:pt x="201" y="1103"/>
                      <a:pt x="0" y="1254"/>
                    </a:cubicBezTo>
                    <a:cubicBezTo>
                      <a:pt x="101" y="1454"/>
                      <a:pt x="301" y="1580"/>
                      <a:pt x="477" y="1655"/>
                    </a:cubicBezTo>
                    <a:cubicBezTo>
                      <a:pt x="802" y="1830"/>
                      <a:pt x="1153" y="1930"/>
                      <a:pt x="1504" y="2006"/>
                    </a:cubicBezTo>
                    <a:cubicBezTo>
                      <a:pt x="1153" y="2006"/>
                      <a:pt x="802" y="2156"/>
                      <a:pt x="502" y="2331"/>
                    </a:cubicBezTo>
                    <a:cubicBezTo>
                      <a:pt x="401" y="2407"/>
                      <a:pt x="301" y="2457"/>
                      <a:pt x="226" y="2557"/>
                    </a:cubicBezTo>
                    <a:cubicBezTo>
                      <a:pt x="126" y="2632"/>
                      <a:pt x="76" y="2732"/>
                      <a:pt x="76" y="2858"/>
                    </a:cubicBezTo>
                    <a:cubicBezTo>
                      <a:pt x="211" y="2880"/>
                      <a:pt x="349" y="2892"/>
                      <a:pt x="486" y="2892"/>
                    </a:cubicBezTo>
                    <a:cubicBezTo>
                      <a:pt x="808" y="2892"/>
                      <a:pt x="1131" y="2830"/>
                      <a:pt x="1429" y="2707"/>
                    </a:cubicBezTo>
                    <a:cubicBezTo>
                      <a:pt x="1579" y="2632"/>
                      <a:pt x="2005" y="2482"/>
                      <a:pt x="2281" y="2357"/>
                    </a:cubicBezTo>
                    <a:lnTo>
                      <a:pt x="2281" y="2382"/>
                    </a:lnTo>
                    <a:cubicBezTo>
                      <a:pt x="3108" y="2983"/>
                      <a:pt x="4061" y="3334"/>
                      <a:pt x="5063" y="3434"/>
                    </a:cubicBezTo>
                    <a:cubicBezTo>
                      <a:pt x="5038" y="3459"/>
                      <a:pt x="5013" y="3484"/>
                      <a:pt x="4988" y="3484"/>
                    </a:cubicBezTo>
                    <a:cubicBezTo>
                      <a:pt x="4913" y="3560"/>
                      <a:pt x="4787" y="3610"/>
                      <a:pt x="4787" y="3735"/>
                    </a:cubicBezTo>
                    <a:cubicBezTo>
                      <a:pt x="4787" y="3760"/>
                      <a:pt x="4787" y="3785"/>
                      <a:pt x="4813" y="3785"/>
                    </a:cubicBezTo>
                    <a:cubicBezTo>
                      <a:pt x="4838" y="3810"/>
                      <a:pt x="4863" y="3810"/>
                      <a:pt x="4888" y="3810"/>
                    </a:cubicBezTo>
                    <a:cubicBezTo>
                      <a:pt x="4988" y="3785"/>
                      <a:pt x="5113" y="3760"/>
                      <a:pt x="5214" y="3710"/>
                    </a:cubicBezTo>
                    <a:cubicBezTo>
                      <a:pt x="5414" y="3635"/>
                      <a:pt x="5589" y="3560"/>
                      <a:pt x="5790" y="3459"/>
                    </a:cubicBezTo>
                    <a:cubicBezTo>
                      <a:pt x="6116" y="3459"/>
                      <a:pt x="6467" y="3434"/>
                      <a:pt x="6792" y="3359"/>
                    </a:cubicBezTo>
                    <a:cubicBezTo>
                      <a:pt x="6843" y="3359"/>
                      <a:pt x="6893" y="3334"/>
                      <a:pt x="6968" y="3334"/>
                    </a:cubicBezTo>
                    <a:cubicBezTo>
                      <a:pt x="7143" y="3284"/>
                      <a:pt x="7319" y="3234"/>
                      <a:pt x="7494" y="3184"/>
                    </a:cubicBezTo>
                    <a:lnTo>
                      <a:pt x="7519" y="3184"/>
                    </a:lnTo>
                    <a:cubicBezTo>
                      <a:pt x="7569" y="3159"/>
                      <a:pt x="7620" y="3133"/>
                      <a:pt x="7670" y="3108"/>
                    </a:cubicBezTo>
                    <a:lnTo>
                      <a:pt x="7695" y="3108"/>
                    </a:lnTo>
                    <a:cubicBezTo>
                      <a:pt x="7745" y="3083"/>
                      <a:pt x="7795" y="3058"/>
                      <a:pt x="7845" y="3033"/>
                    </a:cubicBezTo>
                    <a:lnTo>
                      <a:pt x="7895" y="3033"/>
                    </a:lnTo>
                    <a:cubicBezTo>
                      <a:pt x="7970" y="2983"/>
                      <a:pt x="8046" y="2958"/>
                      <a:pt x="8146" y="2908"/>
                    </a:cubicBezTo>
                    <a:cubicBezTo>
                      <a:pt x="8171" y="2908"/>
                      <a:pt x="8196" y="2908"/>
                      <a:pt x="8196" y="2883"/>
                    </a:cubicBezTo>
                    <a:cubicBezTo>
                      <a:pt x="8246" y="2858"/>
                      <a:pt x="8271" y="2858"/>
                      <a:pt x="8321" y="2833"/>
                    </a:cubicBezTo>
                    <a:cubicBezTo>
                      <a:pt x="8346" y="2808"/>
                      <a:pt x="8371" y="2808"/>
                      <a:pt x="8396" y="2783"/>
                    </a:cubicBezTo>
                    <a:cubicBezTo>
                      <a:pt x="8422" y="2758"/>
                      <a:pt x="8472" y="2758"/>
                      <a:pt x="8497" y="2732"/>
                    </a:cubicBezTo>
                    <a:cubicBezTo>
                      <a:pt x="8522" y="2707"/>
                      <a:pt x="8572" y="2682"/>
                      <a:pt x="8597" y="2657"/>
                    </a:cubicBezTo>
                    <a:cubicBezTo>
                      <a:pt x="8622" y="2657"/>
                      <a:pt x="8647" y="2632"/>
                      <a:pt x="8672" y="2632"/>
                    </a:cubicBezTo>
                    <a:cubicBezTo>
                      <a:pt x="8747" y="2582"/>
                      <a:pt x="8797" y="2557"/>
                      <a:pt x="8848" y="2507"/>
                    </a:cubicBezTo>
                    <a:cubicBezTo>
                      <a:pt x="8873" y="2482"/>
                      <a:pt x="8898" y="2482"/>
                      <a:pt x="8923" y="2457"/>
                    </a:cubicBezTo>
                    <a:cubicBezTo>
                      <a:pt x="8948" y="2432"/>
                      <a:pt x="8998" y="2407"/>
                      <a:pt x="9048" y="2382"/>
                    </a:cubicBezTo>
                    <a:cubicBezTo>
                      <a:pt x="9048" y="2357"/>
                      <a:pt x="9073" y="2331"/>
                      <a:pt x="9098" y="2331"/>
                    </a:cubicBezTo>
                    <a:cubicBezTo>
                      <a:pt x="9148" y="2306"/>
                      <a:pt x="9173" y="2256"/>
                      <a:pt x="9224" y="2231"/>
                    </a:cubicBezTo>
                    <a:cubicBezTo>
                      <a:pt x="9249" y="2206"/>
                      <a:pt x="9249" y="2206"/>
                      <a:pt x="9274" y="2181"/>
                    </a:cubicBezTo>
                    <a:cubicBezTo>
                      <a:pt x="9324" y="2131"/>
                      <a:pt x="9399" y="2081"/>
                      <a:pt x="9449" y="2031"/>
                    </a:cubicBezTo>
                    <a:cubicBezTo>
                      <a:pt x="9399" y="1981"/>
                      <a:pt x="9324" y="1930"/>
                      <a:pt x="9274" y="1880"/>
                    </a:cubicBezTo>
                    <a:cubicBezTo>
                      <a:pt x="9249" y="1880"/>
                      <a:pt x="9249" y="1855"/>
                      <a:pt x="9224" y="1855"/>
                    </a:cubicBezTo>
                    <a:cubicBezTo>
                      <a:pt x="9173" y="1805"/>
                      <a:pt x="9148" y="1780"/>
                      <a:pt x="9098" y="1755"/>
                    </a:cubicBezTo>
                    <a:cubicBezTo>
                      <a:pt x="9073" y="1730"/>
                      <a:pt x="9048" y="1730"/>
                      <a:pt x="9048" y="1705"/>
                    </a:cubicBezTo>
                    <a:cubicBezTo>
                      <a:pt x="8998" y="1680"/>
                      <a:pt x="8948" y="1630"/>
                      <a:pt x="8923" y="1605"/>
                    </a:cubicBezTo>
                    <a:cubicBezTo>
                      <a:pt x="8898" y="1605"/>
                      <a:pt x="8873" y="1580"/>
                      <a:pt x="8848" y="1580"/>
                    </a:cubicBezTo>
                    <a:cubicBezTo>
                      <a:pt x="8797" y="1529"/>
                      <a:pt x="8747" y="1504"/>
                      <a:pt x="8672" y="1454"/>
                    </a:cubicBezTo>
                    <a:cubicBezTo>
                      <a:pt x="8647" y="1454"/>
                      <a:pt x="8622" y="1429"/>
                      <a:pt x="8597" y="1404"/>
                    </a:cubicBezTo>
                    <a:cubicBezTo>
                      <a:pt x="8572" y="1379"/>
                      <a:pt x="8522" y="1379"/>
                      <a:pt x="8497" y="1354"/>
                    </a:cubicBezTo>
                    <a:cubicBezTo>
                      <a:pt x="8472" y="1329"/>
                      <a:pt x="8422" y="1304"/>
                      <a:pt x="8396" y="1304"/>
                    </a:cubicBezTo>
                    <a:cubicBezTo>
                      <a:pt x="8371" y="1279"/>
                      <a:pt x="8346" y="1254"/>
                      <a:pt x="8321" y="1254"/>
                    </a:cubicBezTo>
                    <a:cubicBezTo>
                      <a:pt x="8271" y="1229"/>
                      <a:pt x="8246" y="1204"/>
                      <a:pt x="8196" y="1204"/>
                    </a:cubicBezTo>
                    <a:cubicBezTo>
                      <a:pt x="8196" y="1179"/>
                      <a:pt x="8171" y="1179"/>
                      <a:pt x="8146" y="1154"/>
                    </a:cubicBezTo>
                    <a:cubicBezTo>
                      <a:pt x="8046" y="1128"/>
                      <a:pt x="7970" y="1078"/>
                      <a:pt x="7895" y="1053"/>
                    </a:cubicBezTo>
                    <a:cubicBezTo>
                      <a:pt x="7870" y="1053"/>
                      <a:pt x="7870" y="1028"/>
                      <a:pt x="7845" y="1028"/>
                    </a:cubicBezTo>
                    <a:cubicBezTo>
                      <a:pt x="7795" y="1003"/>
                      <a:pt x="7745" y="1003"/>
                      <a:pt x="7695" y="978"/>
                    </a:cubicBezTo>
                    <a:cubicBezTo>
                      <a:pt x="7695" y="978"/>
                      <a:pt x="7670" y="978"/>
                      <a:pt x="7670" y="953"/>
                    </a:cubicBezTo>
                    <a:cubicBezTo>
                      <a:pt x="7620" y="953"/>
                      <a:pt x="7569" y="928"/>
                      <a:pt x="7519" y="903"/>
                    </a:cubicBezTo>
                    <a:lnTo>
                      <a:pt x="7494" y="903"/>
                    </a:lnTo>
                    <a:cubicBezTo>
                      <a:pt x="7269" y="828"/>
                      <a:pt x="7018" y="753"/>
                      <a:pt x="6792" y="727"/>
                    </a:cubicBezTo>
                    <a:cubicBezTo>
                      <a:pt x="6492" y="652"/>
                      <a:pt x="6191" y="627"/>
                      <a:pt x="5915" y="602"/>
                    </a:cubicBezTo>
                    <a:cubicBezTo>
                      <a:pt x="5715" y="226"/>
                      <a:pt x="4963" y="26"/>
                      <a:pt x="4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2149;p73"/>
              <p:cNvSpPr/>
              <p:nvPr/>
            </p:nvSpPr>
            <p:spPr>
              <a:xfrm>
                <a:off x="5358700" y="3896625"/>
                <a:ext cx="2368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3811" extrusionOk="0">
                    <a:moveTo>
                      <a:pt x="4612" y="1"/>
                    </a:moveTo>
                    <a:cubicBezTo>
                      <a:pt x="4537" y="1"/>
                      <a:pt x="4487" y="1"/>
                      <a:pt x="4436" y="26"/>
                    </a:cubicBezTo>
                    <a:cubicBezTo>
                      <a:pt x="4336" y="76"/>
                      <a:pt x="4286" y="201"/>
                      <a:pt x="4311" y="327"/>
                    </a:cubicBezTo>
                    <a:cubicBezTo>
                      <a:pt x="4311" y="477"/>
                      <a:pt x="4361" y="627"/>
                      <a:pt x="4436" y="753"/>
                    </a:cubicBezTo>
                    <a:cubicBezTo>
                      <a:pt x="3685" y="928"/>
                      <a:pt x="2958" y="1229"/>
                      <a:pt x="2331" y="1705"/>
                    </a:cubicBezTo>
                    <a:cubicBezTo>
                      <a:pt x="2081" y="1555"/>
                      <a:pt x="1830" y="1429"/>
                      <a:pt x="1554" y="1304"/>
                    </a:cubicBezTo>
                    <a:cubicBezTo>
                      <a:pt x="1304" y="1204"/>
                      <a:pt x="1053" y="1103"/>
                      <a:pt x="777" y="1078"/>
                    </a:cubicBezTo>
                    <a:cubicBezTo>
                      <a:pt x="734" y="1074"/>
                      <a:pt x="690" y="1072"/>
                      <a:pt x="647" y="1072"/>
                    </a:cubicBezTo>
                    <a:cubicBezTo>
                      <a:pt x="416" y="1072"/>
                      <a:pt x="190" y="1131"/>
                      <a:pt x="0" y="1279"/>
                    </a:cubicBezTo>
                    <a:cubicBezTo>
                      <a:pt x="126" y="1454"/>
                      <a:pt x="301" y="1580"/>
                      <a:pt x="502" y="1680"/>
                    </a:cubicBezTo>
                    <a:cubicBezTo>
                      <a:pt x="827" y="1830"/>
                      <a:pt x="1178" y="1956"/>
                      <a:pt x="1529" y="2006"/>
                    </a:cubicBezTo>
                    <a:cubicBezTo>
                      <a:pt x="1178" y="2006"/>
                      <a:pt x="827" y="2181"/>
                      <a:pt x="527" y="2357"/>
                    </a:cubicBezTo>
                    <a:cubicBezTo>
                      <a:pt x="426" y="2407"/>
                      <a:pt x="326" y="2482"/>
                      <a:pt x="226" y="2557"/>
                    </a:cubicBezTo>
                    <a:cubicBezTo>
                      <a:pt x="151" y="2632"/>
                      <a:pt x="101" y="2758"/>
                      <a:pt x="101" y="2858"/>
                    </a:cubicBezTo>
                    <a:cubicBezTo>
                      <a:pt x="239" y="2888"/>
                      <a:pt x="379" y="2903"/>
                      <a:pt x="519" y="2903"/>
                    </a:cubicBezTo>
                    <a:cubicBezTo>
                      <a:pt x="838" y="2903"/>
                      <a:pt x="1158" y="2829"/>
                      <a:pt x="1454" y="2707"/>
                    </a:cubicBezTo>
                    <a:cubicBezTo>
                      <a:pt x="1604" y="2632"/>
                      <a:pt x="2005" y="2482"/>
                      <a:pt x="2306" y="2382"/>
                    </a:cubicBezTo>
                    <a:cubicBezTo>
                      <a:pt x="3133" y="3008"/>
                      <a:pt x="4086" y="3359"/>
                      <a:pt x="5063" y="3459"/>
                    </a:cubicBezTo>
                    <a:cubicBezTo>
                      <a:pt x="5063" y="3459"/>
                      <a:pt x="5038" y="3484"/>
                      <a:pt x="5013" y="3509"/>
                    </a:cubicBezTo>
                    <a:cubicBezTo>
                      <a:pt x="4938" y="3560"/>
                      <a:pt x="4812" y="3610"/>
                      <a:pt x="4812" y="3735"/>
                    </a:cubicBezTo>
                    <a:cubicBezTo>
                      <a:pt x="4812" y="3760"/>
                      <a:pt x="4812" y="3785"/>
                      <a:pt x="4837" y="3810"/>
                    </a:cubicBezTo>
                    <a:lnTo>
                      <a:pt x="4913" y="3810"/>
                    </a:lnTo>
                    <a:cubicBezTo>
                      <a:pt x="5013" y="3810"/>
                      <a:pt x="5113" y="3760"/>
                      <a:pt x="5213" y="3735"/>
                    </a:cubicBezTo>
                    <a:cubicBezTo>
                      <a:pt x="5414" y="3635"/>
                      <a:pt x="5614" y="3560"/>
                      <a:pt x="5815" y="3484"/>
                    </a:cubicBezTo>
                    <a:cubicBezTo>
                      <a:pt x="6141" y="3484"/>
                      <a:pt x="6467" y="3434"/>
                      <a:pt x="6792" y="3384"/>
                    </a:cubicBezTo>
                    <a:cubicBezTo>
                      <a:pt x="6868" y="3359"/>
                      <a:pt x="6918" y="3359"/>
                      <a:pt x="6993" y="3334"/>
                    </a:cubicBezTo>
                    <a:cubicBezTo>
                      <a:pt x="7168" y="3284"/>
                      <a:pt x="7344" y="3234"/>
                      <a:pt x="7519" y="3184"/>
                    </a:cubicBezTo>
                    <a:cubicBezTo>
                      <a:pt x="7569" y="3159"/>
                      <a:pt x="7619" y="3159"/>
                      <a:pt x="7670" y="3134"/>
                    </a:cubicBezTo>
                    <a:cubicBezTo>
                      <a:pt x="7695" y="3134"/>
                      <a:pt x="7720" y="3108"/>
                      <a:pt x="7720" y="3108"/>
                    </a:cubicBezTo>
                    <a:cubicBezTo>
                      <a:pt x="7770" y="3108"/>
                      <a:pt x="7820" y="3083"/>
                      <a:pt x="7870" y="3058"/>
                    </a:cubicBezTo>
                    <a:lnTo>
                      <a:pt x="7895" y="3033"/>
                    </a:lnTo>
                    <a:cubicBezTo>
                      <a:pt x="7995" y="3008"/>
                      <a:pt x="8071" y="2958"/>
                      <a:pt x="8171" y="2933"/>
                    </a:cubicBezTo>
                    <a:cubicBezTo>
                      <a:pt x="8171" y="2908"/>
                      <a:pt x="8196" y="2908"/>
                      <a:pt x="8221" y="2908"/>
                    </a:cubicBezTo>
                    <a:cubicBezTo>
                      <a:pt x="8271" y="2883"/>
                      <a:pt x="8296" y="2858"/>
                      <a:pt x="8321" y="2833"/>
                    </a:cubicBezTo>
                    <a:cubicBezTo>
                      <a:pt x="8371" y="2833"/>
                      <a:pt x="8396" y="2808"/>
                      <a:pt x="8421" y="2808"/>
                    </a:cubicBezTo>
                    <a:cubicBezTo>
                      <a:pt x="8447" y="2783"/>
                      <a:pt x="8472" y="2758"/>
                      <a:pt x="8522" y="2733"/>
                    </a:cubicBezTo>
                    <a:cubicBezTo>
                      <a:pt x="8547" y="2733"/>
                      <a:pt x="8597" y="2707"/>
                      <a:pt x="8622" y="2682"/>
                    </a:cubicBezTo>
                    <a:cubicBezTo>
                      <a:pt x="8647" y="2657"/>
                      <a:pt x="8672" y="2657"/>
                      <a:pt x="8697" y="2632"/>
                    </a:cubicBezTo>
                    <a:cubicBezTo>
                      <a:pt x="8747" y="2607"/>
                      <a:pt x="8822" y="2557"/>
                      <a:pt x="8873" y="2507"/>
                    </a:cubicBezTo>
                    <a:cubicBezTo>
                      <a:pt x="8898" y="2507"/>
                      <a:pt x="8923" y="2482"/>
                      <a:pt x="8923" y="2482"/>
                    </a:cubicBezTo>
                    <a:cubicBezTo>
                      <a:pt x="8973" y="2457"/>
                      <a:pt x="9023" y="2432"/>
                      <a:pt x="9048" y="2382"/>
                    </a:cubicBezTo>
                    <a:cubicBezTo>
                      <a:pt x="9073" y="2382"/>
                      <a:pt x="9098" y="2357"/>
                      <a:pt x="9123" y="2332"/>
                    </a:cubicBezTo>
                    <a:cubicBezTo>
                      <a:pt x="9173" y="2306"/>
                      <a:pt x="9198" y="2281"/>
                      <a:pt x="9249" y="2256"/>
                    </a:cubicBezTo>
                    <a:cubicBezTo>
                      <a:pt x="9249" y="2231"/>
                      <a:pt x="9274" y="2206"/>
                      <a:pt x="9299" y="2206"/>
                    </a:cubicBezTo>
                    <a:cubicBezTo>
                      <a:pt x="9349" y="2156"/>
                      <a:pt x="9399" y="2106"/>
                      <a:pt x="9474" y="2056"/>
                    </a:cubicBezTo>
                    <a:cubicBezTo>
                      <a:pt x="9399" y="2006"/>
                      <a:pt x="9349" y="1956"/>
                      <a:pt x="9299" y="1905"/>
                    </a:cubicBezTo>
                    <a:cubicBezTo>
                      <a:pt x="9274" y="1880"/>
                      <a:pt x="9249" y="1880"/>
                      <a:pt x="9249" y="1855"/>
                    </a:cubicBezTo>
                    <a:cubicBezTo>
                      <a:pt x="9198" y="1830"/>
                      <a:pt x="9173" y="1805"/>
                      <a:pt x="9123" y="1755"/>
                    </a:cubicBezTo>
                    <a:cubicBezTo>
                      <a:pt x="9098" y="1755"/>
                      <a:pt x="9073" y="1730"/>
                      <a:pt x="9048" y="1705"/>
                    </a:cubicBezTo>
                    <a:cubicBezTo>
                      <a:pt x="9023" y="1680"/>
                      <a:pt x="8973" y="1655"/>
                      <a:pt x="8923" y="1630"/>
                    </a:cubicBezTo>
                    <a:cubicBezTo>
                      <a:pt x="8923" y="1605"/>
                      <a:pt x="8898" y="1605"/>
                      <a:pt x="8873" y="1580"/>
                    </a:cubicBezTo>
                    <a:cubicBezTo>
                      <a:pt x="8822" y="1555"/>
                      <a:pt x="8747" y="1504"/>
                      <a:pt x="8697" y="1479"/>
                    </a:cubicBezTo>
                    <a:cubicBezTo>
                      <a:pt x="8672" y="1454"/>
                      <a:pt x="8647" y="1429"/>
                      <a:pt x="8622" y="1429"/>
                    </a:cubicBezTo>
                    <a:cubicBezTo>
                      <a:pt x="8597" y="1404"/>
                      <a:pt x="8547" y="1379"/>
                      <a:pt x="8522" y="1354"/>
                    </a:cubicBezTo>
                    <a:cubicBezTo>
                      <a:pt x="8472" y="1354"/>
                      <a:pt x="8447" y="1329"/>
                      <a:pt x="8421" y="1304"/>
                    </a:cubicBezTo>
                    <a:cubicBezTo>
                      <a:pt x="8396" y="1304"/>
                      <a:pt x="8371" y="1279"/>
                      <a:pt x="8321" y="1254"/>
                    </a:cubicBezTo>
                    <a:cubicBezTo>
                      <a:pt x="8296" y="1254"/>
                      <a:pt x="8271" y="1229"/>
                      <a:pt x="8221" y="1204"/>
                    </a:cubicBezTo>
                    <a:cubicBezTo>
                      <a:pt x="8196" y="1204"/>
                      <a:pt x="8171" y="1179"/>
                      <a:pt x="8171" y="1179"/>
                    </a:cubicBezTo>
                    <a:cubicBezTo>
                      <a:pt x="8071" y="1129"/>
                      <a:pt x="7995" y="1103"/>
                      <a:pt x="7895" y="1053"/>
                    </a:cubicBezTo>
                    <a:lnTo>
                      <a:pt x="7870" y="1053"/>
                    </a:lnTo>
                    <a:cubicBezTo>
                      <a:pt x="7820" y="1028"/>
                      <a:pt x="7770" y="1003"/>
                      <a:pt x="7720" y="1003"/>
                    </a:cubicBezTo>
                    <a:cubicBezTo>
                      <a:pt x="7720" y="978"/>
                      <a:pt x="7695" y="978"/>
                      <a:pt x="7670" y="978"/>
                    </a:cubicBezTo>
                    <a:cubicBezTo>
                      <a:pt x="7619" y="953"/>
                      <a:pt x="7569" y="928"/>
                      <a:pt x="7519" y="928"/>
                    </a:cubicBezTo>
                    <a:cubicBezTo>
                      <a:pt x="7269" y="828"/>
                      <a:pt x="7043" y="778"/>
                      <a:pt x="6792" y="728"/>
                    </a:cubicBezTo>
                    <a:cubicBezTo>
                      <a:pt x="6517" y="677"/>
                      <a:pt x="6216" y="627"/>
                      <a:pt x="5915" y="627"/>
                    </a:cubicBezTo>
                    <a:cubicBezTo>
                      <a:pt x="5740" y="226"/>
                      <a:pt x="4988" y="51"/>
                      <a:pt x="46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2150;p73"/>
              <p:cNvSpPr/>
              <p:nvPr/>
            </p:nvSpPr>
            <p:spPr>
              <a:xfrm>
                <a:off x="4480250" y="3969950"/>
                <a:ext cx="226200" cy="90875"/>
              </a:xfrm>
              <a:custGeom>
                <a:avLst/>
                <a:gdLst/>
                <a:ahLst/>
                <a:cxnLst/>
                <a:rect l="l" t="t" r="r" b="b"/>
                <a:pathLst>
                  <a:path w="9048" h="3635" extrusionOk="0">
                    <a:moveTo>
                      <a:pt x="4386" y="0"/>
                    </a:moveTo>
                    <a:cubicBezTo>
                      <a:pt x="4336" y="0"/>
                      <a:pt x="4286" y="0"/>
                      <a:pt x="4236" y="25"/>
                    </a:cubicBezTo>
                    <a:cubicBezTo>
                      <a:pt x="4136" y="50"/>
                      <a:pt x="4111" y="175"/>
                      <a:pt x="4111" y="301"/>
                    </a:cubicBezTo>
                    <a:cubicBezTo>
                      <a:pt x="4111" y="451"/>
                      <a:pt x="4161" y="576"/>
                      <a:pt x="4261" y="702"/>
                    </a:cubicBezTo>
                    <a:cubicBezTo>
                      <a:pt x="3534" y="877"/>
                      <a:pt x="2832" y="1178"/>
                      <a:pt x="2206" y="1629"/>
                    </a:cubicBezTo>
                    <a:cubicBezTo>
                      <a:pt x="1980" y="1479"/>
                      <a:pt x="1730" y="1353"/>
                      <a:pt x="1479" y="1228"/>
                    </a:cubicBezTo>
                    <a:cubicBezTo>
                      <a:pt x="1253" y="1128"/>
                      <a:pt x="1003" y="1053"/>
                      <a:pt x="727" y="1028"/>
                    </a:cubicBezTo>
                    <a:cubicBezTo>
                      <a:pt x="686" y="1024"/>
                      <a:pt x="646" y="1021"/>
                      <a:pt x="605" y="1021"/>
                    </a:cubicBezTo>
                    <a:cubicBezTo>
                      <a:pt x="396" y="1021"/>
                      <a:pt x="189" y="1077"/>
                      <a:pt x="0" y="1203"/>
                    </a:cubicBezTo>
                    <a:cubicBezTo>
                      <a:pt x="101" y="1378"/>
                      <a:pt x="301" y="1504"/>
                      <a:pt x="477" y="1579"/>
                    </a:cubicBezTo>
                    <a:cubicBezTo>
                      <a:pt x="777" y="1729"/>
                      <a:pt x="1128" y="1855"/>
                      <a:pt x="1454" y="1905"/>
                    </a:cubicBezTo>
                    <a:cubicBezTo>
                      <a:pt x="1103" y="1905"/>
                      <a:pt x="802" y="2055"/>
                      <a:pt x="502" y="2231"/>
                    </a:cubicBezTo>
                    <a:cubicBezTo>
                      <a:pt x="401" y="2281"/>
                      <a:pt x="301" y="2356"/>
                      <a:pt x="226" y="2431"/>
                    </a:cubicBezTo>
                    <a:cubicBezTo>
                      <a:pt x="151" y="2506"/>
                      <a:pt x="101" y="2607"/>
                      <a:pt x="76" y="2732"/>
                    </a:cubicBezTo>
                    <a:cubicBezTo>
                      <a:pt x="211" y="2754"/>
                      <a:pt x="346" y="2766"/>
                      <a:pt x="480" y="2766"/>
                    </a:cubicBezTo>
                    <a:cubicBezTo>
                      <a:pt x="793" y="2766"/>
                      <a:pt x="1098" y="2704"/>
                      <a:pt x="1379" y="2582"/>
                    </a:cubicBezTo>
                    <a:cubicBezTo>
                      <a:pt x="1529" y="2506"/>
                      <a:pt x="1930" y="2356"/>
                      <a:pt x="2206" y="2256"/>
                    </a:cubicBezTo>
                    <a:lnTo>
                      <a:pt x="2206" y="2281"/>
                    </a:lnTo>
                    <a:cubicBezTo>
                      <a:pt x="2983" y="2857"/>
                      <a:pt x="3910" y="3183"/>
                      <a:pt x="4837" y="3283"/>
                    </a:cubicBezTo>
                    <a:cubicBezTo>
                      <a:pt x="4837" y="3308"/>
                      <a:pt x="4812" y="3308"/>
                      <a:pt x="4787" y="3333"/>
                    </a:cubicBezTo>
                    <a:cubicBezTo>
                      <a:pt x="4712" y="3384"/>
                      <a:pt x="4587" y="3459"/>
                      <a:pt x="4587" y="3559"/>
                    </a:cubicBezTo>
                    <a:cubicBezTo>
                      <a:pt x="4587" y="3584"/>
                      <a:pt x="4587" y="3609"/>
                      <a:pt x="4612" y="3634"/>
                    </a:cubicBezTo>
                    <a:lnTo>
                      <a:pt x="4687" y="3634"/>
                    </a:lnTo>
                    <a:cubicBezTo>
                      <a:pt x="4787" y="3634"/>
                      <a:pt x="4888" y="3584"/>
                      <a:pt x="4988" y="3559"/>
                    </a:cubicBezTo>
                    <a:cubicBezTo>
                      <a:pt x="5188" y="3459"/>
                      <a:pt x="5364" y="3384"/>
                      <a:pt x="5564" y="3308"/>
                    </a:cubicBezTo>
                    <a:cubicBezTo>
                      <a:pt x="5865" y="3308"/>
                      <a:pt x="6191" y="3283"/>
                      <a:pt x="6492" y="3208"/>
                    </a:cubicBezTo>
                    <a:cubicBezTo>
                      <a:pt x="6567" y="3208"/>
                      <a:pt x="6617" y="3183"/>
                      <a:pt x="6667" y="3183"/>
                    </a:cubicBezTo>
                    <a:cubicBezTo>
                      <a:pt x="6842" y="3133"/>
                      <a:pt x="7018" y="3083"/>
                      <a:pt x="7168" y="3033"/>
                    </a:cubicBezTo>
                    <a:lnTo>
                      <a:pt x="7193" y="3033"/>
                    </a:lnTo>
                    <a:cubicBezTo>
                      <a:pt x="7243" y="3008"/>
                      <a:pt x="7294" y="3008"/>
                      <a:pt x="7344" y="2983"/>
                    </a:cubicBezTo>
                    <a:cubicBezTo>
                      <a:pt x="7344" y="2983"/>
                      <a:pt x="7369" y="2957"/>
                      <a:pt x="7369" y="2957"/>
                    </a:cubicBezTo>
                    <a:cubicBezTo>
                      <a:pt x="7419" y="2957"/>
                      <a:pt x="7469" y="2932"/>
                      <a:pt x="7519" y="2907"/>
                    </a:cubicBezTo>
                    <a:lnTo>
                      <a:pt x="7544" y="2907"/>
                    </a:lnTo>
                    <a:cubicBezTo>
                      <a:pt x="7644" y="2857"/>
                      <a:pt x="7720" y="2832"/>
                      <a:pt x="7795" y="2782"/>
                    </a:cubicBezTo>
                    <a:cubicBezTo>
                      <a:pt x="7820" y="2782"/>
                      <a:pt x="7845" y="2757"/>
                      <a:pt x="7845" y="2757"/>
                    </a:cubicBezTo>
                    <a:cubicBezTo>
                      <a:pt x="7895" y="2732"/>
                      <a:pt x="7920" y="2732"/>
                      <a:pt x="7945" y="2707"/>
                    </a:cubicBezTo>
                    <a:cubicBezTo>
                      <a:pt x="7995" y="2682"/>
                      <a:pt x="8020" y="2682"/>
                      <a:pt x="8046" y="2657"/>
                    </a:cubicBezTo>
                    <a:cubicBezTo>
                      <a:pt x="8071" y="2632"/>
                      <a:pt x="8096" y="2632"/>
                      <a:pt x="8146" y="2607"/>
                    </a:cubicBezTo>
                    <a:cubicBezTo>
                      <a:pt x="8171" y="2582"/>
                      <a:pt x="8196" y="2582"/>
                      <a:pt x="8246" y="2556"/>
                    </a:cubicBezTo>
                    <a:cubicBezTo>
                      <a:pt x="8271" y="2531"/>
                      <a:pt x="8296" y="2531"/>
                      <a:pt x="8321" y="2506"/>
                    </a:cubicBezTo>
                    <a:cubicBezTo>
                      <a:pt x="8371" y="2481"/>
                      <a:pt x="8421" y="2431"/>
                      <a:pt x="8472" y="2406"/>
                    </a:cubicBezTo>
                    <a:cubicBezTo>
                      <a:pt x="8497" y="2381"/>
                      <a:pt x="8522" y="2381"/>
                      <a:pt x="8522" y="2356"/>
                    </a:cubicBezTo>
                    <a:cubicBezTo>
                      <a:pt x="8572" y="2331"/>
                      <a:pt x="8622" y="2306"/>
                      <a:pt x="8647" y="2281"/>
                    </a:cubicBezTo>
                    <a:cubicBezTo>
                      <a:pt x="8672" y="2256"/>
                      <a:pt x="8697" y="2231"/>
                      <a:pt x="8722" y="2231"/>
                    </a:cubicBezTo>
                    <a:cubicBezTo>
                      <a:pt x="8747" y="2206"/>
                      <a:pt x="8797" y="2155"/>
                      <a:pt x="8822" y="2130"/>
                    </a:cubicBezTo>
                    <a:cubicBezTo>
                      <a:pt x="8848" y="2130"/>
                      <a:pt x="8873" y="2105"/>
                      <a:pt x="8873" y="2080"/>
                    </a:cubicBezTo>
                    <a:cubicBezTo>
                      <a:pt x="8948" y="2055"/>
                      <a:pt x="8998" y="2005"/>
                      <a:pt x="9048" y="1955"/>
                    </a:cubicBezTo>
                    <a:cubicBezTo>
                      <a:pt x="8998" y="1905"/>
                      <a:pt x="8948" y="1855"/>
                      <a:pt x="8873" y="1805"/>
                    </a:cubicBezTo>
                    <a:cubicBezTo>
                      <a:pt x="8873" y="1805"/>
                      <a:pt x="8848" y="1779"/>
                      <a:pt x="8822" y="1754"/>
                    </a:cubicBezTo>
                    <a:cubicBezTo>
                      <a:pt x="8797" y="1729"/>
                      <a:pt x="8747" y="1704"/>
                      <a:pt x="8722" y="1679"/>
                    </a:cubicBezTo>
                    <a:cubicBezTo>
                      <a:pt x="8697" y="1654"/>
                      <a:pt x="8672" y="1654"/>
                      <a:pt x="8647" y="1629"/>
                    </a:cubicBezTo>
                    <a:cubicBezTo>
                      <a:pt x="8622" y="1604"/>
                      <a:pt x="8572" y="1579"/>
                      <a:pt x="8522" y="1554"/>
                    </a:cubicBezTo>
                    <a:cubicBezTo>
                      <a:pt x="8522" y="1529"/>
                      <a:pt x="8497" y="1529"/>
                      <a:pt x="8472" y="1504"/>
                    </a:cubicBezTo>
                    <a:cubicBezTo>
                      <a:pt x="8421" y="1479"/>
                      <a:pt x="8371" y="1429"/>
                      <a:pt x="8321" y="1404"/>
                    </a:cubicBezTo>
                    <a:cubicBezTo>
                      <a:pt x="8296" y="1378"/>
                      <a:pt x="8271" y="1353"/>
                      <a:pt x="8246" y="1353"/>
                    </a:cubicBezTo>
                    <a:cubicBezTo>
                      <a:pt x="8196" y="1328"/>
                      <a:pt x="8171" y="1303"/>
                      <a:pt x="8146" y="1303"/>
                    </a:cubicBezTo>
                    <a:cubicBezTo>
                      <a:pt x="8096" y="1278"/>
                      <a:pt x="8071" y="1253"/>
                      <a:pt x="8046" y="1228"/>
                    </a:cubicBezTo>
                    <a:cubicBezTo>
                      <a:pt x="8020" y="1228"/>
                      <a:pt x="7995" y="1203"/>
                      <a:pt x="7945" y="1203"/>
                    </a:cubicBezTo>
                    <a:cubicBezTo>
                      <a:pt x="7920" y="1178"/>
                      <a:pt x="7895" y="1153"/>
                      <a:pt x="7845" y="1153"/>
                    </a:cubicBezTo>
                    <a:cubicBezTo>
                      <a:pt x="7845" y="1128"/>
                      <a:pt x="7820" y="1128"/>
                      <a:pt x="7795" y="1103"/>
                    </a:cubicBezTo>
                    <a:cubicBezTo>
                      <a:pt x="7720" y="1078"/>
                      <a:pt x="7644" y="1028"/>
                      <a:pt x="7544" y="1003"/>
                    </a:cubicBezTo>
                    <a:cubicBezTo>
                      <a:pt x="7544" y="1003"/>
                      <a:pt x="7519" y="1003"/>
                      <a:pt x="7519" y="977"/>
                    </a:cubicBezTo>
                    <a:cubicBezTo>
                      <a:pt x="7469" y="977"/>
                      <a:pt x="7419" y="952"/>
                      <a:pt x="7369" y="927"/>
                    </a:cubicBezTo>
                    <a:lnTo>
                      <a:pt x="7344" y="927"/>
                    </a:lnTo>
                    <a:cubicBezTo>
                      <a:pt x="7294" y="902"/>
                      <a:pt x="7243" y="877"/>
                      <a:pt x="7193" y="877"/>
                    </a:cubicBezTo>
                    <a:lnTo>
                      <a:pt x="7168" y="877"/>
                    </a:lnTo>
                    <a:cubicBezTo>
                      <a:pt x="6968" y="802"/>
                      <a:pt x="6717" y="727"/>
                      <a:pt x="6492" y="677"/>
                    </a:cubicBezTo>
                    <a:cubicBezTo>
                      <a:pt x="6216" y="627"/>
                      <a:pt x="5940" y="602"/>
                      <a:pt x="5665" y="576"/>
                    </a:cubicBezTo>
                    <a:cubicBezTo>
                      <a:pt x="5464" y="226"/>
                      <a:pt x="4762" y="25"/>
                      <a:pt x="4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2151;p73"/>
              <p:cNvSpPr/>
              <p:nvPr/>
            </p:nvSpPr>
            <p:spPr>
              <a:xfrm>
                <a:off x="4664450" y="4113575"/>
                <a:ext cx="241900" cy="97625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3905" extrusionOk="0">
                    <a:moveTo>
                      <a:pt x="4615" y="1"/>
                    </a:moveTo>
                    <a:cubicBezTo>
                      <a:pt x="4587" y="1"/>
                      <a:pt x="4562" y="7"/>
                      <a:pt x="4537" y="19"/>
                    </a:cubicBezTo>
                    <a:cubicBezTo>
                      <a:pt x="4437" y="70"/>
                      <a:pt x="4387" y="195"/>
                      <a:pt x="4387" y="320"/>
                    </a:cubicBezTo>
                    <a:cubicBezTo>
                      <a:pt x="4412" y="471"/>
                      <a:pt x="4462" y="621"/>
                      <a:pt x="4537" y="771"/>
                    </a:cubicBezTo>
                    <a:cubicBezTo>
                      <a:pt x="3760" y="922"/>
                      <a:pt x="3033" y="1248"/>
                      <a:pt x="2382" y="1749"/>
                    </a:cubicBezTo>
                    <a:cubicBezTo>
                      <a:pt x="2131" y="1573"/>
                      <a:pt x="1855" y="1448"/>
                      <a:pt x="1580" y="1323"/>
                    </a:cubicBezTo>
                    <a:cubicBezTo>
                      <a:pt x="1329" y="1222"/>
                      <a:pt x="1079" y="1122"/>
                      <a:pt x="803" y="1097"/>
                    </a:cubicBezTo>
                    <a:cubicBezTo>
                      <a:pt x="759" y="1093"/>
                      <a:pt x="715" y="1091"/>
                      <a:pt x="670" y="1091"/>
                    </a:cubicBezTo>
                    <a:cubicBezTo>
                      <a:pt x="434" y="1091"/>
                      <a:pt x="191" y="1150"/>
                      <a:pt x="1" y="1298"/>
                    </a:cubicBezTo>
                    <a:cubicBezTo>
                      <a:pt x="126" y="1498"/>
                      <a:pt x="327" y="1623"/>
                      <a:pt x="502" y="1699"/>
                    </a:cubicBezTo>
                    <a:cubicBezTo>
                      <a:pt x="853" y="1874"/>
                      <a:pt x="1204" y="1999"/>
                      <a:pt x="1555" y="2050"/>
                    </a:cubicBezTo>
                    <a:cubicBezTo>
                      <a:pt x="1204" y="2050"/>
                      <a:pt x="853" y="2225"/>
                      <a:pt x="527" y="2400"/>
                    </a:cubicBezTo>
                    <a:cubicBezTo>
                      <a:pt x="427" y="2451"/>
                      <a:pt x="327" y="2526"/>
                      <a:pt x="226" y="2601"/>
                    </a:cubicBezTo>
                    <a:cubicBezTo>
                      <a:pt x="151" y="2701"/>
                      <a:pt x="101" y="2801"/>
                      <a:pt x="101" y="2927"/>
                    </a:cubicBezTo>
                    <a:cubicBezTo>
                      <a:pt x="239" y="2957"/>
                      <a:pt x="382" y="2972"/>
                      <a:pt x="525" y="2972"/>
                    </a:cubicBezTo>
                    <a:cubicBezTo>
                      <a:pt x="852" y="2972"/>
                      <a:pt x="1184" y="2898"/>
                      <a:pt x="1480" y="2776"/>
                    </a:cubicBezTo>
                    <a:cubicBezTo>
                      <a:pt x="1630" y="2701"/>
                      <a:pt x="2056" y="2551"/>
                      <a:pt x="2357" y="2426"/>
                    </a:cubicBezTo>
                    <a:lnTo>
                      <a:pt x="2357" y="2451"/>
                    </a:lnTo>
                    <a:cubicBezTo>
                      <a:pt x="3184" y="3052"/>
                      <a:pt x="4186" y="3428"/>
                      <a:pt x="5189" y="3528"/>
                    </a:cubicBezTo>
                    <a:cubicBezTo>
                      <a:pt x="5164" y="3553"/>
                      <a:pt x="5139" y="3553"/>
                      <a:pt x="5139" y="3578"/>
                    </a:cubicBezTo>
                    <a:cubicBezTo>
                      <a:pt x="5038" y="3629"/>
                      <a:pt x="4913" y="3704"/>
                      <a:pt x="4913" y="3829"/>
                    </a:cubicBezTo>
                    <a:cubicBezTo>
                      <a:pt x="4913" y="3854"/>
                      <a:pt x="4913" y="3879"/>
                      <a:pt x="4938" y="3879"/>
                    </a:cubicBezTo>
                    <a:cubicBezTo>
                      <a:pt x="4963" y="3904"/>
                      <a:pt x="4988" y="3904"/>
                      <a:pt x="5013" y="3904"/>
                    </a:cubicBezTo>
                    <a:cubicBezTo>
                      <a:pt x="5139" y="3904"/>
                      <a:pt x="5239" y="3854"/>
                      <a:pt x="5339" y="3804"/>
                    </a:cubicBezTo>
                    <a:cubicBezTo>
                      <a:pt x="5540" y="3729"/>
                      <a:pt x="5740" y="3629"/>
                      <a:pt x="5941" y="3553"/>
                    </a:cubicBezTo>
                    <a:cubicBezTo>
                      <a:pt x="6292" y="3553"/>
                      <a:pt x="6617" y="3503"/>
                      <a:pt x="6943" y="3453"/>
                    </a:cubicBezTo>
                    <a:cubicBezTo>
                      <a:pt x="7018" y="3428"/>
                      <a:pt x="7069" y="3428"/>
                      <a:pt x="7144" y="3403"/>
                    </a:cubicBezTo>
                    <a:cubicBezTo>
                      <a:pt x="7319" y="3378"/>
                      <a:pt x="7495" y="3328"/>
                      <a:pt x="7695" y="3253"/>
                    </a:cubicBezTo>
                    <a:cubicBezTo>
                      <a:pt x="7745" y="3228"/>
                      <a:pt x="7795" y="3228"/>
                      <a:pt x="7845" y="3202"/>
                    </a:cubicBezTo>
                    <a:cubicBezTo>
                      <a:pt x="7871" y="3202"/>
                      <a:pt x="7871" y="3177"/>
                      <a:pt x="7896" y="3177"/>
                    </a:cubicBezTo>
                    <a:cubicBezTo>
                      <a:pt x="7946" y="3152"/>
                      <a:pt x="7996" y="3152"/>
                      <a:pt x="8046" y="3127"/>
                    </a:cubicBezTo>
                    <a:cubicBezTo>
                      <a:pt x="8046" y="3127"/>
                      <a:pt x="8071" y="3102"/>
                      <a:pt x="8096" y="3102"/>
                    </a:cubicBezTo>
                    <a:cubicBezTo>
                      <a:pt x="8171" y="3077"/>
                      <a:pt x="8246" y="3027"/>
                      <a:pt x="8347" y="3002"/>
                    </a:cubicBezTo>
                    <a:cubicBezTo>
                      <a:pt x="8372" y="2977"/>
                      <a:pt x="8397" y="2977"/>
                      <a:pt x="8397" y="2952"/>
                    </a:cubicBezTo>
                    <a:cubicBezTo>
                      <a:pt x="8447" y="2952"/>
                      <a:pt x="8472" y="2927"/>
                      <a:pt x="8522" y="2902"/>
                    </a:cubicBezTo>
                    <a:cubicBezTo>
                      <a:pt x="8547" y="2877"/>
                      <a:pt x="8572" y="2877"/>
                      <a:pt x="8597" y="2852"/>
                    </a:cubicBezTo>
                    <a:cubicBezTo>
                      <a:pt x="8647" y="2827"/>
                      <a:pt x="8673" y="2827"/>
                      <a:pt x="8698" y="2801"/>
                    </a:cubicBezTo>
                    <a:cubicBezTo>
                      <a:pt x="8748" y="2776"/>
                      <a:pt x="8773" y="2751"/>
                      <a:pt x="8823" y="2726"/>
                    </a:cubicBezTo>
                    <a:cubicBezTo>
                      <a:pt x="8848" y="2726"/>
                      <a:pt x="8873" y="2701"/>
                      <a:pt x="8898" y="2701"/>
                    </a:cubicBezTo>
                    <a:cubicBezTo>
                      <a:pt x="8948" y="2651"/>
                      <a:pt x="9023" y="2601"/>
                      <a:pt x="9074" y="2576"/>
                    </a:cubicBezTo>
                    <a:cubicBezTo>
                      <a:pt x="9099" y="2551"/>
                      <a:pt x="9124" y="2551"/>
                      <a:pt x="9124" y="2526"/>
                    </a:cubicBezTo>
                    <a:cubicBezTo>
                      <a:pt x="9174" y="2501"/>
                      <a:pt x="9224" y="2476"/>
                      <a:pt x="9249" y="2451"/>
                    </a:cubicBezTo>
                    <a:cubicBezTo>
                      <a:pt x="9274" y="2426"/>
                      <a:pt x="9299" y="2400"/>
                      <a:pt x="9324" y="2400"/>
                    </a:cubicBezTo>
                    <a:cubicBezTo>
                      <a:pt x="9374" y="2350"/>
                      <a:pt x="9399" y="2325"/>
                      <a:pt x="9449" y="2300"/>
                    </a:cubicBezTo>
                    <a:cubicBezTo>
                      <a:pt x="9475" y="2275"/>
                      <a:pt x="9500" y="2250"/>
                      <a:pt x="9500" y="2250"/>
                    </a:cubicBezTo>
                    <a:cubicBezTo>
                      <a:pt x="9575" y="2200"/>
                      <a:pt x="9625" y="2150"/>
                      <a:pt x="9675" y="2100"/>
                    </a:cubicBezTo>
                    <a:cubicBezTo>
                      <a:pt x="9625" y="2050"/>
                      <a:pt x="9575" y="1999"/>
                      <a:pt x="9500" y="1949"/>
                    </a:cubicBezTo>
                    <a:cubicBezTo>
                      <a:pt x="9500" y="1924"/>
                      <a:pt x="9475" y="1924"/>
                      <a:pt x="9449" y="1899"/>
                    </a:cubicBezTo>
                    <a:cubicBezTo>
                      <a:pt x="9399" y="1874"/>
                      <a:pt x="9374" y="1824"/>
                      <a:pt x="9324" y="1799"/>
                    </a:cubicBezTo>
                    <a:cubicBezTo>
                      <a:pt x="9299" y="1774"/>
                      <a:pt x="9274" y="1774"/>
                      <a:pt x="9249" y="1749"/>
                    </a:cubicBezTo>
                    <a:cubicBezTo>
                      <a:pt x="9224" y="1724"/>
                      <a:pt x="9174" y="1699"/>
                      <a:pt x="9124" y="1649"/>
                    </a:cubicBezTo>
                    <a:cubicBezTo>
                      <a:pt x="9124" y="1649"/>
                      <a:pt x="9099" y="1623"/>
                      <a:pt x="9074" y="1623"/>
                    </a:cubicBezTo>
                    <a:cubicBezTo>
                      <a:pt x="9023" y="1573"/>
                      <a:pt x="8948" y="1548"/>
                      <a:pt x="8898" y="1498"/>
                    </a:cubicBezTo>
                    <a:cubicBezTo>
                      <a:pt x="8873" y="1473"/>
                      <a:pt x="8848" y="1473"/>
                      <a:pt x="8823" y="1448"/>
                    </a:cubicBezTo>
                    <a:cubicBezTo>
                      <a:pt x="8773" y="1423"/>
                      <a:pt x="8748" y="1423"/>
                      <a:pt x="8698" y="1398"/>
                    </a:cubicBezTo>
                    <a:cubicBezTo>
                      <a:pt x="8673" y="1373"/>
                      <a:pt x="8647" y="1348"/>
                      <a:pt x="8597" y="1348"/>
                    </a:cubicBezTo>
                    <a:cubicBezTo>
                      <a:pt x="8572" y="1323"/>
                      <a:pt x="8547" y="1298"/>
                      <a:pt x="8522" y="1298"/>
                    </a:cubicBezTo>
                    <a:cubicBezTo>
                      <a:pt x="8472" y="1273"/>
                      <a:pt x="8447" y="1248"/>
                      <a:pt x="8397" y="1222"/>
                    </a:cubicBezTo>
                    <a:cubicBezTo>
                      <a:pt x="8397" y="1222"/>
                      <a:pt x="8372" y="1222"/>
                      <a:pt x="8347" y="1197"/>
                    </a:cubicBezTo>
                    <a:cubicBezTo>
                      <a:pt x="8246" y="1147"/>
                      <a:pt x="8171" y="1122"/>
                      <a:pt x="8071" y="1072"/>
                    </a:cubicBezTo>
                    <a:lnTo>
                      <a:pt x="8046" y="1072"/>
                    </a:lnTo>
                    <a:cubicBezTo>
                      <a:pt x="7996" y="1047"/>
                      <a:pt x="7946" y="1022"/>
                      <a:pt x="7896" y="1022"/>
                    </a:cubicBezTo>
                    <a:cubicBezTo>
                      <a:pt x="7871" y="997"/>
                      <a:pt x="7871" y="997"/>
                      <a:pt x="7845" y="997"/>
                    </a:cubicBezTo>
                    <a:cubicBezTo>
                      <a:pt x="7795" y="972"/>
                      <a:pt x="7745" y="947"/>
                      <a:pt x="7695" y="947"/>
                    </a:cubicBezTo>
                    <a:cubicBezTo>
                      <a:pt x="7695" y="947"/>
                      <a:pt x="7695" y="947"/>
                      <a:pt x="7695" y="922"/>
                    </a:cubicBezTo>
                    <a:cubicBezTo>
                      <a:pt x="7444" y="847"/>
                      <a:pt x="7194" y="796"/>
                      <a:pt x="6943" y="746"/>
                    </a:cubicBezTo>
                    <a:cubicBezTo>
                      <a:pt x="6668" y="696"/>
                      <a:pt x="6367" y="646"/>
                      <a:pt x="6066" y="646"/>
                    </a:cubicBezTo>
                    <a:cubicBezTo>
                      <a:pt x="5865" y="245"/>
                      <a:pt x="5089" y="45"/>
                      <a:pt x="4713" y="19"/>
                    </a:cubicBezTo>
                    <a:cubicBezTo>
                      <a:pt x="4675" y="7"/>
                      <a:pt x="4644" y="1"/>
                      <a:pt x="46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2152;p73"/>
              <p:cNvSpPr/>
              <p:nvPr/>
            </p:nvSpPr>
            <p:spPr>
              <a:xfrm>
                <a:off x="5441400" y="2862800"/>
                <a:ext cx="595275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3811" h="2507" extrusionOk="0">
                    <a:moveTo>
                      <a:pt x="11905" y="0"/>
                    </a:moveTo>
                    <a:cubicBezTo>
                      <a:pt x="5339" y="0"/>
                      <a:pt x="1" y="577"/>
                      <a:pt x="1" y="1253"/>
                    </a:cubicBezTo>
                    <a:cubicBezTo>
                      <a:pt x="1" y="1955"/>
                      <a:pt x="5339" y="2506"/>
                      <a:pt x="11905" y="2506"/>
                    </a:cubicBezTo>
                    <a:cubicBezTo>
                      <a:pt x="18497" y="2506"/>
                      <a:pt x="23810" y="1955"/>
                      <a:pt x="23810" y="1253"/>
                    </a:cubicBezTo>
                    <a:cubicBezTo>
                      <a:pt x="23810" y="577"/>
                      <a:pt x="18497" y="0"/>
                      <a:pt x="119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2153;p73"/>
              <p:cNvSpPr/>
              <p:nvPr/>
            </p:nvSpPr>
            <p:spPr>
              <a:xfrm>
                <a:off x="5859950" y="2586475"/>
                <a:ext cx="82725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526" extrusionOk="0">
                    <a:moveTo>
                      <a:pt x="3309" y="0"/>
                    </a:moveTo>
                    <a:cubicBezTo>
                      <a:pt x="3309" y="0"/>
                      <a:pt x="1855" y="502"/>
                      <a:pt x="1379" y="652"/>
                    </a:cubicBezTo>
                    <a:cubicBezTo>
                      <a:pt x="989" y="788"/>
                      <a:pt x="372" y="804"/>
                      <a:pt x="117" y="804"/>
                    </a:cubicBezTo>
                    <a:cubicBezTo>
                      <a:pt x="44" y="804"/>
                      <a:pt x="1" y="802"/>
                      <a:pt x="1" y="802"/>
                    </a:cubicBezTo>
                    <a:lnTo>
                      <a:pt x="1" y="802"/>
                    </a:lnTo>
                    <a:lnTo>
                      <a:pt x="427" y="1379"/>
                    </a:lnTo>
                    <a:cubicBezTo>
                      <a:pt x="427" y="1379"/>
                      <a:pt x="848" y="1526"/>
                      <a:pt x="1371" y="1526"/>
                    </a:cubicBezTo>
                    <a:cubicBezTo>
                      <a:pt x="1686" y="1526"/>
                      <a:pt x="2037" y="1473"/>
                      <a:pt x="2357" y="1304"/>
                    </a:cubicBezTo>
                    <a:cubicBezTo>
                      <a:pt x="3184" y="853"/>
                      <a:pt x="3309" y="0"/>
                      <a:pt x="3309" y="0"/>
                    </a:cubicBezTo>
                    <a:close/>
                  </a:path>
                </a:pathLst>
              </a:custGeom>
              <a:solidFill>
                <a:srgbClr val="D17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2154;p73"/>
              <p:cNvSpPr/>
              <p:nvPr/>
            </p:nvSpPr>
            <p:spPr>
              <a:xfrm>
                <a:off x="5458325" y="2729950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76" y="1"/>
                    </a:moveTo>
                    <a:cubicBezTo>
                      <a:pt x="0" y="327"/>
                      <a:pt x="126" y="703"/>
                      <a:pt x="426" y="878"/>
                    </a:cubicBezTo>
                    <a:cubicBezTo>
                      <a:pt x="477" y="928"/>
                      <a:pt x="552" y="953"/>
                      <a:pt x="627" y="953"/>
                    </a:cubicBezTo>
                    <a:cubicBezTo>
                      <a:pt x="827" y="953"/>
                      <a:pt x="903" y="728"/>
                      <a:pt x="978" y="552"/>
                    </a:cubicBezTo>
                    <a:cubicBezTo>
                      <a:pt x="677" y="352"/>
                      <a:pt x="376" y="176"/>
                      <a:pt x="76" y="1"/>
                    </a:cubicBezTo>
                    <a:close/>
                  </a:path>
                </a:pathLst>
              </a:custGeom>
              <a:solidFill>
                <a:srgbClr val="BC70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2155;p73"/>
              <p:cNvSpPr/>
              <p:nvPr/>
            </p:nvSpPr>
            <p:spPr>
              <a:xfrm>
                <a:off x="5806700" y="2637850"/>
                <a:ext cx="13347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9299" extrusionOk="0">
                    <a:moveTo>
                      <a:pt x="2832" y="1"/>
                    </a:moveTo>
                    <a:lnTo>
                      <a:pt x="877" y="326"/>
                    </a:lnTo>
                    <a:cubicBezTo>
                      <a:pt x="877" y="326"/>
                      <a:pt x="126" y="1529"/>
                      <a:pt x="75" y="1680"/>
                    </a:cubicBezTo>
                    <a:cubicBezTo>
                      <a:pt x="0" y="1855"/>
                      <a:pt x="1178" y="4011"/>
                      <a:pt x="1203" y="4111"/>
                    </a:cubicBezTo>
                    <a:cubicBezTo>
                      <a:pt x="1228" y="4186"/>
                      <a:pt x="2958" y="5514"/>
                      <a:pt x="3735" y="6116"/>
                    </a:cubicBezTo>
                    <a:cubicBezTo>
                      <a:pt x="3985" y="6316"/>
                      <a:pt x="4161" y="6592"/>
                      <a:pt x="4211" y="6893"/>
                    </a:cubicBezTo>
                    <a:lnTo>
                      <a:pt x="4562" y="8823"/>
                    </a:lnTo>
                    <a:lnTo>
                      <a:pt x="4336" y="9299"/>
                    </a:lnTo>
                    <a:lnTo>
                      <a:pt x="5213" y="9299"/>
                    </a:lnTo>
                    <a:lnTo>
                      <a:pt x="5339" y="8948"/>
                    </a:lnTo>
                    <a:lnTo>
                      <a:pt x="4537" y="4963"/>
                    </a:lnTo>
                    <a:cubicBezTo>
                      <a:pt x="4537" y="4963"/>
                      <a:pt x="3058" y="3860"/>
                      <a:pt x="3133" y="2281"/>
                    </a:cubicBezTo>
                    <a:cubicBezTo>
                      <a:pt x="3233" y="677"/>
                      <a:pt x="2832" y="1"/>
                      <a:pt x="28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2156;p73"/>
              <p:cNvSpPr/>
              <p:nvPr/>
            </p:nvSpPr>
            <p:spPr>
              <a:xfrm>
                <a:off x="5447675" y="2588725"/>
                <a:ext cx="443625" cy="298525"/>
              </a:xfrm>
              <a:custGeom>
                <a:avLst/>
                <a:gdLst/>
                <a:ahLst/>
                <a:cxnLst/>
                <a:rect l="l" t="t" r="r" b="b"/>
                <a:pathLst>
                  <a:path w="17745" h="11941" extrusionOk="0">
                    <a:moveTo>
                      <a:pt x="14451" y="1"/>
                    </a:moveTo>
                    <a:cubicBezTo>
                      <a:pt x="14271" y="1"/>
                      <a:pt x="14090" y="13"/>
                      <a:pt x="13910" y="36"/>
                    </a:cubicBezTo>
                    <a:lnTo>
                      <a:pt x="8622" y="587"/>
                    </a:lnTo>
                    <a:cubicBezTo>
                      <a:pt x="7870" y="662"/>
                      <a:pt x="7193" y="963"/>
                      <a:pt x="6617" y="1439"/>
                    </a:cubicBezTo>
                    <a:lnTo>
                      <a:pt x="602" y="6527"/>
                    </a:lnTo>
                    <a:cubicBezTo>
                      <a:pt x="401" y="6727"/>
                      <a:pt x="276" y="6978"/>
                      <a:pt x="251" y="7229"/>
                    </a:cubicBezTo>
                    <a:cubicBezTo>
                      <a:pt x="251" y="7229"/>
                      <a:pt x="376" y="8131"/>
                      <a:pt x="376" y="9159"/>
                    </a:cubicBezTo>
                    <a:cubicBezTo>
                      <a:pt x="351" y="10186"/>
                      <a:pt x="251" y="10712"/>
                      <a:pt x="251" y="10712"/>
                    </a:cubicBezTo>
                    <a:cubicBezTo>
                      <a:pt x="201" y="10988"/>
                      <a:pt x="0" y="11113"/>
                      <a:pt x="276" y="11139"/>
                    </a:cubicBezTo>
                    <a:lnTo>
                      <a:pt x="903" y="10838"/>
                    </a:lnTo>
                    <a:cubicBezTo>
                      <a:pt x="1203" y="10712"/>
                      <a:pt x="1454" y="10537"/>
                      <a:pt x="1680" y="10311"/>
                    </a:cubicBezTo>
                    <a:lnTo>
                      <a:pt x="2331" y="9710"/>
                    </a:lnTo>
                    <a:cubicBezTo>
                      <a:pt x="2682" y="9384"/>
                      <a:pt x="2883" y="8933"/>
                      <a:pt x="2883" y="8457"/>
                    </a:cubicBezTo>
                    <a:lnTo>
                      <a:pt x="2883" y="8407"/>
                    </a:lnTo>
                    <a:lnTo>
                      <a:pt x="6116" y="6402"/>
                    </a:lnTo>
                    <a:lnTo>
                      <a:pt x="4862" y="7855"/>
                    </a:lnTo>
                    <a:cubicBezTo>
                      <a:pt x="4762" y="7981"/>
                      <a:pt x="4712" y="8131"/>
                      <a:pt x="4737" y="8281"/>
                    </a:cubicBezTo>
                    <a:lnTo>
                      <a:pt x="5138" y="11289"/>
                    </a:lnTo>
                    <a:lnTo>
                      <a:pt x="5213" y="11915"/>
                    </a:lnTo>
                    <a:lnTo>
                      <a:pt x="5690" y="11339"/>
                    </a:lnTo>
                    <a:lnTo>
                      <a:pt x="5514" y="8357"/>
                    </a:lnTo>
                    <a:lnTo>
                      <a:pt x="8071" y="6953"/>
                    </a:lnTo>
                    <a:cubicBezTo>
                      <a:pt x="8127" y="6925"/>
                      <a:pt x="8186" y="6912"/>
                      <a:pt x="8243" y="6912"/>
                    </a:cubicBezTo>
                    <a:cubicBezTo>
                      <a:pt x="8441" y="6912"/>
                      <a:pt x="8622" y="7065"/>
                      <a:pt x="8622" y="7279"/>
                    </a:cubicBezTo>
                    <a:lnTo>
                      <a:pt x="8797" y="11590"/>
                    </a:lnTo>
                    <a:lnTo>
                      <a:pt x="8446" y="11941"/>
                    </a:lnTo>
                    <a:lnTo>
                      <a:pt x="9374" y="11941"/>
                    </a:lnTo>
                    <a:lnTo>
                      <a:pt x="9775" y="6753"/>
                    </a:lnTo>
                    <a:cubicBezTo>
                      <a:pt x="9800" y="6552"/>
                      <a:pt x="9950" y="6427"/>
                      <a:pt x="10126" y="6402"/>
                    </a:cubicBezTo>
                    <a:lnTo>
                      <a:pt x="12281" y="6226"/>
                    </a:lnTo>
                    <a:cubicBezTo>
                      <a:pt x="12582" y="6201"/>
                      <a:pt x="12858" y="6101"/>
                      <a:pt x="13083" y="5951"/>
                    </a:cubicBezTo>
                    <a:lnTo>
                      <a:pt x="13259" y="5850"/>
                    </a:lnTo>
                    <a:cubicBezTo>
                      <a:pt x="13378" y="5768"/>
                      <a:pt x="13514" y="5729"/>
                      <a:pt x="13649" y="5729"/>
                    </a:cubicBezTo>
                    <a:cubicBezTo>
                      <a:pt x="13882" y="5729"/>
                      <a:pt x="14109" y="5844"/>
                      <a:pt x="14236" y="6051"/>
                    </a:cubicBezTo>
                    <a:lnTo>
                      <a:pt x="15965" y="8632"/>
                    </a:lnTo>
                    <a:lnTo>
                      <a:pt x="15539" y="11139"/>
                    </a:lnTo>
                    <a:lnTo>
                      <a:pt x="15364" y="11640"/>
                    </a:lnTo>
                    <a:lnTo>
                      <a:pt x="15965" y="11640"/>
                    </a:lnTo>
                    <a:lnTo>
                      <a:pt x="17018" y="7981"/>
                    </a:lnTo>
                    <a:lnTo>
                      <a:pt x="16366" y="6201"/>
                    </a:lnTo>
                    <a:cubicBezTo>
                      <a:pt x="16241" y="5850"/>
                      <a:pt x="16266" y="5474"/>
                      <a:pt x="16441" y="5149"/>
                    </a:cubicBezTo>
                    <a:lnTo>
                      <a:pt x="17218" y="3645"/>
                    </a:lnTo>
                    <a:cubicBezTo>
                      <a:pt x="17745" y="2617"/>
                      <a:pt x="17444" y="1364"/>
                      <a:pt x="16492" y="712"/>
                    </a:cubicBezTo>
                    <a:lnTo>
                      <a:pt x="16216" y="487"/>
                    </a:lnTo>
                    <a:cubicBezTo>
                      <a:pt x="15890" y="261"/>
                      <a:pt x="15514" y="111"/>
                      <a:pt x="15113" y="61"/>
                    </a:cubicBezTo>
                    <a:cubicBezTo>
                      <a:pt x="14892" y="19"/>
                      <a:pt x="14672" y="1"/>
                      <a:pt x="144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2157;p73"/>
              <p:cNvSpPr/>
              <p:nvPr/>
            </p:nvSpPr>
            <p:spPr>
              <a:xfrm>
                <a:off x="5418225" y="2746250"/>
                <a:ext cx="66425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117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6" y="176"/>
                      <a:pt x="126" y="301"/>
                      <a:pt x="276" y="426"/>
                    </a:cubicBezTo>
                    <a:cubicBezTo>
                      <a:pt x="376" y="502"/>
                      <a:pt x="477" y="552"/>
                      <a:pt x="552" y="602"/>
                    </a:cubicBezTo>
                    <a:cubicBezTo>
                      <a:pt x="727" y="702"/>
                      <a:pt x="878" y="777"/>
                      <a:pt x="1028" y="878"/>
                    </a:cubicBezTo>
                    <a:cubicBezTo>
                      <a:pt x="1153" y="953"/>
                      <a:pt x="1279" y="1028"/>
                      <a:pt x="1429" y="1078"/>
                    </a:cubicBezTo>
                    <a:cubicBezTo>
                      <a:pt x="1566" y="1139"/>
                      <a:pt x="1711" y="1172"/>
                      <a:pt x="1855" y="1172"/>
                    </a:cubicBezTo>
                    <a:cubicBezTo>
                      <a:pt x="1949" y="1172"/>
                      <a:pt x="2042" y="1158"/>
                      <a:pt x="2131" y="1128"/>
                    </a:cubicBezTo>
                    <a:cubicBezTo>
                      <a:pt x="2356" y="1053"/>
                      <a:pt x="2607" y="827"/>
                      <a:pt x="2657" y="577"/>
                    </a:cubicBezTo>
                    <a:cubicBezTo>
                      <a:pt x="2381" y="301"/>
                      <a:pt x="1955" y="226"/>
                      <a:pt x="1579" y="176"/>
                    </a:cubicBezTo>
                    <a:cubicBezTo>
                      <a:pt x="1053" y="126"/>
                      <a:pt x="527" y="51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2158;p73"/>
              <p:cNvSpPr/>
              <p:nvPr/>
            </p:nvSpPr>
            <p:spPr>
              <a:xfrm>
                <a:off x="5799800" y="2615300"/>
                <a:ext cx="144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03" extrusionOk="0">
                    <a:moveTo>
                      <a:pt x="427" y="0"/>
                    </a:moveTo>
                    <a:cubicBezTo>
                      <a:pt x="326" y="0"/>
                      <a:pt x="251" y="25"/>
                      <a:pt x="151" y="50"/>
                    </a:cubicBezTo>
                    <a:cubicBezTo>
                      <a:pt x="101" y="50"/>
                      <a:pt x="51" y="151"/>
                      <a:pt x="26" y="226"/>
                    </a:cubicBezTo>
                    <a:cubicBezTo>
                      <a:pt x="1" y="326"/>
                      <a:pt x="76" y="451"/>
                      <a:pt x="176" y="476"/>
                    </a:cubicBezTo>
                    <a:cubicBezTo>
                      <a:pt x="212" y="494"/>
                      <a:pt x="250" y="503"/>
                      <a:pt x="289" y="503"/>
                    </a:cubicBezTo>
                    <a:cubicBezTo>
                      <a:pt x="359" y="503"/>
                      <a:pt x="428" y="475"/>
                      <a:pt x="477" y="426"/>
                    </a:cubicBezTo>
                    <a:cubicBezTo>
                      <a:pt x="552" y="351"/>
                      <a:pt x="577" y="226"/>
                      <a:pt x="552" y="126"/>
                    </a:cubicBezTo>
                    <a:cubicBezTo>
                      <a:pt x="527" y="101"/>
                      <a:pt x="527" y="75"/>
                      <a:pt x="502" y="50"/>
                    </a:cubicBezTo>
                    <a:cubicBezTo>
                      <a:pt x="477" y="25"/>
                      <a:pt x="452" y="25"/>
                      <a:pt x="4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2159;p73"/>
              <p:cNvSpPr/>
              <p:nvPr/>
            </p:nvSpPr>
            <p:spPr>
              <a:xfrm>
                <a:off x="5758450" y="2614050"/>
                <a:ext cx="14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03" extrusionOk="0">
                    <a:moveTo>
                      <a:pt x="427" y="0"/>
                    </a:moveTo>
                    <a:cubicBezTo>
                      <a:pt x="326" y="0"/>
                      <a:pt x="251" y="25"/>
                      <a:pt x="151" y="50"/>
                    </a:cubicBezTo>
                    <a:cubicBezTo>
                      <a:pt x="101" y="50"/>
                      <a:pt x="51" y="151"/>
                      <a:pt x="26" y="226"/>
                    </a:cubicBezTo>
                    <a:cubicBezTo>
                      <a:pt x="0" y="326"/>
                      <a:pt x="76" y="451"/>
                      <a:pt x="176" y="476"/>
                    </a:cubicBezTo>
                    <a:cubicBezTo>
                      <a:pt x="211" y="494"/>
                      <a:pt x="250" y="502"/>
                      <a:pt x="289" y="502"/>
                    </a:cubicBezTo>
                    <a:cubicBezTo>
                      <a:pt x="359" y="502"/>
                      <a:pt x="428" y="475"/>
                      <a:pt x="477" y="426"/>
                    </a:cubicBezTo>
                    <a:cubicBezTo>
                      <a:pt x="552" y="351"/>
                      <a:pt x="577" y="226"/>
                      <a:pt x="552" y="125"/>
                    </a:cubicBezTo>
                    <a:cubicBezTo>
                      <a:pt x="527" y="100"/>
                      <a:pt x="527" y="75"/>
                      <a:pt x="502" y="50"/>
                    </a:cubicBezTo>
                    <a:cubicBezTo>
                      <a:pt x="477" y="25"/>
                      <a:pt x="452" y="25"/>
                      <a:pt x="427" y="0"/>
                    </a:cubicBezTo>
                    <a:close/>
                  </a:path>
                </a:pathLst>
              </a:custGeom>
              <a:solidFill>
                <a:srgbClr val="EFB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2160;p73"/>
              <p:cNvSpPr/>
              <p:nvPr/>
            </p:nvSpPr>
            <p:spPr>
              <a:xfrm>
                <a:off x="5646300" y="2618425"/>
                <a:ext cx="138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03" extrusionOk="0">
                    <a:moveTo>
                      <a:pt x="401" y="1"/>
                    </a:moveTo>
                    <a:cubicBezTo>
                      <a:pt x="301" y="1"/>
                      <a:pt x="226" y="26"/>
                      <a:pt x="151" y="51"/>
                    </a:cubicBezTo>
                    <a:cubicBezTo>
                      <a:pt x="75" y="51"/>
                      <a:pt x="25" y="151"/>
                      <a:pt x="25" y="226"/>
                    </a:cubicBezTo>
                    <a:cubicBezTo>
                      <a:pt x="0" y="326"/>
                      <a:pt x="50" y="452"/>
                      <a:pt x="151" y="477"/>
                    </a:cubicBezTo>
                    <a:cubicBezTo>
                      <a:pt x="186" y="495"/>
                      <a:pt x="225" y="503"/>
                      <a:pt x="263" y="503"/>
                    </a:cubicBezTo>
                    <a:cubicBezTo>
                      <a:pt x="333" y="503"/>
                      <a:pt x="403" y="475"/>
                      <a:pt x="451" y="427"/>
                    </a:cubicBezTo>
                    <a:cubicBezTo>
                      <a:pt x="527" y="351"/>
                      <a:pt x="552" y="226"/>
                      <a:pt x="527" y="126"/>
                    </a:cubicBezTo>
                    <a:cubicBezTo>
                      <a:pt x="527" y="101"/>
                      <a:pt x="501" y="51"/>
                      <a:pt x="476" y="51"/>
                    </a:cubicBezTo>
                    <a:cubicBezTo>
                      <a:pt x="451" y="26"/>
                      <a:pt x="426" y="1"/>
                      <a:pt x="4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2161;p73"/>
              <p:cNvSpPr/>
              <p:nvPr/>
            </p:nvSpPr>
            <p:spPr>
              <a:xfrm>
                <a:off x="5773475" y="2630950"/>
                <a:ext cx="8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87" extrusionOk="0">
                    <a:moveTo>
                      <a:pt x="227" y="1"/>
                    </a:moveTo>
                    <a:cubicBezTo>
                      <a:pt x="176" y="1"/>
                      <a:pt x="126" y="1"/>
                      <a:pt x="76" y="26"/>
                    </a:cubicBezTo>
                    <a:cubicBezTo>
                      <a:pt x="51" y="26"/>
                      <a:pt x="26" y="76"/>
                      <a:pt x="26" y="126"/>
                    </a:cubicBezTo>
                    <a:cubicBezTo>
                      <a:pt x="1" y="176"/>
                      <a:pt x="26" y="251"/>
                      <a:pt x="101" y="277"/>
                    </a:cubicBezTo>
                    <a:cubicBezTo>
                      <a:pt x="116" y="284"/>
                      <a:pt x="133" y="287"/>
                      <a:pt x="150" y="287"/>
                    </a:cubicBezTo>
                    <a:cubicBezTo>
                      <a:pt x="191" y="287"/>
                      <a:pt x="234" y="269"/>
                      <a:pt x="252" y="251"/>
                    </a:cubicBezTo>
                    <a:cubicBezTo>
                      <a:pt x="302" y="201"/>
                      <a:pt x="327" y="126"/>
                      <a:pt x="302" y="76"/>
                    </a:cubicBezTo>
                    <a:cubicBezTo>
                      <a:pt x="302" y="51"/>
                      <a:pt x="277" y="26"/>
                      <a:pt x="277" y="26"/>
                    </a:cubicBezTo>
                    <a:cubicBezTo>
                      <a:pt x="252" y="1"/>
                      <a:pt x="252" y="1"/>
                      <a:pt x="2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2162;p73"/>
              <p:cNvSpPr/>
              <p:nvPr/>
            </p:nvSpPr>
            <p:spPr>
              <a:xfrm>
                <a:off x="5804200" y="2605275"/>
                <a:ext cx="752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3" extrusionOk="0">
                    <a:moveTo>
                      <a:pt x="226" y="0"/>
                    </a:moveTo>
                    <a:cubicBezTo>
                      <a:pt x="175" y="0"/>
                      <a:pt x="125" y="25"/>
                      <a:pt x="75" y="25"/>
                    </a:cubicBezTo>
                    <a:cubicBezTo>
                      <a:pt x="50" y="50"/>
                      <a:pt x="25" y="101"/>
                      <a:pt x="0" y="126"/>
                    </a:cubicBezTo>
                    <a:cubicBezTo>
                      <a:pt x="0" y="176"/>
                      <a:pt x="25" y="251"/>
                      <a:pt x="75" y="276"/>
                    </a:cubicBezTo>
                    <a:cubicBezTo>
                      <a:pt x="96" y="286"/>
                      <a:pt x="121" y="292"/>
                      <a:pt x="147" y="292"/>
                    </a:cubicBezTo>
                    <a:cubicBezTo>
                      <a:pt x="183" y="292"/>
                      <a:pt x="221" y="280"/>
                      <a:pt x="251" y="251"/>
                    </a:cubicBezTo>
                    <a:cubicBezTo>
                      <a:pt x="301" y="201"/>
                      <a:pt x="301" y="126"/>
                      <a:pt x="301" y="75"/>
                    </a:cubicBezTo>
                    <a:cubicBezTo>
                      <a:pt x="276" y="50"/>
                      <a:pt x="276" y="50"/>
                      <a:pt x="251" y="25"/>
                    </a:cubicBezTo>
                    <a:cubicBezTo>
                      <a:pt x="251" y="25"/>
                      <a:pt x="226" y="0"/>
                      <a:pt x="226" y="0"/>
                    </a:cubicBezTo>
                    <a:close/>
                  </a:path>
                </a:pathLst>
              </a:custGeom>
              <a:solidFill>
                <a:srgbClr val="EFB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2163;p73"/>
              <p:cNvSpPr/>
              <p:nvPr/>
            </p:nvSpPr>
            <p:spPr>
              <a:xfrm>
                <a:off x="5730875" y="2610900"/>
                <a:ext cx="81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3" extrusionOk="0">
                    <a:moveTo>
                      <a:pt x="226" y="1"/>
                    </a:moveTo>
                    <a:cubicBezTo>
                      <a:pt x="176" y="1"/>
                      <a:pt x="126" y="26"/>
                      <a:pt x="76" y="26"/>
                    </a:cubicBezTo>
                    <a:cubicBezTo>
                      <a:pt x="51" y="51"/>
                      <a:pt x="26" y="101"/>
                      <a:pt x="26" y="126"/>
                    </a:cubicBezTo>
                    <a:cubicBezTo>
                      <a:pt x="1" y="176"/>
                      <a:pt x="26" y="251"/>
                      <a:pt x="101" y="277"/>
                    </a:cubicBezTo>
                    <a:cubicBezTo>
                      <a:pt x="122" y="287"/>
                      <a:pt x="147" y="293"/>
                      <a:pt x="171" y="293"/>
                    </a:cubicBezTo>
                    <a:cubicBezTo>
                      <a:pt x="205" y="293"/>
                      <a:pt x="237" y="281"/>
                      <a:pt x="251" y="251"/>
                    </a:cubicBezTo>
                    <a:cubicBezTo>
                      <a:pt x="301" y="201"/>
                      <a:pt x="326" y="151"/>
                      <a:pt x="301" y="76"/>
                    </a:cubicBezTo>
                    <a:cubicBezTo>
                      <a:pt x="301" y="51"/>
                      <a:pt x="276" y="51"/>
                      <a:pt x="276" y="26"/>
                    </a:cubicBezTo>
                    <a:cubicBezTo>
                      <a:pt x="251" y="26"/>
                      <a:pt x="251" y="26"/>
                      <a:pt x="226" y="1"/>
                    </a:cubicBezTo>
                    <a:close/>
                  </a:path>
                </a:pathLst>
              </a:custGeom>
              <a:solidFill>
                <a:srgbClr val="EFB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2164;p73"/>
              <p:cNvSpPr/>
              <p:nvPr/>
            </p:nvSpPr>
            <p:spPr>
              <a:xfrm>
                <a:off x="5688275" y="2607775"/>
                <a:ext cx="81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3" extrusionOk="0">
                    <a:moveTo>
                      <a:pt x="226" y="1"/>
                    </a:moveTo>
                    <a:cubicBezTo>
                      <a:pt x="176" y="1"/>
                      <a:pt x="126" y="26"/>
                      <a:pt x="101" y="26"/>
                    </a:cubicBezTo>
                    <a:cubicBezTo>
                      <a:pt x="51" y="51"/>
                      <a:pt x="25" y="101"/>
                      <a:pt x="25" y="126"/>
                    </a:cubicBezTo>
                    <a:cubicBezTo>
                      <a:pt x="0" y="176"/>
                      <a:pt x="25" y="251"/>
                      <a:pt x="101" y="276"/>
                    </a:cubicBezTo>
                    <a:cubicBezTo>
                      <a:pt x="121" y="287"/>
                      <a:pt x="146" y="293"/>
                      <a:pt x="171" y="293"/>
                    </a:cubicBezTo>
                    <a:cubicBezTo>
                      <a:pt x="204" y="293"/>
                      <a:pt x="236" y="281"/>
                      <a:pt x="251" y="251"/>
                    </a:cubicBezTo>
                    <a:cubicBezTo>
                      <a:pt x="301" y="201"/>
                      <a:pt x="326" y="151"/>
                      <a:pt x="301" y="76"/>
                    </a:cubicBezTo>
                    <a:cubicBezTo>
                      <a:pt x="301" y="51"/>
                      <a:pt x="301" y="51"/>
                      <a:pt x="276" y="26"/>
                    </a:cubicBezTo>
                    <a:cubicBezTo>
                      <a:pt x="251" y="26"/>
                      <a:pt x="251" y="26"/>
                      <a:pt x="226" y="1"/>
                    </a:cubicBezTo>
                    <a:close/>
                  </a:path>
                </a:pathLst>
              </a:custGeom>
              <a:solidFill>
                <a:srgbClr val="EFB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2165;p73"/>
              <p:cNvSpPr/>
              <p:nvPr/>
            </p:nvSpPr>
            <p:spPr>
              <a:xfrm>
                <a:off x="5678250" y="2630950"/>
                <a:ext cx="81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3" extrusionOk="0">
                    <a:moveTo>
                      <a:pt x="226" y="1"/>
                    </a:moveTo>
                    <a:cubicBezTo>
                      <a:pt x="176" y="1"/>
                      <a:pt x="126" y="1"/>
                      <a:pt x="101" y="26"/>
                    </a:cubicBezTo>
                    <a:cubicBezTo>
                      <a:pt x="51" y="51"/>
                      <a:pt x="25" y="101"/>
                      <a:pt x="25" y="126"/>
                    </a:cubicBezTo>
                    <a:cubicBezTo>
                      <a:pt x="0" y="176"/>
                      <a:pt x="51" y="251"/>
                      <a:pt x="101" y="277"/>
                    </a:cubicBezTo>
                    <a:cubicBezTo>
                      <a:pt x="121" y="287"/>
                      <a:pt x="146" y="293"/>
                      <a:pt x="170" y="293"/>
                    </a:cubicBezTo>
                    <a:cubicBezTo>
                      <a:pt x="204" y="293"/>
                      <a:pt x="236" y="281"/>
                      <a:pt x="251" y="251"/>
                    </a:cubicBezTo>
                    <a:cubicBezTo>
                      <a:pt x="301" y="201"/>
                      <a:pt x="326" y="126"/>
                      <a:pt x="301" y="76"/>
                    </a:cubicBezTo>
                    <a:cubicBezTo>
                      <a:pt x="301" y="51"/>
                      <a:pt x="301" y="51"/>
                      <a:pt x="276" y="26"/>
                    </a:cubicBezTo>
                    <a:cubicBezTo>
                      <a:pt x="251" y="26"/>
                      <a:pt x="251" y="1"/>
                      <a:pt x="2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2166;p73"/>
              <p:cNvSpPr/>
              <p:nvPr/>
            </p:nvSpPr>
            <p:spPr>
              <a:xfrm>
                <a:off x="5617475" y="2632850"/>
                <a:ext cx="81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3" extrusionOk="0">
                    <a:moveTo>
                      <a:pt x="226" y="0"/>
                    </a:moveTo>
                    <a:cubicBezTo>
                      <a:pt x="176" y="0"/>
                      <a:pt x="151" y="25"/>
                      <a:pt x="101" y="25"/>
                    </a:cubicBezTo>
                    <a:cubicBezTo>
                      <a:pt x="50" y="50"/>
                      <a:pt x="25" y="100"/>
                      <a:pt x="25" y="125"/>
                    </a:cubicBezTo>
                    <a:cubicBezTo>
                      <a:pt x="0" y="175"/>
                      <a:pt x="50" y="251"/>
                      <a:pt x="101" y="276"/>
                    </a:cubicBezTo>
                    <a:cubicBezTo>
                      <a:pt x="121" y="286"/>
                      <a:pt x="146" y="292"/>
                      <a:pt x="172" y="292"/>
                    </a:cubicBezTo>
                    <a:cubicBezTo>
                      <a:pt x="209" y="292"/>
                      <a:pt x="247" y="280"/>
                      <a:pt x="276" y="251"/>
                    </a:cubicBezTo>
                    <a:cubicBezTo>
                      <a:pt x="301" y="201"/>
                      <a:pt x="326" y="150"/>
                      <a:pt x="301" y="75"/>
                    </a:cubicBezTo>
                    <a:cubicBezTo>
                      <a:pt x="301" y="50"/>
                      <a:pt x="301" y="50"/>
                      <a:pt x="276" y="25"/>
                    </a:cubicBezTo>
                    <a:cubicBezTo>
                      <a:pt x="276" y="25"/>
                      <a:pt x="251" y="25"/>
                      <a:pt x="2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2167;p73"/>
              <p:cNvSpPr/>
              <p:nvPr/>
            </p:nvSpPr>
            <p:spPr>
              <a:xfrm>
                <a:off x="5646925" y="2639100"/>
                <a:ext cx="81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3" extrusionOk="0">
                    <a:moveTo>
                      <a:pt x="226" y="1"/>
                    </a:moveTo>
                    <a:cubicBezTo>
                      <a:pt x="176" y="1"/>
                      <a:pt x="126" y="1"/>
                      <a:pt x="101" y="26"/>
                    </a:cubicBezTo>
                    <a:cubicBezTo>
                      <a:pt x="50" y="26"/>
                      <a:pt x="25" y="101"/>
                      <a:pt x="25" y="126"/>
                    </a:cubicBezTo>
                    <a:cubicBezTo>
                      <a:pt x="0" y="176"/>
                      <a:pt x="50" y="251"/>
                      <a:pt x="101" y="276"/>
                    </a:cubicBezTo>
                    <a:cubicBezTo>
                      <a:pt x="121" y="287"/>
                      <a:pt x="146" y="293"/>
                      <a:pt x="172" y="293"/>
                    </a:cubicBezTo>
                    <a:cubicBezTo>
                      <a:pt x="209" y="293"/>
                      <a:pt x="247" y="281"/>
                      <a:pt x="276" y="251"/>
                    </a:cubicBezTo>
                    <a:cubicBezTo>
                      <a:pt x="301" y="201"/>
                      <a:pt x="326" y="126"/>
                      <a:pt x="301" y="76"/>
                    </a:cubicBezTo>
                    <a:cubicBezTo>
                      <a:pt x="301" y="51"/>
                      <a:pt x="301" y="51"/>
                      <a:pt x="276" y="26"/>
                    </a:cubicBezTo>
                    <a:cubicBezTo>
                      <a:pt x="276" y="26"/>
                      <a:pt x="251" y="1"/>
                      <a:pt x="226" y="1"/>
                    </a:cubicBezTo>
                    <a:close/>
                  </a:path>
                </a:pathLst>
              </a:custGeom>
              <a:solidFill>
                <a:srgbClr val="EFB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2168;p73"/>
              <p:cNvSpPr/>
              <p:nvPr/>
            </p:nvSpPr>
            <p:spPr>
              <a:xfrm>
                <a:off x="5584250" y="2660400"/>
                <a:ext cx="8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87" extrusionOk="0">
                    <a:moveTo>
                      <a:pt x="227" y="1"/>
                    </a:moveTo>
                    <a:cubicBezTo>
                      <a:pt x="201" y="1"/>
                      <a:pt x="151" y="1"/>
                      <a:pt x="101" y="26"/>
                    </a:cubicBezTo>
                    <a:cubicBezTo>
                      <a:pt x="51" y="26"/>
                      <a:pt x="26" y="101"/>
                      <a:pt x="26" y="126"/>
                    </a:cubicBezTo>
                    <a:cubicBezTo>
                      <a:pt x="1" y="176"/>
                      <a:pt x="51" y="251"/>
                      <a:pt x="101" y="276"/>
                    </a:cubicBezTo>
                    <a:cubicBezTo>
                      <a:pt x="116" y="284"/>
                      <a:pt x="133" y="287"/>
                      <a:pt x="150" y="287"/>
                    </a:cubicBezTo>
                    <a:cubicBezTo>
                      <a:pt x="193" y="287"/>
                      <a:pt x="241" y="269"/>
                      <a:pt x="277" y="251"/>
                    </a:cubicBezTo>
                    <a:cubicBezTo>
                      <a:pt x="302" y="201"/>
                      <a:pt x="327" y="126"/>
                      <a:pt x="302" y="76"/>
                    </a:cubicBezTo>
                    <a:cubicBezTo>
                      <a:pt x="302" y="51"/>
                      <a:pt x="302" y="51"/>
                      <a:pt x="277" y="26"/>
                    </a:cubicBezTo>
                    <a:cubicBezTo>
                      <a:pt x="277" y="26"/>
                      <a:pt x="252" y="1"/>
                      <a:pt x="2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2169;p73"/>
              <p:cNvSpPr/>
              <p:nvPr/>
            </p:nvSpPr>
            <p:spPr>
              <a:xfrm>
                <a:off x="5702050" y="2619400"/>
                <a:ext cx="817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79" extrusionOk="0">
                    <a:moveTo>
                      <a:pt x="194" y="1"/>
                    </a:moveTo>
                    <a:cubicBezTo>
                      <a:pt x="168" y="1"/>
                      <a:pt x="134" y="12"/>
                      <a:pt x="101" y="12"/>
                    </a:cubicBezTo>
                    <a:cubicBezTo>
                      <a:pt x="51" y="37"/>
                      <a:pt x="26" y="87"/>
                      <a:pt x="26" y="112"/>
                    </a:cubicBezTo>
                    <a:cubicBezTo>
                      <a:pt x="1" y="187"/>
                      <a:pt x="51" y="237"/>
                      <a:pt x="101" y="262"/>
                    </a:cubicBezTo>
                    <a:cubicBezTo>
                      <a:pt x="122" y="273"/>
                      <a:pt x="147" y="279"/>
                      <a:pt x="173" y="279"/>
                    </a:cubicBezTo>
                    <a:cubicBezTo>
                      <a:pt x="209" y="279"/>
                      <a:pt x="247" y="267"/>
                      <a:pt x="276" y="237"/>
                    </a:cubicBezTo>
                    <a:cubicBezTo>
                      <a:pt x="302" y="187"/>
                      <a:pt x="327" y="137"/>
                      <a:pt x="302" y="62"/>
                    </a:cubicBezTo>
                    <a:cubicBezTo>
                      <a:pt x="302" y="62"/>
                      <a:pt x="302" y="37"/>
                      <a:pt x="276" y="12"/>
                    </a:cubicBezTo>
                    <a:lnTo>
                      <a:pt x="226" y="12"/>
                    </a:lnTo>
                    <a:cubicBezTo>
                      <a:pt x="218" y="3"/>
                      <a:pt x="207" y="1"/>
                      <a:pt x="1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2170;p73"/>
              <p:cNvSpPr/>
              <p:nvPr/>
            </p:nvSpPr>
            <p:spPr>
              <a:xfrm>
                <a:off x="5604950" y="2652250"/>
                <a:ext cx="81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94" extrusionOk="0">
                    <a:moveTo>
                      <a:pt x="226" y="1"/>
                    </a:moveTo>
                    <a:cubicBezTo>
                      <a:pt x="175" y="1"/>
                      <a:pt x="150" y="26"/>
                      <a:pt x="100" y="26"/>
                    </a:cubicBezTo>
                    <a:cubicBezTo>
                      <a:pt x="50" y="51"/>
                      <a:pt x="25" y="101"/>
                      <a:pt x="25" y="126"/>
                    </a:cubicBezTo>
                    <a:cubicBezTo>
                      <a:pt x="0" y="176"/>
                      <a:pt x="50" y="252"/>
                      <a:pt x="100" y="277"/>
                    </a:cubicBezTo>
                    <a:cubicBezTo>
                      <a:pt x="121" y="287"/>
                      <a:pt x="146" y="293"/>
                      <a:pt x="172" y="293"/>
                    </a:cubicBezTo>
                    <a:cubicBezTo>
                      <a:pt x="208" y="293"/>
                      <a:pt x="246" y="281"/>
                      <a:pt x="276" y="252"/>
                    </a:cubicBezTo>
                    <a:cubicBezTo>
                      <a:pt x="301" y="201"/>
                      <a:pt x="326" y="126"/>
                      <a:pt x="301" y="76"/>
                    </a:cubicBezTo>
                    <a:cubicBezTo>
                      <a:pt x="301" y="51"/>
                      <a:pt x="301" y="51"/>
                      <a:pt x="276" y="26"/>
                    </a:cubicBezTo>
                    <a:cubicBezTo>
                      <a:pt x="276" y="26"/>
                      <a:pt x="251" y="26"/>
                      <a:pt x="2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2171;p73"/>
              <p:cNvSpPr/>
              <p:nvPr/>
            </p:nvSpPr>
            <p:spPr>
              <a:xfrm>
                <a:off x="5771600" y="2600875"/>
                <a:ext cx="81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3" extrusionOk="0">
                    <a:moveTo>
                      <a:pt x="251" y="1"/>
                    </a:moveTo>
                    <a:cubicBezTo>
                      <a:pt x="201" y="1"/>
                      <a:pt x="151" y="1"/>
                      <a:pt x="101" y="26"/>
                    </a:cubicBezTo>
                    <a:cubicBezTo>
                      <a:pt x="76" y="51"/>
                      <a:pt x="26" y="101"/>
                      <a:pt x="26" y="126"/>
                    </a:cubicBezTo>
                    <a:cubicBezTo>
                      <a:pt x="1" y="176"/>
                      <a:pt x="51" y="251"/>
                      <a:pt x="101" y="277"/>
                    </a:cubicBezTo>
                    <a:cubicBezTo>
                      <a:pt x="122" y="287"/>
                      <a:pt x="147" y="293"/>
                      <a:pt x="173" y="293"/>
                    </a:cubicBezTo>
                    <a:cubicBezTo>
                      <a:pt x="209" y="293"/>
                      <a:pt x="247" y="281"/>
                      <a:pt x="276" y="251"/>
                    </a:cubicBezTo>
                    <a:cubicBezTo>
                      <a:pt x="327" y="201"/>
                      <a:pt x="327" y="126"/>
                      <a:pt x="327" y="76"/>
                    </a:cubicBezTo>
                    <a:cubicBezTo>
                      <a:pt x="302" y="51"/>
                      <a:pt x="302" y="51"/>
                      <a:pt x="276" y="26"/>
                    </a:cubicBezTo>
                    <a:cubicBezTo>
                      <a:pt x="276" y="26"/>
                      <a:pt x="251" y="1"/>
                      <a:pt x="2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2172;p73"/>
              <p:cNvSpPr/>
              <p:nvPr/>
            </p:nvSpPr>
            <p:spPr>
              <a:xfrm>
                <a:off x="5831750" y="2617800"/>
                <a:ext cx="8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87" extrusionOk="0">
                    <a:moveTo>
                      <a:pt x="226" y="1"/>
                    </a:moveTo>
                    <a:cubicBezTo>
                      <a:pt x="176" y="1"/>
                      <a:pt x="151" y="1"/>
                      <a:pt x="101" y="26"/>
                    </a:cubicBezTo>
                    <a:cubicBezTo>
                      <a:pt x="51" y="26"/>
                      <a:pt x="26" y="76"/>
                      <a:pt x="26" y="126"/>
                    </a:cubicBezTo>
                    <a:cubicBezTo>
                      <a:pt x="1" y="176"/>
                      <a:pt x="51" y="251"/>
                      <a:pt x="101" y="276"/>
                    </a:cubicBezTo>
                    <a:cubicBezTo>
                      <a:pt x="116" y="284"/>
                      <a:pt x="133" y="287"/>
                      <a:pt x="150" y="287"/>
                    </a:cubicBezTo>
                    <a:cubicBezTo>
                      <a:pt x="193" y="287"/>
                      <a:pt x="241" y="269"/>
                      <a:pt x="276" y="251"/>
                    </a:cubicBezTo>
                    <a:cubicBezTo>
                      <a:pt x="302" y="201"/>
                      <a:pt x="327" y="126"/>
                      <a:pt x="302" y="76"/>
                    </a:cubicBezTo>
                    <a:cubicBezTo>
                      <a:pt x="302" y="51"/>
                      <a:pt x="302" y="26"/>
                      <a:pt x="276" y="26"/>
                    </a:cubicBezTo>
                    <a:cubicBezTo>
                      <a:pt x="276" y="1"/>
                      <a:pt x="251" y="1"/>
                      <a:pt x="226" y="1"/>
                    </a:cubicBezTo>
                    <a:close/>
                  </a:path>
                </a:pathLst>
              </a:custGeom>
              <a:solidFill>
                <a:srgbClr val="EFB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2173;p73"/>
              <p:cNvSpPr/>
              <p:nvPr/>
            </p:nvSpPr>
            <p:spPr>
              <a:xfrm>
                <a:off x="5576125" y="2859025"/>
                <a:ext cx="138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104" extrusionOk="0">
                    <a:moveTo>
                      <a:pt x="526" y="1"/>
                    </a:moveTo>
                    <a:lnTo>
                      <a:pt x="0" y="477"/>
                    </a:lnTo>
                    <a:lnTo>
                      <a:pt x="75" y="1103"/>
                    </a:lnTo>
                    <a:lnTo>
                      <a:pt x="552" y="527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3823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2174;p73"/>
              <p:cNvSpPr/>
              <p:nvPr/>
            </p:nvSpPr>
            <p:spPr>
              <a:xfrm>
                <a:off x="5658825" y="2878450"/>
                <a:ext cx="232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52" extrusionOk="0">
                    <a:moveTo>
                      <a:pt x="351" y="1"/>
                    </a:moveTo>
                    <a:lnTo>
                      <a:pt x="0" y="352"/>
                    </a:lnTo>
                    <a:lnTo>
                      <a:pt x="928" y="352"/>
                    </a:lnTo>
                    <a:lnTo>
                      <a:pt x="351" y="1"/>
                    </a:lnTo>
                    <a:close/>
                  </a:path>
                </a:pathLst>
              </a:custGeom>
              <a:solidFill>
                <a:srgbClr val="3823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2175;p73"/>
              <p:cNvSpPr/>
              <p:nvPr/>
            </p:nvSpPr>
            <p:spPr>
              <a:xfrm>
                <a:off x="5831750" y="2867175"/>
                <a:ext cx="150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02" extrusionOk="0">
                    <a:moveTo>
                      <a:pt x="176" y="1"/>
                    </a:moveTo>
                    <a:lnTo>
                      <a:pt x="1" y="502"/>
                    </a:lnTo>
                    <a:lnTo>
                      <a:pt x="602" y="502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3823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2176;p73"/>
              <p:cNvSpPr/>
              <p:nvPr/>
            </p:nvSpPr>
            <p:spPr>
              <a:xfrm>
                <a:off x="5915100" y="2858400"/>
                <a:ext cx="21950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77" extrusionOk="0">
                    <a:moveTo>
                      <a:pt x="226" y="1"/>
                    </a:moveTo>
                    <a:lnTo>
                      <a:pt x="0" y="477"/>
                    </a:lnTo>
                    <a:lnTo>
                      <a:pt x="877" y="477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3823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2177;p73"/>
              <p:cNvSpPr/>
              <p:nvPr/>
            </p:nvSpPr>
            <p:spPr>
              <a:xfrm>
                <a:off x="5880625" y="2590225"/>
                <a:ext cx="6142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380" extrusionOk="0">
                    <a:moveTo>
                      <a:pt x="2457" y="1"/>
                    </a:moveTo>
                    <a:lnTo>
                      <a:pt x="2457" y="1"/>
                    </a:lnTo>
                    <a:cubicBezTo>
                      <a:pt x="2382" y="26"/>
                      <a:pt x="2281" y="101"/>
                      <a:pt x="2181" y="151"/>
                    </a:cubicBezTo>
                    <a:cubicBezTo>
                      <a:pt x="1605" y="527"/>
                      <a:pt x="1028" y="753"/>
                      <a:pt x="352" y="753"/>
                    </a:cubicBezTo>
                    <a:cubicBezTo>
                      <a:pt x="276" y="753"/>
                      <a:pt x="201" y="753"/>
                      <a:pt x="126" y="803"/>
                    </a:cubicBezTo>
                    <a:cubicBezTo>
                      <a:pt x="1" y="878"/>
                      <a:pt x="1" y="1053"/>
                      <a:pt x="26" y="1179"/>
                    </a:cubicBezTo>
                    <a:cubicBezTo>
                      <a:pt x="51" y="1229"/>
                      <a:pt x="76" y="1279"/>
                      <a:pt x="76" y="1329"/>
                    </a:cubicBezTo>
                    <a:cubicBezTo>
                      <a:pt x="229" y="1358"/>
                      <a:pt x="405" y="1379"/>
                      <a:pt x="592" y="1379"/>
                    </a:cubicBezTo>
                    <a:cubicBezTo>
                      <a:pt x="892" y="1379"/>
                      <a:pt x="1220" y="1324"/>
                      <a:pt x="1530" y="1154"/>
                    </a:cubicBezTo>
                    <a:cubicBezTo>
                      <a:pt x="2156" y="803"/>
                      <a:pt x="2382" y="251"/>
                      <a:pt x="24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2178;p73"/>
              <p:cNvSpPr/>
              <p:nvPr/>
            </p:nvSpPr>
            <p:spPr>
              <a:xfrm>
                <a:off x="5656950" y="2707525"/>
                <a:ext cx="135350" cy="58175"/>
              </a:xfrm>
              <a:custGeom>
                <a:avLst/>
                <a:gdLst/>
                <a:ahLst/>
                <a:cxnLst/>
                <a:rect l="l" t="t" r="r" b="b"/>
                <a:pathLst>
                  <a:path w="5414" h="2327" extrusionOk="0">
                    <a:moveTo>
                      <a:pt x="3377" y="0"/>
                    </a:moveTo>
                    <a:cubicBezTo>
                      <a:pt x="3045" y="0"/>
                      <a:pt x="2706" y="42"/>
                      <a:pt x="2381" y="96"/>
                    </a:cubicBezTo>
                    <a:cubicBezTo>
                      <a:pt x="2106" y="146"/>
                      <a:pt x="1830" y="196"/>
                      <a:pt x="1579" y="321"/>
                    </a:cubicBezTo>
                    <a:cubicBezTo>
                      <a:pt x="1028" y="547"/>
                      <a:pt x="602" y="1023"/>
                      <a:pt x="251" y="1524"/>
                    </a:cubicBezTo>
                    <a:cubicBezTo>
                      <a:pt x="201" y="1625"/>
                      <a:pt x="0" y="1875"/>
                      <a:pt x="25" y="2001"/>
                    </a:cubicBezTo>
                    <a:cubicBezTo>
                      <a:pt x="50" y="2176"/>
                      <a:pt x="226" y="2176"/>
                      <a:pt x="351" y="2201"/>
                    </a:cubicBezTo>
                    <a:cubicBezTo>
                      <a:pt x="702" y="2251"/>
                      <a:pt x="1028" y="2301"/>
                      <a:pt x="1379" y="2326"/>
                    </a:cubicBezTo>
                    <a:lnTo>
                      <a:pt x="1404" y="2001"/>
                    </a:lnTo>
                    <a:cubicBezTo>
                      <a:pt x="1429" y="1800"/>
                      <a:pt x="1579" y="1675"/>
                      <a:pt x="1755" y="1650"/>
                    </a:cubicBezTo>
                    <a:lnTo>
                      <a:pt x="3910" y="1474"/>
                    </a:lnTo>
                    <a:cubicBezTo>
                      <a:pt x="4211" y="1449"/>
                      <a:pt x="4487" y="1349"/>
                      <a:pt x="4712" y="1199"/>
                    </a:cubicBezTo>
                    <a:lnTo>
                      <a:pt x="4888" y="1098"/>
                    </a:lnTo>
                    <a:cubicBezTo>
                      <a:pt x="5004" y="1001"/>
                      <a:pt x="5151" y="964"/>
                      <a:pt x="5293" y="964"/>
                    </a:cubicBezTo>
                    <a:cubicBezTo>
                      <a:pt x="5334" y="964"/>
                      <a:pt x="5374" y="967"/>
                      <a:pt x="5414" y="973"/>
                    </a:cubicBezTo>
                    <a:cubicBezTo>
                      <a:pt x="5339" y="798"/>
                      <a:pt x="5213" y="647"/>
                      <a:pt x="5063" y="522"/>
                    </a:cubicBezTo>
                    <a:cubicBezTo>
                      <a:pt x="4687" y="221"/>
                      <a:pt x="4236" y="71"/>
                      <a:pt x="3760" y="21"/>
                    </a:cubicBezTo>
                    <a:cubicBezTo>
                      <a:pt x="3634" y="7"/>
                      <a:pt x="3506" y="0"/>
                      <a:pt x="3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2179;p73"/>
              <p:cNvSpPr/>
              <p:nvPr/>
            </p:nvSpPr>
            <p:spPr>
              <a:xfrm>
                <a:off x="5445175" y="2848525"/>
                <a:ext cx="138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749" extrusionOk="0">
                    <a:moveTo>
                      <a:pt x="291" y="0"/>
                    </a:moveTo>
                    <a:cubicBezTo>
                      <a:pt x="212" y="0"/>
                      <a:pt x="130" y="47"/>
                      <a:pt x="75" y="120"/>
                    </a:cubicBezTo>
                    <a:cubicBezTo>
                      <a:pt x="25" y="195"/>
                      <a:pt x="0" y="320"/>
                      <a:pt x="0" y="421"/>
                    </a:cubicBezTo>
                    <a:cubicBezTo>
                      <a:pt x="0" y="521"/>
                      <a:pt x="50" y="621"/>
                      <a:pt x="100" y="696"/>
                    </a:cubicBezTo>
                    <a:cubicBezTo>
                      <a:pt x="147" y="727"/>
                      <a:pt x="212" y="749"/>
                      <a:pt x="273" y="749"/>
                    </a:cubicBezTo>
                    <a:cubicBezTo>
                      <a:pt x="311" y="749"/>
                      <a:pt x="347" y="741"/>
                      <a:pt x="376" y="721"/>
                    </a:cubicBezTo>
                    <a:cubicBezTo>
                      <a:pt x="501" y="671"/>
                      <a:pt x="501" y="521"/>
                      <a:pt x="526" y="396"/>
                    </a:cubicBezTo>
                    <a:cubicBezTo>
                      <a:pt x="526" y="354"/>
                      <a:pt x="526" y="312"/>
                      <a:pt x="526" y="270"/>
                    </a:cubicBezTo>
                    <a:cubicBezTo>
                      <a:pt x="551" y="145"/>
                      <a:pt x="476" y="45"/>
                      <a:pt x="376" y="20"/>
                    </a:cubicBezTo>
                    <a:cubicBezTo>
                      <a:pt x="349" y="6"/>
                      <a:pt x="320" y="0"/>
                      <a:pt x="291" y="0"/>
                    </a:cubicBezTo>
                    <a:close/>
                  </a:path>
                </a:pathLst>
              </a:custGeom>
              <a:solidFill>
                <a:srgbClr val="3823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2180;p73"/>
              <p:cNvSpPr/>
              <p:nvPr/>
            </p:nvSpPr>
            <p:spPr>
              <a:xfrm>
                <a:off x="5656325" y="2748900"/>
                <a:ext cx="42625" cy="138350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5534" extrusionOk="0">
                    <a:moveTo>
                      <a:pt x="1557" y="1"/>
                    </a:moveTo>
                    <a:cubicBezTo>
                      <a:pt x="1510" y="1"/>
                      <a:pt x="1466" y="7"/>
                      <a:pt x="1429" y="20"/>
                    </a:cubicBezTo>
                    <a:cubicBezTo>
                      <a:pt x="1003" y="45"/>
                      <a:pt x="426" y="170"/>
                      <a:pt x="100" y="421"/>
                    </a:cubicBezTo>
                    <a:cubicBezTo>
                      <a:pt x="50" y="471"/>
                      <a:pt x="25" y="496"/>
                      <a:pt x="0" y="521"/>
                    </a:cubicBezTo>
                    <a:cubicBezTo>
                      <a:pt x="151" y="546"/>
                      <a:pt x="276" y="696"/>
                      <a:pt x="276" y="872"/>
                    </a:cubicBezTo>
                    <a:lnTo>
                      <a:pt x="451" y="5183"/>
                    </a:lnTo>
                    <a:lnTo>
                      <a:pt x="100" y="5534"/>
                    </a:lnTo>
                    <a:lnTo>
                      <a:pt x="1028" y="5534"/>
                    </a:lnTo>
                    <a:lnTo>
                      <a:pt x="1429" y="346"/>
                    </a:lnTo>
                    <a:cubicBezTo>
                      <a:pt x="1454" y="195"/>
                      <a:pt x="1554" y="45"/>
                      <a:pt x="1704" y="20"/>
                    </a:cubicBezTo>
                    <a:cubicBezTo>
                      <a:pt x="1654" y="7"/>
                      <a:pt x="1604" y="1"/>
                      <a:pt x="15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2181;p73"/>
              <p:cNvSpPr/>
              <p:nvPr/>
            </p:nvSpPr>
            <p:spPr>
              <a:xfrm>
                <a:off x="5821100" y="2595250"/>
                <a:ext cx="3387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053" extrusionOk="0">
                    <a:moveTo>
                      <a:pt x="677" y="0"/>
                    </a:moveTo>
                    <a:cubicBezTo>
                      <a:pt x="1" y="0"/>
                      <a:pt x="1" y="1053"/>
                      <a:pt x="677" y="1053"/>
                    </a:cubicBezTo>
                    <a:cubicBezTo>
                      <a:pt x="1354" y="1053"/>
                      <a:pt x="1354" y="0"/>
                      <a:pt x="677" y="0"/>
                    </a:cubicBezTo>
                    <a:close/>
                  </a:path>
                </a:pathLst>
              </a:custGeom>
              <a:solidFill>
                <a:srgbClr val="FCB7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2182;p73"/>
              <p:cNvSpPr/>
              <p:nvPr/>
            </p:nvSpPr>
            <p:spPr>
              <a:xfrm>
                <a:off x="5841775" y="2615300"/>
                <a:ext cx="3387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053" extrusionOk="0">
                    <a:moveTo>
                      <a:pt x="677" y="0"/>
                    </a:moveTo>
                    <a:cubicBezTo>
                      <a:pt x="1" y="0"/>
                      <a:pt x="1" y="1053"/>
                      <a:pt x="677" y="1053"/>
                    </a:cubicBezTo>
                    <a:cubicBezTo>
                      <a:pt x="1354" y="1053"/>
                      <a:pt x="1354" y="0"/>
                      <a:pt x="6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2183;p73"/>
              <p:cNvSpPr/>
              <p:nvPr/>
            </p:nvSpPr>
            <p:spPr>
              <a:xfrm>
                <a:off x="5781625" y="2596500"/>
                <a:ext cx="169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27" extrusionOk="0">
                    <a:moveTo>
                      <a:pt x="327" y="0"/>
                    </a:moveTo>
                    <a:cubicBezTo>
                      <a:pt x="1" y="0"/>
                      <a:pt x="1" y="527"/>
                      <a:pt x="327" y="527"/>
                    </a:cubicBezTo>
                    <a:cubicBezTo>
                      <a:pt x="677" y="527"/>
                      <a:pt x="677" y="0"/>
                      <a:pt x="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2184;p73"/>
              <p:cNvSpPr/>
              <p:nvPr/>
            </p:nvSpPr>
            <p:spPr>
              <a:xfrm>
                <a:off x="5745300" y="2598375"/>
                <a:ext cx="1692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27" extrusionOk="0">
                    <a:moveTo>
                      <a:pt x="326" y="1"/>
                    </a:moveTo>
                    <a:cubicBezTo>
                      <a:pt x="0" y="1"/>
                      <a:pt x="0" y="527"/>
                      <a:pt x="326" y="527"/>
                    </a:cubicBezTo>
                    <a:cubicBezTo>
                      <a:pt x="677" y="52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2185;p73"/>
              <p:cNvSpPr/>
              <p:nvPr/>
            </p:nvSpPr>
            <p:spPr>
              <a:xfrm>
                <a:off x="5733375" y="2617800"/>
                <a:ext cx="169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27" extrusionOk="0">
                    <a:moveTo>
                      <a:pt x="327" y="1"/>
                    </a:moveTo>
                    <a:cubicBezTo>
                      <a:pt x="1" y="1"/>
                      <a:pt x="1" y="527"/>
                      <a:pt x="327" y="527"/>
                    </a:cubicBezTo>
                    <a:cubicBezTo>
                      <a:pt x="678" y="527"/>
                      <a:pt x="678" y="1"/>
                      <a:pt x="3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2186;p73"/>
              <p:cNvSpPr/>
              <p:nvPr/>
            </p:nvSpPr>
            <p:spPr>
              <a:xfrm>
                <a:off x="5814275" y="2623875"/>
                <a:ext cx="187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543" extrusionOk="0">
                    <a:moveTo>
                      <a:pt x="371" y="1"/>
                    </a:moveTo>
                    <a:cubicBezTo>
                      <a:pt x="311" y="1"/>
                      <a:pt x="251" y="25"/>
                      <a:pt x="199" y="83"/>
                    </a:cubicBezTo>
                    <a:lnTo>
                      <a:pt x="173" y="108"/>
                    </a:lnTo>
                    <a:cubicBezTo>
                      <a:pt x="1" y="281"/>
                      <a:pt x="166" y="542"/>
                      <a:pt x="366" y="542"/>
                    </a:cubicBezTo>
                    <a:cubicBezTo>
                      <a:pt x="427" y="542"/>
                      <a:pt x="491" y="518"/>
                      <a:pt x="549" y="459"/>
                    </a:cubicBezTo>
                    <a:lnTo>
                      <a:pt x="574" y="459"/>
                    </a:lnTo>
                    <a:cubicBezTo>
                      <a:pt x="748" y="267"/>
                      <a:pt x="566" y="1"/>
                      <a:pt x="371" y="1"/>
                    </a:cubicBezTo>
                    <a:close/>
                  </a:path>
                </a:pathLst>
              </a:custGeom>
              <a:solidFill>
                <a:srgbClr val="FCB7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2187;p73"/>
              <p:cNvSpPr/>
              <p:nvPr/>
            </p:nvSpPr>
            <p:spPr>
              <a:xfrm>
                <a:off x="5844925" y="2607775"/>
                <a:ext cx="1692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27" extrusionOk="0">
                    <a:moveTo>
                      <a:pt x="326" y="1"/>
                    </a:moveTo>
                    <a:cubicBezTo>
                      <a:pt x="0" y="1"/>
                      <a:pt x="0" y="527"/>
                      <a:pt x="326" y="527"/>
                    </a:cubicBezTo>
                    <a:cubicBezTo>
                      <a:pt x="652" y="52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CB7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2188;p73"/>
              <p:cNvSpPr/>
              <p:nvPr/>
            </p:nvSpPr>
            <p:spPr>
              <a:xfrm>
                <a:off x="5464575" y="2795125"/>
                <a:ext cx="11950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7" extrusionOk="0">
                    <a:moveTo>
                      <a:pt x="227" y="0"/>
                    </a:moveTo>
                    <a:cubicBezTo>
                      <a:pt x="101" y="0"/>
                      <a:pt x="1" y="101"/>
                      <a:pt x="1" y="251"/>
                    </a:cubicBezTo>
                    <a:cubicBezTo>
                      <a:pt x="1" y="376"/>
                      <a:pt x="101" y="476"/>
                      <a:pt x="227" y="476"/>
                    </a:cubicBezTo>
                    <a:cubicBezTo>
                      <a:pt x="352" y="476"/>
                      <a:pt x="477" y="376"/>
                      <a:pt x="477" y="251"/>
                    </a:cubicBezTo>
                    <a:cubicBezTo>
                      <a:pt x="477" y="101"/>
                      <a:pt x="352" y="0"/>
                      <a:pt x="227" y="0"/>
                    </a:cubicBezTo>
                    <a:close/>
                  </a:path>
                </a:pathLst>
              </a:custGeom>
              <a:solidFill>
                <a:srgbClr val="3823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2189;p73"/>
              <p:cNvSpPr/>
              <p:nvPr/>
            </p:nvSpPr>
            <p:spPr>
              <a:xfrm>
                <a:off x="5596800" y="3452400"/>
                <a:ext cx="383475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2507" extrusionOk="0">
                    <a:moveTo>
                      <a:pt x="7669" y="0"/>
                    </a:moveTo>
                    <a:cubicBezTo>
                      <a:pt x="3434" y="0"/>
                      <a:pt x="0" y="552"/>
                      <a:pt x="0" y="1253"/>
                    </a:cubicBezTo>
                    <a:cubicBezTo>
                      <a:pt x="0" y="1955"/>
                      <a:pt x="3434" y="2506"/>
                      <a:pt x="7669" y="2506"/>
                    </a:cubicBezTo>
                    <a:cubicBezTo>
                      <a:pt x="11905" y="2506"/>
                      <a:pt x="15339" y="1955"/>
                      <a:pt x="15339" y="1253"/>
                    </a:cubicBezTo>
                    <a:cubicBezTo>
                      <a:pt x="15339" y="552"/>
                      <a:pt x="11905" y="0"/>
                      <a:pt x="76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2190;p73"/>
              <p:cNvSpPr/>
              <p:nvPr/>
            </p:nvSpPr>
            <p:spPr>
              <a:xfrm>
                <a:off x="5618100" y="3364050"/>
                <a:ext cx="43875" cy="4477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791" extrusionOk="0">
                    <a:moveTo>
                      <a:pt x="853" y="0"/>
                    </a:moveTo>
                    <a:cubicBezTo>
                      <a:pt x="777" y="0"/>
                      <a:pt x="702" y="25"/>
                      <a:pt x="652" y="50"/>
                    </a:cubicBezTo>
                    <a:cubicBezTo>
                      <a:pt x="502" y="76"/>
                      <a:pt x="326" y="151"/>
                      <a:pt x="201" y="251"/>
                    </a:cubicBezTo>
                    <a:cubicBezTo>
                      <a:pt x="50" y="376"/>
                      <a:pt x="0" y="652"/>
                      <a:pt x="126" y="827"/>
                    </a:cubicBezTo>
                    <a:cubicBezTo>
                      <a:pt x="276" y="1053"/>
                      <a:pt x="426" y="1279"/>
                      <a:pt x="627" y="1454"/>
                    </a:cubicBezTo>
                    <a:cubicBezTo>
                      <a:pt x="833" y="1637"/>
                      <a:pt x="1082" y="1758"/>
                      <a:pt x="1353" y="1758"/>
                    </a:cubicBezTo>
                    <a:cubicBezTo>
                      <a:pt x="1378" y="1758"/>
                      <a:pt x="1403" y="1757"/>
                      <a:pt x="1429" y="1755"/>
                    </a:cubicBezTo>
                    <a:cubicBezTo>
                      <a:pt x="1441" y="1767"/>
                      <a:pt x="1448" y="1767"/>
                      <a:pt x="1451" y="1767"/>
                    </a:cubicBezTo>
                    <a:cubicBezTo>
                      <a:pt x="1454" y="1767"/>
                      <a:pt x="1454" y="1767"/>
                      <a:pt x="1454" y="1780"/>
                    </a:cubicBezTo>
                    <a:cubicBezTo>
                      <a:pt x="1461" y="1787"/>
                      <a:pt x="1473" y="1790"/>
                      <a:pt x="1486" y="1790"/>
                    </a:cubicBezTo>
                    <a:cubicBezTo>
                      <a:pt x="1517" y="1790"/>
                      <a:pt x="1554" y="1772"/>
                      <a:pt x="1554" y="1755"/>
                    </a:cubicBezTo>
                    <a:cubicBezTo>
                      <a:pt x="1579" y="1705"/>
                      <a:pt x="1579" y="1730"/>
                      <a:pt x="1554" y="1654"/>
                    </a:cubicBezTo>
                    <a:cubicBezTo>
                      <a:pt x="1730" y="1454"/>
                      <a:pt x="1755" y="1103"/>
                      <a:pt x="1629" y="852"/>
                    </a:cubicBezTo>
                    <a:cubicBezTo>
                      <a:pt x="1529" y="577"/>
                      <a:pt x="1329" y="376"/>
                      <a:pt x="1128" y="176"/>
                    </a:cubicBezTo>
                    <a:cubicBezTo>
                      <a:pt x="1053" y="101"/>
                      <a:pt x="953" y="25"/>
                      <a:pt x="853" y="0"/>
                    </a:cubicBezTo>
                    <a:close/>
                  </a:path>
                </a:pathLst>
              </a:custGeom>
              <a:solidFill>
                <a:srgbClr val="F3B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2191;p73"/>
              <p:cNvSpPr/>
              <p:nvPr/>
            </p:nvSpPr>
            <p:spPr>
              <a:xfrm>
                <a:off x="5609950" y="3358075"/>
                <a:ext cx="3950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217" extrusionOk="0">
                    <a:moveTo>
                      <a:pt x="821" y="1"/>
                    </a:moveTo>
                    <a:cubicBezTo>
                      <a:pt x="668" y="1"/>
                      <a:pt x="523" y="27"/>
                      <a:pt x="402" y="114"/>
                    </a:cubicBezTo>
                    <a:cubicBezTo>
                      <a:pt x="1" y="415"/>
                      <a:pt x="376" y="1066"/>
                      <a:pt x="427" y="1217"/>
                    </a:cubicBezTo>
                    <a:cubicBezTo>
                      <a:pt x="928" y="1217"/>
                      <a:pt x="1379" y="916"/>
                      <a:pt x="1580" y="465"/>
                    </a:cubicBezTo>
                    <a:cubicBezTo>
                      <a:pt x="1479" y="264"/>
                      <a:pt x="1229" y="39"/>
                      <a:pt x="1028" y="14"/>
                    </a:cubicBezTo>
                    <a:cubicBezTo>
                      <a:pt x="958" y="6"/>
                      <a:pt x="889" y="1"/>
                      <a:pt x="821" y="1"/>
                    </a:cubicBez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2192;p73"/>
              <p:cNvSpPr/>
              <p:nvPr/>
            </p:nvSpPr>
            <p:spPr>
              <a:xfrm>
                <a:off x="5620600" y="3382125"/>
                <a:ext cx="6925" cy="39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58" extrusionOk="0">
                    <a:moveTo>
                      <a:pt x="256" y="0"/>
                    </a:moveTo>
                    <a:cubicBezTo>
                      <a:pt x="247" y="0"/>
                      <a:pt x="237" y="8"/>
                      <a:pt x="226" y="29"/>
                    </a:cubicBezTo>
                    <a:cubicBezTo>
                      <a:pt x="226" y="73"/>
                      <a:pt x="192" y="100"/>
                      <a:pt x="149" y="100"/>
                    </a:cubicBezTo>
                    <a:cubicBezTo>
                      <a:pt x="118" y="100"/>
                      <a:pt x="82" y="86"/>
                      <a:pt x="51" y="54"/>
                    </a:cubicBezTo>
                    <a:cubicBezTo>
                      <a:pt x="51" y="54"/>
                      <a:pt x="1" y="79"/>
                      <a:pt x="26" y="104"/>
                    </a:cubicBezTo>
                    <a:cubicBezTo>
                      <a:pt x="53" y="141"/>
                      <a:pt x="94" y="158"/>
                      <a:pt x="135" y="158"/>
                    </a:cubicBezTo>
                    <a:cubicBezTo>
                      <a:pt x="206" y="158"/>
                      <a:pt x="276" y="109"/>
                      <a:pt x="276" y="29"/>
                    </a:cubicBezTo>
                    <a:cubicBezTo>
                      <a:pt x="276" y="15"/>
                      <a:pt x="268" y="0"/>
                      <a:pt x="256" y="0"/>
                    </a:cubicBezTo>
                    <a:close/>
                  </a:path>
                </a:pathLst>
              </a:custGeom>
              <a:solidFill>
                <a:srgbClr val="F3B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2193;p73"/>
              <p:cNvSpPr/>
              <p:nvPr/>
            </p:nvSpPr>
            <p:spPr>
              <a:xfrm>
                <a:off x="5629550" y="3375625"/>
                <a:ext cx="8000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19" extrusionOk="0">
                    <a:moveTo>
                      <a:pt x="294" y="1"/>
                    </a:moveTo>
                    <a:cubicBezTo>
                      <a:pt x="282" y="1"/>
                      <a:pt x="269" y="14"/>
                      <a:pt x="269" y="39"/>
                    </a:cubicBezTo>
                    <a:cubicBezTo>
                      <a:pt x="269" y="117"/>
                      <a:pt x="193" y="180"/>
                      <a:pt x="124" y="180"/>
                    </a:cubicBezTo>
                    <a:cubicBezTo>
                      <a:pt x="104" y="180"/>
                      <a:pt x="85" y="175"/>
                      <a:pt x="69" y="164"/>
                    </a:cubicBezTo>
                    <a:cubicBezTo>
                      <a:pt x="61" y="157"/>
                      <a:pt x="52" y="154"/>
                      <a:pt x="43" y="154"/>
                    </a:cubicBezTo>
                    <a:cubicBezTo>
                      <a:pt x="21" y="154"/>
                      <a:pt x="1" y="171"/>
                      <a:pt x="19" y="189"/>
                    </a:cubicBezTo>
                    <a:cubicBezTo>
                      <a:pt x="59" y="209"/>
                      <a:pt x="99" y="218"/>
                      <a:pt x="137" y="218"/>
                    </a:cubicBezTo>
                    <a:cubicBezTo>
                      <a:pt x="239" y="218"/>
                      <a:pt x="319" y="149"/>
                      <a:pt x="319" y="39"/>
                    </a:cubicBezTo>
                    <a:cubicBezTo>
                      <a:pt x="319" y="14"/>
                      <a:pt x="307" y="1"/>
                      <a:pt x="294" y="1"/>
                    </a:cubicBezTo>
                    <a:close/>
                  </a:path>
                </a:pathLst>
              </a:custGeom>
              <a:solidFill>
                <a:srgbClr val="F3B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2194;p73"/>
              <p:cNvSpPr/>
              <p:nvPr/>
            </p:nvSpPr>
            <p:spPr>
              <a:xfrm>
                <a:off x="5637525" y="3368800"/>
                <a:ext cx="75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12" extrusionOk="0">
                    <a:moveTo>
                      <a:pt x="241" y="0"/>
                    </a:moveTo>
                    <a:cubicBezTo>
                      <a:pt x="228" y="0"/>
                      <a:pt x="208" y="18"/>
                      <a:pt x="226" y="36"/>
                    </a:cubicBezTo>
                    <a:cubicBezTo>
                      <a:pt x="251" y="86"/>
                      <a:pt x="226" y="136"/>
                      <a:pt x="176" y="161"/>
                    </a:cubicBezTo>
                    <a:lnTo>
                      <a:pt x="50" y="161"/>
                    </a:lnTo>
                    <a:cubicBezTo>
                      <a:pt x="25" y="161"/>
                      <a:pt x="0" y="211"/>
                      <a:pt x="50" y="211"/>
                    </a:cubicBezTo>
                    <a:cubicBezTo>
                      <a:pt x="101" y="211"/>
                      <a:pt x="176" y="211"/>
                      <a:pt x="226" y="161"/>
                    </a:cubicBezTo>
                    <a:cubicBezTo>
                      <a:pt x="276" y="136"/>
                      <a:pt x="301" y="61"/>
                      <a:pt x="251" y="11"/>
                    </a:cubicBezTo>
                    <a:cubicBezTo>
                      <a:pt x="251" y="3"/>
                      <a:pt x="247" y="0"/>
                      <a:pt x="241" y="0"/>
                    </a:cubicBezTo>
                    <a:close/>
                  </a:path>
                </a:pathLst>
              </a:custGeom>
              <a:solidFill>
                <a:srgbClr val="F3B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2195;p73"/>
              <p:cNvSpPr/>
              <p:nvPr/>
            </p:nvSpPr>
            <p:spPr>
              <a:xfrm>
                <a:off x="5621975" y="3375475"/>
                <a:ext cx="8050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86" extrusionOk="0">
                    <a:moveTo>
                      <a:pt x="297" y="1"/>
                    </a:moveTo>
                    <a:cubicBezTo>
                      <a:pt x="284" y="1"/>
                      <a:pt x="271" y="7"/>
                      <a:pt x="271" y="20"/>
                    </a:cubicBezTo>
                    <a:cubicBezTo>
                      <a:pt x="251" y="103"/>
                      <a:pt x="178" y="151"/>
                      <a:pt x="97" y="151"/>
                    </a:cubicBezTo>
                    <a:cubicBezTo>
                      <a:pt x="80" y="151"/>
                      <a:pt x="63" y="149"/>
                      <a:pt x="46" y="145"/>
                    </a:cubicBezTo>
                    <a:cubicBezTo>
                      <a:pt x="41" y="140"/>
                      <a:pt x="36" y="138"/>
                      <a:pt x="31" y="138"/>
                    </a:cubicBezTo>
                    <a:cubicBezTo>
                      <a:pt x="13" y="138"/>
                      <a:pt x="1" y="170"/>
                      <a:pt x="21" y="170"/>
                    </a:cubicBezTo>
                    <a:cubicBezTo>
                      <a:pt x="48" y="181"/>
                      <a:pt x="76" y="186"/>
                      <a:pt x="103" y="186"/>
                    </a:cubicBezTo>
                    <a:cubicBezTo>
                      <a:pt x="205" y="186"/>
                      <a:pt x="302" y="118"/>
                      <a:pt x="322" y="20"/>
                    </a:cubicBezTo>
                    <a:cubicBezTo>
                      <a:pt x="322" y="7"/>
                      <a:pt x="309" y="1"/>
                      <a:pt x="297" y="1"/>
                    </a:cubicBezTo>
                    <a:close/>
                  </a:path>
                </a:pathLst>
              </a:custGeom>
              <a:solidFill>
                <a:srgbClr val="F3B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2196;p73"/>
              <p:cNvSpPr/>
              <p:nvPr/>
            </p:nvSpPr>
            <p:spPr>
              <a:xfrm>
                <a:off x="5631450" y="3369225"/>
                <a:ext cx="6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90" extrusionOk="0">
                    <a:moveTo>
                      <a:pt x="218" y="0"/>
                    </a:moveTo>
                    <a:cubicBezTo>
                      <a:pt x="206" y="0"/>
                      <a:pt x="193" y="6"/>
                      <a:pt x="193" y="19"/>
                    </a:cubicBezTo>
                    <a:cubicBezTo>
                      <a:pt x="212" y="92"/>
                      <a:pt x="149" y="139"/>
                      <a:pt x="95" y="139"/>
                    </a:cubicBezTo>
                    <a:cubicBezTo>
                      <a:pt x="75" y="139"/>
                      <a:pt x="56" y="133"/>
                      <a:pt x="43" y="119"/>
                    </a:cubicBezTo>
                    <a:cubicBezTo>
                      <a:pt x="35" y="112"/>
                      <a:pt x="28" y="109"/>
                      <a:pt x="22" y="109"/>
                    </a:cubicBezTo>
                    <a:cubicBezTo>
                      <a:pt x="7" y="109"/>
                      <a:pt x="0" y="126"/>
                      <a:pt x="18" y="144"/>
                    </a:cubicBezTo>
                    <a:cubicBezTo>
                      <a:pt x="41" y="176"/>
                      <a:pt x="75" y="190"/>
                      <a:pt x="109" y="190"/>
                    </a:cubicBezTo>
                    <a:cubicBezTo>
                      <a:pt x="183" y="190"/>
                      <a:pt x="261" y="122"/>
                      <a:pt x="243" y="19"/>
                    </a:cubicBezTo>
                    <a:cubicBezTo>
                      <a:pt x="243" y="6"/>
                      <a:pt x="231" y="0"/>
                      <a:pt x="218" y="0"/>
                    </a:cubicBezTo>
                    <a:close/>
                  </a:path>
                </a:pathLst>
              </a:custGeom>
              <a:solidFill>
                <a:srgbClr val="F3B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2197;p73"/>
              <p:cNvSpPr/>
              <p:nvPr/>
            </p:nvSpPr>
            <p:spPr>
              <a:xfrm>
                <a:off x="5637650" y="3362700"/>
                <a:ext cx="535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1" extrusionOk="0">
                    <a:moveTo>
                      <a:pt x="177" y="0"/>
                    </a:moveTo>
                    <a:cubicBezTo>
                      <a:pt x="162" y="0"/>
                      <a:pt x="146" y="15"/>
                      <a:pt x="146" y="29"/>
                    </a:cubicBezTo>
                    <a:cubicBezTo>
                      <a:pt x="165" y="68"/>
                      <a:pt x="125" y="121"/>
                      <a:pt x="83" y="121"/>
                    </a:cubicBezTo>
                    <a:cubicBezTo>
                      <a:pt x="70" y="121"/>
                      <a:pt x="57" y="116"/>
                      <a:pt x="45" y="104"/>
                    </a:cubicBezTo>
                    <a:cubicBezTo>
                      <a:pt x="40" y="99"/>
                      <a:pt x="35" y="97"/>
                      <a:pt x="31" y="97"/>
                    </a:cubicBezTo>
                    <a:cubicBezTo>
                      <a:pt x="12" y="97"/>
                      <a:pt x="0" y="130"/>
                      <a:pt x="20" y="130"/>
                    </a:cubicBezTo>
                    <a:cubicBezTo>
                      <a:pt x="42" y="151"/>
                      <a:pt x="67" y="160"/>
                      <a:pt x="92" y="160"/>
                    </a:cubicBezTo>
                    <a:cubicBezTo>
                      <a:pt x="155" y="160"/>
                      <a:pt x="214" y="101"/>
                      <a:pt x="196" y="29"/>
                    </a:cubicBezTo>
                    <a:cubicBezTo>
                      <a:pt x="196" y="8"/>
                      <a:pt x="187" y="0"/>
                      <a:pt x="177" y="0"/>
                    </a:cubicBezTo>
                    <a:close/>
                  </a:path>
                </a:pathLst>
              </a:custGeom>
              <a:solidFill>
                <a:srgbClr val="F3B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2198;p73"/>
              <p:cNvSpPr/>
              <p:nvPr/>
            </p:nvSpPr>
            <p:spPr>
              <a:xfrm>
                <a:off x="5616225" y="3373650"/>
                <a:ext cx="56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93" extrusionOk="0">
                    <a:moveTo>
                      <a:pt x="194" y="1"/>
                    </a:moveTo>
                    <a:cubicBezTo>
                      <a:pt x="184" y="1"/>
                      <a:pt x="176" y="7"/>
                      <a:pt x="176" y="17"/>
                    </a:cubicBezTo>
                    <a:cubicBezTo>
                      <a:pt x="176" y="93"/>
                      <a:pt x="100" y="143"/>
                      <a:pt x="50" y="143"/>
                    </a:cubicBezTo>
                    <a:cubicBezTo>
                      <a:pt x="0" y="143"/>
                      <a:pt x="0" y="168"/>
                      <a:pt x="25" y="193"/>
                    </a:cubicBezTo>
                    <a:cubicBezTo>
                      <a:pt x="125" y="193"/>
                      <a:pt x="226" y="118"/>
                      <a:pt x="226" y="42"/>
                    </a:cubicBezTo>
                    <a:cubicBezTo>
                      <a:pt x="226" y="13"/>
                      <a:pt x="209" y="1"/>
                      <a:pt x="194" y="1"/>
                    </a:cubicBezTo>
                    <a:close/>
                  </a:path>
                </a:pathLst>
              </a:custGeom>
              <a:solidFill>
                <a:srgbClr val="F3B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2199;p73"/>
              <p:cNvSpPr/>
              <p:nvPr/>
            </p:nvSpPr>
            <p:spPr>
              <a:xfrm>
                <a:off x="5623725" y="3368600"/>
                <a:ext cx="692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64" extrusionOk="0">
                    <a:moveTo>
                      <a:pt x="252" y="0"/>
                    </a:moveTo>
                    <a:cubicBezTo>
                      <a:pt x="239" y="0"/>
                      <a:pt x="227" y="6"/>
                      <a:pt x="227" y="19"/>
                    </a:cubicBezTo>
                    <a:cubicBezTo>
                      <a:pt x="208" y="73"/>
                      <a:pt x="164" y="114"/>
                      <a:pt x="113" y="114"/>
                    </a:cubicBezTo>
                    <a:cubicBezTo>
                      <a:pt x="93" y="114"/>
                      <a:pt x="72" y="108"/>
                      <a:pt x="51" y="94"/>
                    </a:cubicBezTo>
                    <a:cubicBezTo>
                      <a:pt x="26" y="94"/>
                      <a:pt x="1" y="119"/>
                      <a:pt x="26" y="144"/>
                    </a:cubicBezTo>
                    <a:cubicBezTo>
                      <a:pt x="52" y="157"/>
                      <a:pt x="79" y="163"/>
                      <a:pt x="107" y="163"/>
                    </a:cubicBezTo>
                    <a:cubicBezTo>
                      <a:pt x="184" y="163"/>
                      <a:pt x="258" y="112"/>
                      <a:pt x="277" y="19"/>
                    </a:cubicBezTo>
                    <a:cubicBezTo>
                      <a:pt x="277" y="6"/>
                      <a:pt x="264" y="0"/>
                      <a:pt x="252" y="0"/>
                    </a:cubicBezTo>
                    <a:close/>
                  </a:path>
                </a:pathLst>
              </a:custGeom>
              <a:solidFill>
                <a:srgbClr val="F3B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2200;p73"/>
              <p:cNvSpPr/>
              <p:nvPr/>
            </p:nvSpPr>
            <p:spPr>
              <a:xfrm>
                <a:off x="5630625" y="3361700"/>
                <a:ext cx="567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9" extrusionOk="0">
                    <a:moveTo>
                      <a:pt x="201" y="0"/>
                    </a:moveTo>
                    <a:cubicBezTo>
                      <a:pt x="189" y="0"/>
                      <a:pt x="176" y="7"/>
                      <a:pt x="176" y="19"/>
                    </a:cubicBezTo>
                    <a:cubicBezTo>
                      <a:pt x="176" y="84"/>
                      <a:pt x="120" y="149"/>
                      <a:pt x="56" y="149"/>
                    </a:cubicBezTo>
                    <a:cubicBezTo>
                      <a:pt x="46" y="149"/>
                      <a:pt x="36" y="148"/>
                      <a:pt x="26" y="144"/>
                    </a:cubicBezTo>
                    <a:cubicBezTo>
                      <a:pt x="1" y="144"/>
                      <a:pt x="1" y="195"/>
                      <a:pt x="26" y="195"/>
                    </a:cubicBezTo>
                    <a:cubicBezTo>
                      <a:pt x="36" y="197"/>
                      <a:pt x="47" y="198"/>
                      <a:pt x="57" y="198"/>
                    </a:cubicBezTo>
                    <a:cubicBezTo>
                      <a:pt x="146" y="198"/>
                      <a:pt x="226" y="109"/>
                      <a:pt x="226" y="19"/>
                    </a:cubicBezTo>
                    <a:cubicBezTo>
                      <a:pt x="226" y="7"/>
                      <a:pt x="214" y="0"/>
                      <a:pt x="201" y="0"/>
                    </a:cubicBezTo>
                    <a:close/>
                  </a:path>
                </a:pathLst>
              </a:custGeom>
              <a:solidFill>
                <a:srgbClr val="F3B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2201;p73"/>
              <p:cNvSpPr/>
              <p:nvPr/>
            </p:nvSpPr>
            <p:spPr>
              <a:xfrm>
                <a:off x="5617600" y="3366700"/>
                <a:ext cx="67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86" extrusionOk="0">
                    <a:moveTo>
                      <a:pt x="246" y="1"/>
                    </a:moveTo>
                    <a:cubicBezTo>
                      <a:pt x="233" y="1"/>
                      <a:pt x="221" y="7"/>
                      <a:pt x="221" y="20"/>
                    </a:cubicBezTo>
                    <a:cubicBezTo>
                      <a:pt x="221" y="85"/>
                      <a:pt x="146" y="150"/>
                      <a:pt x="77" y="150"/>
                    </a:cubicBezTo>
                    <a:cubicBezTo>
                      <a:pt x="66" y="150"/>
                      <a:pt x="56" y="148"/>
                      <a:pt x="45" y="145"/>
                    </a:cubicBezTo>
                    <a:cubicBezTo>
                      <a:pt x="40" y="140"/>
                      <a:pt x="35" y="138"/>
                      <a:pt x="31" y="138"/>
                    </a:cubicBezTo>
                    <a:cubicBezTo>
                      <a:pt x="12" y="138"/>
                      <a:pt x="0" y="170"/>
                      <a:pt x="20" y="170"/>
                    </a:cubicBezTo>
                    <a:cubicBezTo>
                      <a:pt x="42" y="181"/>
                      <a:pt x="64" y="186"/>
                      <a:pt x="87" y="186"/>
                    </a:cubicBezTo>
                    <a:cubicBezTo>
                      <a:pt x="170" y="186"/>
                      <a:pt x="251" y="118"/>
                      <a:pt x="271" y="20"/>
                    </a:cubicBezTo>
                    <a:cubicBezTo>
                      <a:pt x="271" y="7"/>
                      <a:pt x="258" y="1"/>
                      <a:pt x="246" y="1"/>
                    </a:cubicBezTo>
                    <a:close/>
                  </a:path>
                </a:pathLst>
              </a:custGeom>
              <a:solidFill>
                <a:srgbClr val="F3B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2202;p73"/>
              <p:cNvSpPr/>
              <p:nvPr/>
            </p:nvSpPr>
            <p:spPr>
              <a:xfrm>
                <a:off x="5623725" y="3361900"/>
                <a:ext cx="56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53" extrusionOk="0">
                    <a:moveTo>
                      <a:pt x="187" y="1"/>
                    </a:moveTo>
                    <a:cubicBezTo>
                      <a:pt x="181" y="1"/>
                      <a:pt x="176" y="4"/>
                      <a:pt x="176" y="11"/>
                    </a:cubicBezTo>
                    <a:cubicBezTo>
                      <a:pt x="176" y="68"/>
                      <a:pt x="134" y="96"/>
                      <a:pt x="92" y="96"/>
                    </a:cubicBezTo>
                    <a:cubicBezTo>
                      <a:pt x="78" y="96"/>
                      <a:pt x="64" y="93"/>
                      <a:pt x="51" y="86"/>
                    </a:cubicBezTo>
                    <a:cubicBezTo>
                      <a:pt x="26" y="86"/>
                      <a:pt x="1" y="136"/>
                      <a:pt x="26" y="136"/>
                    </a:cubicBezTo>
                    <a:cubicBezTo>
                      <a:pt x="49" y="148"/>
                      <a:pt x="71" y="153"/>
                      <a:pt x="93" y="153"/>
                    </a:cubicBezTo>
                    <a:cubicBezTo>
                      <a:pt x="166" y="153"/>
                      <a:pt x="227" y="94"/>
                      <a:pt x="227" y="36"/>
                    </a:cubicBezTo>
                    <a:cubicBezTo>
                      <a:pt x="227" y="18"/>
                      <a:pt x="201" y="1"/>
                      <a:pt x="187" y="1"/>
                    </a:cubicBezTo>
                    <a:close/>
                  </a:path>
                </a:pathLst>
              </a:custGeom>
              <a:solidFill>
                <a:srgbClr val="F3B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2203;p73"/>
              <p:cNvSpPr/>
              <p:nvPr/>
            </p:nvSpPr>
            <p:spPr>
              <a:xfrm>
                <a:off x="5617475" y="3361700"/>
                <a:ext cx="6600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29" extrusionOk="0">
                    <a:moveTo>
                      <a:pt x="248" y="0"/>
                    </a:moveTo>
                    <a:cubicBezTo>
                      <a:pt x="238" y="0"/>
                      <a:pt x="226" y="7"/>
                      <a:pt x="226" y="19"/>
                    </a:cubicBezTo>
                    <a:cubicBezTo>
                      <a:pt x="189" y="56"/>
                      <a:pt x="152" y="79"/>
                      <a:pt x="106" y="79"/>
                    </a:cubicBezTo>
                    <a:cubicBezTo>
                      <a:pt x="89" y="79"/>
                      <a:pt x="71" y="76"/>
                      <a:pt x="50" y="69"/>
                    </a:cubicBezTo>
                    <a:cubicBezTo>
                      <a:pt x="25" y="69"/>
                      <a:pt x="0" y="119"/>
                      <a:pt x="50" y="119"/>
                    </a:cubicBezTo>
                    <a:cubicBezTo>
                      <a:pt x="68" y="125"/>
                      <a:pt x="87" y="128"/>
                      <a:pt x="107" y="128"/>
                    </a:cubicBezTo>
                    <a:cubicBezTo>
                      <a:pt x="169" y="128"/>
                      <a:pt x="232" y="96"/>
                      <a:pt x="251" y="19"/>
                    </a:cubicBezTo>
                    <a:cubicBezTo>
                      <a:pt x="263" y="7"/>
                      <a:pt x="257" y="0"/>
                      <a:pt x="248" y="0"/>
                    </a:cubicBezTo>
                    <a:close/>
                  </a:path>
                </a:pathLst>
              </a:custGeom>
              <a:solidFill>
                <a:srgbClr val="F3B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2204;p73"/>
              <p:cNvSpPr/>
              <p:nvPr/>
            </p:nvSpPr>
            <p:spPr>
              <a:xfrm>
                <a:off x="5792900" y="3256900"/>
                <a:ext cx="142900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9226" extrusionOk="0">
                    <a:moveTo>
                      <a:pt x="4963" y="1"/>
                    </a:moveTo>
                    <a:cubicBezTo>
                      <a:pt x="4487" y="26"/>
                      <a:pt x="3986" y="26"/>
                      <a:pt x="3535" y="176"/>
                    </a:cubicBezTo>
                    <a:cubicBezTo>
                      <a:pt x="2758" y="427"/>
                      <a:pt x="2106" y="1053"/>
                      <a:pt x="1830" y="1830"/>
                    </a:cubicBezTo>
                    <a:cubicBezTo>
                      <a:pt x="1830" y="1755"/>
                      <a:pt x="1805" y="1655"/>
                      <a:pt x="1805" y="1580"/>
                    </a:cubicBezTo>
                    <a:cubicBezTo>
                      <a:pt x="1630" y="1955"/>
                      <a:pt x="1530" y="2356"/>
                      <a:pt x="1555" y="2757"/>
                    </a:cubicBezTo>
                    <a:cubicBezTo>
                      <a:pt x="1580" y="3033"/>
                      <a:pt x="1680" y="3334"/>
                      <a:pt x="1881" y="3534"/>
                    </a:cubicBezTo>
                    <a:cubicBezTo>
                      <a:pt x="1956" y="3610"/>
                      <a:pt x="2357" y="3935"/>
                      <a:pt x="2332" y="4036"/>
                    </a:cubicBezTo>
                    <a:cubicBezTo>
                      <a:pt x="2332" y="4061"/>
                      <a:pt x="2307" y="4086"/>
                      <a:pt x="2282" y="4086"/>
                    </a:cubicBezTo>
                    <a:cubicBezTo>
                      <a:pt x="2006" y="4311"/>
                      <a:pt x="1730" y="4487"/>
                      <a:pt x="1455" y="4712"/>
                    </a:cubicBezTo>
                    <a:cubicBezTo>
                      <a:pt x="903" y="5164"/>
                      <a:pt x="477" y="5790"/>
                      <a:pt x="226" y="6467"/>
                    </a:cubicBezTo>
                    <a:cubicBezTo>
                      <a:pt x="76" y="6868"/>
                      <a:pt x="1" y="7344"/>
                      <a:pt x="151" y="7745"/>
                    </a:cubicBezTo>
                    <a:cubicBezTo>
                      <a:pt x="352" y="8271"/>
                      <a:pt x="903" y="8572"/>
                      <a:pt x="1404" y="8823"/>
                    </a:cubicBezTo>
                    <a:cubicBezTo>
                      <a:pt x="1809" y="9013"/>
                      <a:pt x="2258" y="9226"/>
                      <a:pt x="2709" y="9226"/>
                    </a:cubicBezTo>
                    <a:cubicBezTo>
                      <a:pt x="2734" y="9226"/>
                      <a:pt x="2758" y="9225"/>
                      <a:pt x="2783" y="9224"/>
                    </a:cubicBezTo>
                    <a:cubicBezTo>
                      <a:pt x="3284" y="9199"/>
                      <a:pt x="3735" y="8898"/>
                      <a:pt x="4061" y="8522"/>
                    </a:cubicBezTo>
                    <a:cubicBezTo>
                      <a:pt x="4387" y="8146"/>
                      <a:pt x="4612" y="7670"/>
                      <a:pt x="4838" y="7244"/>
                    </a:cubicBezTo>
                    <a:cubicBezTo>
                      <a:pt x="4913" y="7043"/>
                      <a:pt x="5013" y="6843"/>
                      <a:pt x="5013" y="6617"/>
                    </a:cubicBezTo>
                    <a:lnTo>
                      <a:pt x="5013" y="6617"/>
                    </a:lnTo>
                    <a:cubicBezTo>
                      <a:pt x="4963" y="6642"/>
                      <a:pt x="4938" y="6667"/>
                      <a:pt x="4888" y="6667"/>
                    </a:cubicBezTo>
                    <a:cubicBezTo>
                      <a:pt x="5214" y="5640"/>
                      <a:pt x="5264" y="4512"/>
                      <a:pt x="4963" y="3484"/>
                    </a:cubicBezTo>
                    <a:lnTo>
                      <a:pt x="4963" y="3484"/>
                    </a:lnTo>
                    <a:cubicBezTo>
                      <a:pt x="4888" y="3559"/>
                      <a:pt x="4813" y="3660"/>
                      <a:pt x="4738" y="3735"/>
                    </a:cubicBezTo>
                    <a:cubicBezTo>
                      <a:pt x="4663" y="3309"/>
                      <a:pt x="4537" y="2883"/>
                      <a:pt x="4387" y="2482"/>
                    </a:cubicBezTo>
                    <a:cubicBezTo>
                      <a:pt x="4352" y="2526"/>
                      <a:pt x="4301" y="2545"/>
                      <a:pt x="4249" y="2545"/>
                    </a:cubicBezTo>
                    <a:cubicBezTo>
                      <a:pt x="4153" y="2545"/>
                      <a:pt x="4052" y="2479"/>
                      <a:pt x="4036" y="2382"/>
                    </a:cubicBezTo>
                    <a:cubicBezTo>
                      <a:pt x="4988" y="2006"/>
                      <a:pt x="5665" y="1053"/>
                      <a:pt x="5715" y="26"/>
                    </a:cubicBezTo>
                    <a:lnTo>
                      <a:pt x="5715" y="26"/>
                    </a:lnTo>
                    <a:cubicBezTo>
                      <a:pt x="5414" y="101"/>
                      <a:pt x="5114" y="151"/>
                      <a:pt x="4813" y="151"/>
                    </a:cubicBezTo>
                    <a:cubicBezTo>
                      <a:pt x="4863" y="101"/>
                      <a:pt x="4913" y="51"/>
                      <a:pt x="49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2205;p73"/>
              <p:cNvSpPr/>
              <p:nvPr/>
            </p:nvSpPr>
            <p:spPr>
              <a:xfrm>
                <a:off x="5664475" y="3277950"/>
                <a:ext cx="29450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340" extrusionOk="0">
                    <a:moveTo>
                      <a:pt x="623" y="0"/>
                    </a:moveTo>
                    <a:cubicBezTo>
                      <a:pt x="492" y="0"/>
                      <a:pt x="361" y="51"/>
                      <a:pt x="276" y="136"/>
                    </a:cubicBezTo>
                    <a:cubicBezTo>
                      <a:pt x="125" y="261"/>
                      <a:pt x="50" y="437"/>
                      <a:pt x="50" y="637"/>
                    </a:cubicBezTo>
                    <a:cubicBezTo>
                      <a:pt x="0" y="1139"/>
                      <a:pt x="175" y="1339"/>
                      <a:pt x="677" y="1339"/>
                    </a:cubicBezTo>
                    <a:cubicBezTo>
                      <a:pt x="802" y="1339"/>
                      <a:pt x="952" y="1314"/>
                      <a:pt x="1053" y="1214"/>
                    </a:cubicBezTo>
                    <a:cubicBezTo>
                      <a:pt x="1178" y="1088"/>
                      <a:pt x="1178" y="888"/>
                      <a:pt x="1153" y="712"/>
                    </a:cubicBezTo>
                    <a:cubicBezTo>
                      <a:pt x="1128" y="587"/>
                      <a:pt x="1103" y="437"/>
                      <a:pt x="1053" y="337"/>
                    </a:cubicBezTo>
                    <a:cubicBezTo>
                      <a:pt x="1003" y="211"/>
                      <a:pt x="902" y="86"/>
                      <a:pt x="802" y="36"/>
                    </a:cubicBezTo>
                    <a:cubicBezTo>
                      <a:pt x="746" y="12"/>
                      <a:pt x="684" y="0"/>
                      <a:pt x="6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2206;p73"/>
              <p:cNvSpPr/>
              <p:nvPr/>
            </p:nvSpPr>
            <p:spPr>
              <a:xfrm>
                <a:off x="5636900" y="3263750"/>
                <a:ext cx="251275" cy="235025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9401" extrusionOk="0">
                    <a:moveTo>
                      <a:pt x="2937" y="0"/>
                    </a:moveTo>
                    <a:cubicBezTo>
                      <a:pt x="2846" y="0"/>
                      <a:pt x="2759" y="21"/>
                      <a:pt x="2682" y="52"/>
                    </a:cubicBezTo>
                    <a:cubicBezTo>
                      <a:pt x="2256" y="178"/>
                      <a:pt x="1880" y="629"/>
                      <a:pt x="1880" y="1080"/>
                    </a:cubicBezTo>
                    <a:cubicBezTo>
                      <a:pt x="1554" y="1130"/>
                      <a:pt x="1253" y="1306"/>
                      <a:pt x="1003" y="1556"/>
                    </a:cubicBezTo>
                    <a:cubicBezTo>
                      <a:pt x="777" y="1807"/>
                      <a:pt x="602" y="2082"/>
                      <a:pt x="426" y="2383"/>
                    </a:cubicBezTo>
                    <a:cubicBezTo>
                      <a:pt x="251" y="2659"/>
                      <a:pt x="50" y="2960"/>
                      <a:pt x="25" y="3285"/>
                    </a:cubicBezTo>
                    <a:cubicBezTo>
                      <a:pt x="0" y="3586"/>
                      <a:pt x="376" y="3837"/>
                      <a:pt x="652" y="3912"/>
                    </a:cubicBezTo>
                    <a:cubicBezTo>
                      <a:pt x="760" y="3942"/>
                      <a:pt x="876" y="3952"/>
                      <a:pt x="994" y="3952"/>
                    </a:cubicBezTo>
                    <a:cubicBezTo>
                      <a:pt x="1176" y="3952"/>
                      <a:pt x="1362" y="3927"/>
                      <a:pt x="1529" y="3912"/>
                    </a:cubicBezTo>
                    <a:cubicBezTo>
                      <a:pt x="1880" y="3887"/>
                      <a:pt x="2256" y="3887"/>
                      <a:pt x="2607" y="3862"/>
                    </a:cubicBezTo>
                    <a:lnTo>
                      <a:pt x="2607" y="3862"/>
                    </a:lnTo>
                    <a:cubicBezTo>
                      <a:pt x="2607" y="3987"/>
                      <a:pt x="2557" y="4113"/>
                      <a:pt x="2481" y="4213"/>
                    </a:cubicBezTo>
                    <a:cubicBezTo>
                      <a:pt x="2306" y="4463"/>
                      <a:pt x="1955" y="4514"/>
                      <a:pt x="1654" y="4514"/>
                    </a:cubicBezTo>
                    <a:cubicBezTo>
                      <a:pt x="1456" y="4405"/>
                      <a:pt x="1218" y="4323"/>
                      <a:pt x="979" y="4323"/>
                    </a:cubicBezTo>
                    <a:cubicBezTo>
                      <a:pt x="886" y="4323"/>
                      <a:pt x="793" y="4335"/>
                      <a:pt x="702" y="4363"/>
                    </a:cubicBezTo>
                    <a:cubicBezTo>
                      <a:pt x="401" y="4463"/>
                      <a:pt x="25" y="4864"/>
                      <a:pt x="226" y="5115"/>
                    </a:cubicBezTo>
                    <a:cubicBezTo>
                      <a:pt x="386" y="5299"/>
                      <a:pt x="631" y="5419"/>
                      <a:pt x="882" y="5419"/>
                    </a:cubicBezTo>
                    <a:cubicBezTo>
                      <a:pt x="906" y="5419"/>
                      <a:pt x="929" y="5418"/>
                      <a:pt x="953" y="5416"/>
                    </a:cubicBezTo>
                    <a:cubicBezTo>
                      <a:pt x="1117" y="5416"/>
                      <a:pt x="1254" y="5310"/>
                      <a:pt x="1375" y="5310"/>
                    </a:cubicBezTo>
                    <a:cubicBezTo>
                      <a:pt x="1420" y="5310"/>
                      <a:pt x="1463" y="5325"/>
                      <a:pt x="1504" y="5366"/>
                    </a:cubicBezTo>
                    <a:cubicBezTo>
                      <a:pt x="1730" y="5566"/>
                      <a:pt x="1955" y="5792"/>
                      <a:pt x="2181" y="5992"/>
                    </a:cubicBezTo>
                    <a:cubicBezTo>
                      <a:pt x="2281" y="6093"/>
                      <a:pt x="2381" y="6193"/>
                      <a:pt x="2507" y="6243"/>
                    </a:cubicBezTo>
                    <a:cubicBezTo>
                      <a:pt x="2594" y="6293"/>
                      <a:pt x="2695" y="6312"/>
                      <a:pt x="2795" y="6312"/>
                    </a:cubicBezTo>
                    <a:cubicBezTo>
                      <a:pt x="2895" y="6312"/>
                      <a:pt x="2995" y="6293"/>
                      <a:pt x="3083" y="6268"/>
                    </a:cubicBezTo>
                    <a:cubicBezTo>
                      <a:pt x="3283" y="6218"/>
                      <a:pt x="3459" y="6118"/>
                      <a:pt x="3634" y="6017"/>
                    </a:cubicBezTo>
                    <a:lnTo>
                      <a:pt x="3634" y="6017"/>
                    </a:lnTo>
                    <a:cubicBezTo>
                      <a:pt x="3534" y="6418"/>
                      <a:pt x="3584" y="6844"/>
                      <a:pt x="3710" y="7220"/>
                    </a:cubicBezTo>
                    <a:cubicBezTo>
                      <a:pt x="3835" y="7621"/>
                      <a:pt x="3960" y="7997"/>
                      <a:pt x="4161" y="8348"/>
                    </a:cubicBezTo>
                    <a:cubicBezTo>
                      <a:pt x="3904" y="8226"/>
                      <a:pt x="3617" y="8163"/>
                      <a:pt x="3333" y="8163"/>
                    </a:cubicBezTo>
                    <a:cubicBezTo>
                      <a:pt x="3034" y="8163"/>
                      <a:pt x="2738" y="8232"/>
                      <a:pt x="2481" y="8373"/>
                    </a:cubicBezTo>
                    <a:cubicBezTo>
                      <a:pt x="2206" y="8524"/>
                      <a:pt x="1980" y="8774"/>
                      <a:pt x="1980" y="9050"/>
                    </a:cubicBezTo>
                    <a:cubicBezTo>
                      <a:pt x="3108" y="9075"/>
                      <a:pt x="4236" y="9301"/>
                      <a:pt x="5389" y="9376"/>
                    </a:cubicBezTo>
                    <a:cubicBezTo>
                      <a:pt x="5620" y="9391"/>
                      <a:pt x="5852" y="9400"/>
                      <a:pt x="6085" y="9400"/>
                    </a:cubicBezTo>
                    <a:cubicBezTo>
                      <a:pt x="6991" y="9400"/>
                      <a:pt x="7900" y="9263"/>
                      <a:pt x="8697" y="8824"/>
                    </a:cubicBezTo>
                    <a:cubicBezTo>
                      <a:pt x="8998" y="8674"/>
                      <a:pt x="9273" y="8473"/>
                      <a:pt x="9474" y="8223"/>
                    </a:cubicBezTo>
                    <a:cubicBezTo>
                      <a:pt x="9725" y="7922"/>
                      <a:pt x="9875" y="7546"/>
                      <a:pt x="9950" y="7145"/>
                    </a:cubicBezTo>
                    <a:cubicBezTo>
                      <a:pt x="10050" y="6619"/>
                      <a:pt x="10050" y="6042"/>
                      <a:pt x="9925" y="5516"/>
                    </a:cubicBezTo>
                    <a:cubicBezTo>
                      <a:pt x="9674" y="4664"/>
                      <a:pt x="9098" y="3962"/>
                      <a:pt x="8421" y="3411"/>
                    </a:cubicBezTo>
                    <a:cubicBezTo>
                      <a:pt x="7870" y="2960"/>
                      <a:pt x="7193" y="2559"/>
                      <a:pt x="6492" y="2383"/>
                    </a:cubicBezTo>
                    <a:cubicBezTo>
                      <a:pt x="5364" y="2082"/>
                      <a:pt x="4211" y="1757"/>
                      <a:pt x="3258" y="1130"/>
                    </a:cubicBezTo>
                    <a:cubicBezTo>
                      <a:pt x="3384" y="930"/>
                      <a:pt x="3434" y="679"/>
                      <a:pt x="3384" y="453"/>
                    </a:cubicBezTo>
                    <a:cubicBezTo>
                      <a:pt x="3359" y="278"/>
                      <a:pt x="3258" y="103"/>
                      <a:pt x="3108" y="27"/>
                    </a:cubicBezTo>
                    <a:cubicBezTo>
                      <a:pt x="3051" y="8"/>
                      <a:pt x="2993" y="0"/>
                      <a:pt x="29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2207;p73"/>
              <p:cNvSpPr/>
              <p:nvPr/>
            </p:nvSpPr>
            <p:spPr>
              <a:xfrm>
                <a:off x="5658200" y="3318925"/>
                <a:ext cx="1882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753" extrusionOk="0">
                    <a:moveTo>
                      <a:pt x="376" y="1"/>
                    </a:moveTo>
                    <a:cubicBezTo>
                      <a:pt x="176" y="1"/>
                      <a:pt x="0" y="151"/>
                      <a:pt x="0" y="377"/>
                    </a:cubicBezTo>
                    <a:cubicBezTo>
                      <a:pt x="0" y="577"/>
                      <a:pt x="176" y="753"/>
                      <a:pt x="376" y="753"/>
                    </a:cubicBezTo>
                    <a:cubicBezTo>
                      <a:pt x="577" y="753"/>
                      <a:pt x="752" y="577"/>
                      <a:pt x="752" y="377"/>
                    </a:cubicBezTo>
                    <a:cubicBezTo>
                      <a:pt x="752" y="151"/>
                      <a:pt x="577" y="1"/>
                      <a:pt x="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2208;p73"/>
              <p:cNvSpPr/>
              <p:nvPr/>
            </p:nvSpPr>
            <p:spPr>
              <a:xfrm>
                <a:off x="5725250" y="3409775"/>
                <a:ext cx="40750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2558" extrusionOk="0">
                    <a:moveTo>
                      <a:pt x="251" y="1"/>
                    </a:moveTo>
                    <a:cubicBezTo>
                      <a:pt x="201" y="1"/>
                      <a:pt x="150" y="51"/>
                      <a:pt x="150" y="76"/>
                    </a:cubicBezTo>
                    <a:cubicBezTo>
                      <a:pt x="125" y="126"/>
                      <a:pt x="100" y="176"/>
                      <a:pt x="75" y="226"/>
                    </a:cubicBezTo>
                    <a:cubicBezTo>
                      <a:pt x="0" y="602"/>
                      <a:pt x="50" y="1003"/>
                      <a:pt x="176" y="1379"/>
                    </a:cubicBezTo>
                    <a:cubicBezTo>
                      <a:pt x="301" y="1780"/>
                      <a:pt x="426" y="2156"/>
                      <a:pt x="627" y="2507"/>
                    </a:cubicBezTo>
                    <a:lnTo>
                      <a:pt x="602" y="2507"/>
                    </a:lnTo>
                    <a:cubicBezTo>
                      <a:pt x="727" y="2557"/>
                      <a:pt x="852" y="2557"/>
                      <a:pt x="1003" y="2557"/>
                    </a:cubicBezTo>
                    <a:cubicBezTo>
                      <a:pt x="1178" y="2557"/>
                      <a:pt x="1354" y="2532"/>
                      <a:pt x="1479" y="2432"/>
                    </a:cubicBezTo>
                    <a:cubicBezTo>
                      <a:pt x="1579" y="2332"/>
                      <a:pt x="1629" y="2181"/>
                      <a:pt x="1629" y="2056"/>
                    </a:cubicBezTo>
                    <a:cubicBezTo>
                      <a:pt x="1629" y="1906"/>
                      <a:pt x="1579" y="1755"/>
                      <a:pt x="1529" y="1630"/>
                    </a:cubicBezTo>
                    <a:cubicBezTo>
                      <a:pt x="1504" y="1555"/>
                      <a:pt x="1479" y="1505"/>
                      <a:pt x="1429" y="1455"/>
                    </a:cubicBezTo>
                    <a:cubicBezTo>
                      <a:pt x="1411" y="1437"/>
                      <a:pt x="1387" y="1428"/>
                      <a:pt x="1362" y="1428"/>
                    </a:cubicBezTo>
                    <a:cubicBezTo>
                      <a:pt x="1317" y="1428"/>
                      <a:pt x="1269" y="1456"/>
                      <a:pt x="1253" y="1505"/>
                    </a:cubicBezTo>
                    <a:cubicBezTo>
                      <a:pt x="1178" y="1254"/>
                      <a:pt x="1078" y="978"/>
                      <a:pt x="952" y="753"/>
                    </a:cubicBezTo>
                    <a:cubicBezTo>
                      <a:pt x="902" y="853"/>
                      <a:pt x="802" y="928"/>
                      <a:pt x="702" y="928"/>
                    </a:cubicBezTo>
                    <a:cubicBezTo>
                      <a:pt x="677" y="703"/>
                      <a:pt x="602" y="477"/>
                      <a:pt x="501" y="277"/>
                    </a:cubicBezTo>
                    <a:cubicBezTo>
                      <a:pt x="476" y="352"/>
                      <a:pt x="426" y="402"/>
                      <a:pt x="351" y="427"/>
                    </a:cubicBezTo>
                    <a:cubicBezTo>
                      <a:pt x="376" y="302"/>
                      <a:pt x="351" y="176"/>
                      <a:pt x="276" y="51"/>
                    </a:cubicBezTo>
                    <a:cubicBezTo>
                      <a:pt x="276" y="26"/>
                      <a:pt x="251" y="26"/>
                      <a:pt x="251" y="1"/>
                    </a:cubicBezTo>
                    <a:close/>
                  </a:path>
                </a:pathLst>
              </a:custGeom>
              <a:solidFill>
                <a:srgbClr val="FFE1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2209;p73"/>
              <p:cNvSpPr/>
              <p:nvPr/>
            </p:nvSpPr>
            <p:spPr>
              <a:xfrm>
                <a:off x="5734000" y="3397825"/>
                <a:ext cx="689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136" extrusionOk="0">
                    <a:moveTo>
                      <a:pt x="1935" y="1"/>
                    </a:moveTo>
                    <a:cubicBezTo>
                      <a:pt x="1592" y="1"/>
                      <a:pt x="1245" y="79"/>
                      <a:pt x="928" y="203"/>
                    </a:cubicBezTo>
                    <a:cubicBezTo>
                      <a:pt x="753" y="278"/>
                      <a:pt x="552" y="379"/>
                      <a:pt x="402" y="529"/>
                    </a:cubicBezTo>
                    <a:cubicBezTo>
                      <a:pt x="302" y="629"/>
                      <a:pt x="227" y="755"/>
                      <a:pt x="176" y="905"/>
                    </a:cubicBezTo>
                    <a:cubicBezTo>
                      <a:pt x="101" y="1055"/>
                      <a:pt x="76" y="1206"/>
                      <a:pt x="51" y="1356"/>
                    </a:cubicBezTo>
                    <a:cubicBezTo>
                      <a:pt x="26" y="1532"/>
                      <a:pt x="1" y="1707"/>
                      <a:pt x="26" y="1882"/>
                    </a:cubicBezTo>
                    <a:cubicBezTo>
                      <a:pt x="26" y="2108"/>
                      <a:pt x="51" y="2359"/>
                      <a:pt x="101" y="2584"/>
                    </a:cubicBezTo>
                    <a:cubicBezTo>
                      <a:pt x="126" y="2634"/>
                      <a:pt x="277" y="3110"/>
                      <a:pt x="327" y="3136"/>
                    </a:cubicBezTo>
                    <a:cubicBezTo>
                      <a:pt x="452" y="3136"/>
                      <a:pt x="302" y="2684"/>
                      <a:pt x="302" y="2634"/>
                    </a:cubicBezTo>
                    <a:cubicBezTo>
                      <a:pt x="277" y="2133"/>
                      <a:pt x="327" y="1607"/>
                      <a:pt x="427" y="1105"/>
                    </a:cubicBezTo>
                    <a:cubicBezTo>
                      <a:pt x="477" y="930"/>
                      <a:pt x="502" y="730"/>
                      <a:pt x="628" y="604"/>
                    </a:cubicBezTo>
                    <a:cubicBezTo>
                      <a:pt x="728" y="504"/>
                      <a:pt x="828" y="429"/>
                      <a:pt x="953" y="379"/>
                    </a:cubicBezTo>
                    <a:cubicBezTo>
                      <a:pt x="1339" y="204"/>
                      <a:pt x="1760" y="163"/>
                      <a:pt x="2193" y="163"/>
                    </a:cubicBezTo>
                    <a:cubicBezTo>
                      <a:pt x="2380" y="163"/>
                      <a:pt x="2569" y="171"/>
                      <a:pt x="2758" y="178"/>
                    </a:cubicBezTo>
                    <a:cubicBezTo>
                      <a:pt x="2498" y="54"/>
                      <a:pt x="2218" y="1"/>
                      <a:pt x="19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2210;p73"/>
              <p:cNvSpPr/>
              <p:nvPr/>
            </p:nvSpPr>
            <p:spPr>
              <a:xfrm>
                <a:off x="5739650" y="3392875"/>
                <a:ext cx="908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804" extrusionOk="0">
                    <a:moveTo>
                      <a:pt x="2106" y="0"/>
                    </a:moveTo>
                    <a:cubicBezTo>
                      <a:pt x="1830" y="25"/>
                      <a:pt x="1554" y="75"/>
                      <a:pt x="1304" y="176"/>
                    </a:cubicBezTo>
                    <a:cubicBezTo>
                      <a:pt x="652" y="426"/>
                      <a:pt x="176" y="978"/>
                      <a:pt x="51" y="1579"/>
                    </a:cubicBezTo>
                    <a:cubicBezTo>
                      <a:pt x="1" y="1805"/>
                      <a:pt x="1" y="2030"/>
                      <a:pt x="1" y="2281"/>
                    </a:cubicBezTo>
                    <a:cubicBezTo>
                      <a:pt x="26" y="2632"/>
                      <a:pt x="51" y="3008"/>
                      <a:pt x="51" y="3384"/>
                    </a:cubicBezTo>
                    <a:cubicBezTo>
                      <a:pt x="76" y="3459"/>
                      <a:pt x="76" y="3534"/>
                      <a:pt x="126" y="3609"/>
                    </a:cubicBezTo>
                    <a:cubicBezTo>
                      <a:pt x="176" y="3634"/>
                      <a:pt x="226" y="3659"/>
                      <a:pt x="301" y="3684"/>
                    </a:cubicBezTo>
                    <a:cubicBezTo>
                      <a:pt x="452" y="3735"/>
                      <a:pt x="602" y="3760"/>
                      <a:pt x="778" y="3785"/>
                    </a:cubicBezTo>
                    <a:cubicBezTo>
                      <a:pt x="915" y="3797"/>
                      <a:pt x="1055" y="3803"/>
                      <a:pt x="1195" y="3803"/>
                    </a:cubicBezTo>
                    <a:cubicBezTo>
                      <a:pt x="1614" y="3803"/>
                      <a:pt x="2037" y="3747"/>
                      <a:pt x="2432" y="3634"/>
                    </a:cubicBezTo>
                    <a:cubicBezTo>
                      <a:pt x="2582" y="3584"/>
                      <a:pt x="2732" y="3509"/>
                      <a:pt x="2858" y="3434"/>
                    </a:cubicBezTo>
                    <a:cubicBezTo>
                      <a:pt x="3008" y="3359"/>
                      <a:pt x="3133" y="3233"/>
                      <a:pt x="3209" y="3108"/>
                    </a:cubicBezTo>
                    <a:cubicBezTo>
                      <a:pt x="3534" y="2682"/>
                      <a:pt x="3635" y="2181"/>
                      <a:pt x="3635" y="1679"/>
                    </a:cubicBezTo>
                    <a:cubicBezTo>
                      <a:pt x="3610" y="1429"/>
                      <a:pt x="3585" y="1178"/>
                      <a:pt x="3534" y="953"/>
                    </a:cubicBezTo>
                    <a:cubicBezTo>
                      <a:pt x="3509" y="777"/>
                      <a:pt x="3484" y="426"/>
                      <a:pt x="3359" y="276"/>
                    </a:cubicBezTo>
                    <a:cubicBezTo>
                      <a:pt x="3259" y="176"/>
                      <a:pt x="2983" y="126"/>
                      <a:pt x="2833" y="75"/>
                    </a:cubicBezTo>
                    <a:cubicBezTo>
                      <a:pt x="2582" y="25"/>
                      <a:pt x="2331" y="0"/>
                      <a:pt x="21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2211;p73"/>
              <p:cNvSpPr/>
              <p:nvPr/>
            </p:nvSpPr>
            <p:spPr>
              <a:xfrm>
                <a:off x="5634400" y="3342125"/>
                <a:ext cx="100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87" extrusionOk="0">
                    <a:moveTo>
                      <a:pt x="100" y="0"/>
                    </a:moveTo>
                    <a:cubicBezTo>
                      <a:pt x="0" y="125"/>
                      <a:pt x="25" y="351"/>
                      <a:pt x="150" y="451"/>
                    </a:cubicBezTo>
                    <a:cubicBezTo>
                      <a:pt x="186" y="469"/>
                      <a:pt x="221" y="487"/>
                      <a:pt x="248" y="487"/>
                    </a:cubicBezTo>
                    <a:cubicBezTo>
                      <a:pt x="259" y="487"/>
                      <a:pt x="268" y="484"/>
                      <a:pt x="276" y="476"/>
                    </a:cubicBezTo>
                    <a:cubicBezTo>
                      <a:pt x="351" y="451"/>
                      <a:pt x="351" y="401"/>
                      <a:pt x="376" y="326"/>
                    </a:cubicBezTo>
                    <a:cubicBezTo>
                      <a:pt x="376" y="276"/>
                      <a:pt x="401" y="201"/>
                      <a:pt x="376" y="125"/>
                    </a:cubicBezTo>
                    <a:cubicBezTo>
                      <a:pt x="326" y="50"/>
                      <a:pt x="226" y="25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2212;p73"/>
              <p:cNvSpPr/>
              <p:nvPr/>
            </p:nvSpPr>
            <p:spPr>
              <a:xfrm>
                <a:off x="4914436" y="4243215"/>
                <a:ext cx="157936" cy="353442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17441" extrusionOk="0">
                    <a:moveTo>
                      <a:pt x="4408" y="1"/>
                    </a:moveTo>
                    <a:cubicBezTo>
                      <a:pt x="4284" y="1"/>
                      <a:pt x="4160" y="36"/>
                      <a:pt x="4036" y="72"/>
                    </a:cubicBezTo>
                    <a:cubicBezTo>
                      <a:pt x="3234" y="372"/>
                      <a:pt x="2708" y="1250"/>
                      <a:pt x="2607" y="2102"/>
                    </a:cubicBezTo>
                    <a:cubicBezTo>
                      <a:pt x="2607" y="2277"/>
                      <a:pt x="2582" y="2478"/>
                      <a:pt x="2507" y="2653"/>
                    </a:cubicBezTo>
                    <a:cubicBezTo>
                      <a:pt x="2442" y="2783"/>
                      <a:pt x="2283" y="2914"/>
                      <a:pt x="2128" y="2914"/>
                    </a:cubicBezTo>
                    <a:cubicBezTo>
                      <a:pt x="2103" y="2914"/>
                      <a:pt x="2080" y="2910"/>
                      <a:pt x="2056" y="2904"/>
                    </a:cubicBezTo>
                    <a:cubicBezTo>
                      <a:pt x="1805" y="2829"/>
                      <a:pt x="1705" y="2428"/>
                      <a:pt x="1455" y="2428"/>
                    </a:cubicBezTo>
                    <a:cubicBezTo>
                      <a:pt x="803" y="3054"/>
                      <a:pt x="903" y="4132"/>
                      <a:pt x="1329" y="4909"/>
                    </a:cubicBezTo>
                    <a:cubicBezTo>
                      <a:pt x="1429" y="5109"/>
                      <a:pt x="1555" y="5310"/>
                      <a:pt x="1555" y="5535"/>
                    </a:cubicBezTo>
                    <a:cubicBezTo>
                      <a:pt x="1555" y="5726"/>
                      <a:pt x="1376" y="5934"/>
                      <a:pt x="1200" y="5934"/>
                    </a:cubicBezTo>
                    <a:cubicBezTo>
                      <a:pt x="1167" y="5934"/>
                      <a:pt x="1135" y="5927"/>
                      <a:pt x="1104" y="5911"/>
                    </a:cubicBezTo>
                    <a:cubicBezTo>
                      <a:pt x="1028" y="5886"/>
                      <a:pt x="978" y="5811"/>
                      <a:pt x="903" y="5786"/>
                    </a:cubicBezTo>
                    <a:cubicBezTo>
                      <a:pt x="885" y="5780"/>
                      <a:pt x="867" y="5777"/>
                      <a:pt x="850" y="5777"/>
                    </a:cubicBezTo>
                    <a:cubicBezTo>
                      <a:pt x="718" y="5777"/>
                      <a:pt x="593" y="5929"/>
                      <a:pt x="527" y="6062"/>
                    </a:cubicBezTo>
                    <a:cubicBezTo>
                      <a:pt x="1" y="7189"/>
                      <a:pt x="728" y="8568"/>
                      <a:pt x="1755" y="9270"/>
                    </a:cubicBezTo>
                    <a:cubicBezTo>
                      <a:pt x="1956" y="9395"/>
                      <a:pt x="2206" y="9545"/>
                      <a:pt x="2206" y="9796"/>
                    </a:cubicBezTo>
                    <a:cubicBezTo>
                      <a:pt x="2231" y="10172"/>
                      <a:pt x="1755" y="10322"/>
                      <a:pt x="1480" y="10548"/>
                    </a:cubicBezTo>
                    <a:cubicBezTo>
                      <a:pt x="1003" y="10899"/>
                      <a:pt x="1003" y="11626"/>
                      <a:pt x="1254" y="12152"/>
                    </a:cubicBezTo>
                    <a:cubicBezTo>
                      <a:pt x="1480" y="12703"/>
                      <a:pt x="1931" y="13104"/>
                      <a:pt x="2282" y="13555"/>
                    </a:cubicBezTo>
                    <a:cubicBezTo>
                      <a:pt x="2432" y="13731"/>
                      <a:pt x="2557" y="13956"/>
                      <a:pt x="2457" y="14157"/>
                    </a:cubicBezTo>
                    <a:cubicBezTo>
                      <a:pt x="2307" y="14483"/>
                      <a:pt x="1830" y="14357"/>
                      <a:pt x="1555" y="14558"/>
                    </a:cubicBezTo>
                    <a:cubicBezTo>
                      <a:pt x="1329" y="14733"/>
                      <a:pt x="1304" y="15084"/>
                      <a:pt x="1429" y="15335"/>
                    </a:cubicBezTo>
                    <a:cubicBezTo>
                      <a:pt x="1555" y="15611"/>
                      <a:pt x="1780" y="15786"/>
                      <a:pt x="2031" y="15961"/>
                    </a:cubicBezTo>
                    <a:cubicBezTo>
                      <a:pt x="2683" y="16463"/>
                      <a:pt x="3334" y="16939"/>
                      <a:pt x="3986" y="17440"/>
                    </a:cubicBezTo>
                    <a:lnTo>
                      <a:pt x="6592" y="16814"/>
                    </a:lnTo>
                    <a:cubicBezTo>
                      <a:pt x="6893" y="16212"/>
                      <a:pt x="7219" y="15560"/>
                      <a:pt x="7369" y="14909"/>
                    </a:cubicBezTo>
                    <a:cubicBezTo>
                      <a:pt x="7495" y="14357"/>
                      <a:pt x="7545" y="13731"/>
                      <a:pt x="7244" y="13280"/>
                    </a:cubicBezTo>
                    <a:cubicBezTo>
                      <a:pt x="7144" y="13154"/>
                      <a:pt x="6993" y="13029"/>
                      <a:pt x="6843" y="13029"/>
                    </a:cubicBezTo>
                    <a:cubicBezTo>
                      <a:pt x="6832" y="13028"/>
                      <a:pt x="6822" y="13028"/>
                      <a:pt x="6812" y="13028"/>
                    </a:cubicBezTo>
                    <a:cubicBezTo>
                      <a:pt x="6480" y="13028"/>
                      <a:pt x="6282" y="13407"/>
                      <a:pt x="5966" y="13480"/>
                    </a:cubicBezTo>
                    <a:cubicBezTo>
                      <a:pt x="5929" y="13490"/>
                      <a:pt x="5893" y="13495"/>
                      <a:pt x="5857" y="13495"/>
                    </a:cubicBezTo>
                    <a:cubicBezTo>
                      <a:pt x="5620" y="13495"/>
                      <a:pt x="5401" y="13293"/>
                      <a:pt x="5314" y="13054"/>
                    </a:cubicBezTo>
                    <a:cubicBezTo>
                      <a:pt x="5239" y="12803"/>
                      <a:pt x="5364" y="12302"/>
                      <a:pt x="5439" y="12027"/>
                    </a:cubicBezTo>
                    <a:cubicBezTo>
                      <a:pt x="6016" y="11626"/>
                      <a:pt x="5941" y="10598"/>
                      <a:pt x="5339" y="10247"/>
                    </a:cubicBezTo>
                    <a:cubicBezTo>
                      <a:pt x="5214" y="10172"/>
                      <a:pt x="5089" y="10122"/>
                      <a:pt x="4963" y="10022"/>
                    </a:cubicBezTo>
                    <a:cubicBezTo>
                      <a:pt x="4612" y="9696"/>
                      <a:pt x="4913" y="9094"/>
                      <a:pt x="5214" y="8693"/>
                    </a:cubicBezTo>
                    <a:cubicBezTo>
                      <a:pt x="5389" y="8468"/>
                      <a:pt x="5565" y="8242"/>
                      <a:pt x="5740" y="8017"/>
                    </a:cubicBezTo>
                    <a:cubicBezTo>
                      <a:pt x="5891" y="7816"/>
                      <a:pt x="6041" y="7590"/>
                      <a:pt x="5941" y="7365"/>
                    </a:cubicBezTo>
                    <a:cubicBezTo>
                      <a:pt x="5861" y="7172"/>
                      <a:pt x="5674" y="7138"/>
                      <a:pt x="5456" y="7138"/>
                    </a:cubicBezTo>
                    <a:cubicBezTo>
                      <a:pt x="5339" y="7138"/>
                      <a:pt x="5212" y="7148"/>
                      <a:pt x="5089" y="7148"/>
                    </a:cubicBezTo>
                    <a:cubicBezTo>
                      <a:pt x="4935" y="7148"/>
                      <a:pt x="4785" y="7133"/>
                      <a:pt x="4663" y="7064"/>
                    </a:cubicBezTo>
                    <a:cubicBezTo>
                      <a:pt x="4312" y="6864"/>
                      <a:pt x="4387" y="6312"/>
                      <a:pt x="4537" y="5936"/>
                    </a:cubicBezTo>
                    <a:cubicBezTo>
                      <a:pt x="4688" y="5560"/>
                      <a:pt x="4888" y="5209"/>
                      <a:pt x="5139" y="4859"/>
                    </a:cubicBezTo>
                    <a:cubicBezTo>
                      <a:pt x="5289" y="4633"/>
                      <a:pt x="5490" y="4433"/>
                      <a:pt x="5565" y="4157"/>
                    </a:cubicBezTo>
                    <a:cubicBezTo>
                      <a:pt x="5640" y="3906"/>
                      <a:pt x="5590" y="3580"/>
                      <a:pt x="5364" y="3405"/>
                    </a:cubicBezTo>
                    <a:cubicBezTo>
                      <a:pt x="5114" y="3255"/>
                      <a:pt x="4763" y="3355"/>
                      <a:pt x="4487" y="3230"/>
                    </a:cubicBezTo>
                    <a:cubicBezTo>
                      <a:pt x="4136" y="3029"/>
                      <a:pt x="4111" y="2503"/>
                      <a:pt x="4262" y="2127"/>
                    </a:cubicBezTo>
                    <a:cubicBezTo>
                      <a:pt x="4437" y="1751"/>
                      <a:pt x="4738" y="1450"/>
                      <a:pt x="4888" y="1074"/>
                    </a:cubicBezTo>
                    <a:cubicBezTo>
                      <a:pt x="5038" y="698"/>
                      <a:pt x="4938" y="147"/>
                      <a:pt x="4562" y="21"/>
                    </a:cubicBezTo>
                    <a:cubicBezTo>
                      <a:pt x="4511" y="7"/>
                      <a:pt x="4460" y="1"/>
                      <a:pt x="4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2213;p73"/>
              <p:cNvSpPr/>
              <p:nvPr/>
            </p:nvSpPr>
            <p:spPr>
              <a:xfrm>
                <a:off x="4195777" y="4405488"/>
                <a:ext cx="189231" cy="403541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7441" extrusionOk="0">
                    <a:moveTo>
                      <a:pt x="4408" y="1"/>
                    </a:moveTo>
                    <a:cubicBezTo>
                      <a:pt x="4284" y="1"/>
                      <a:pt x="4160" y="36"/>
                      <a:pt x="4036" y="72"/>
                    </a:cubicBezTo>
                    <a:cubicBezTo>
                      <a:pt x="3234" y="373"/>
                      <a:pt x="2708" y="1250"/>
                      <a:pt x="2632" y="2102"/>
                    </a:cubicBezTo>
                    <a:cubicBezTo>
                      <a:pt x="2607" y="2277"/>
                      <a:pt x="2607" y="2478"/>
                      <a:pt x="2507" y="2653"/>
                    </a:cubicBezTo>
                    <a:cubicBezTo>
                      <a:pt x="2443" y="2802"/>
                      <a:pt x="2307" y="2915"/>
                      <a:pt x="2145" y="2915"/>
                    </a:cubicBezTo>
                    <a:cubicBezTo>
                      <a:pt x="2116" y="2915"/>
                      <a:pt x="2086" y="2912"/>
                      <a:pt x="2056" y="2904"/>
                    </a:cubicBezTo>
                    <a:cubicBezTo>
                      <a:pt x="1805" y="2829"/>
                      <a:pt x="1705" y="2428"/>
                      <a:pt x="1454" y="2428"/>
                    </a:cubicBezTo>
                    <a:cubicBezTo>
                      <a:pt x="828" y="3054"/>
                      <a:pt x="903" y="4132"/>
                      <a:pt x="1329" y="4909"/>
                    </a:cubicBezTo>
                    <a:cubicBezTo>
                      <a:pt x="1429" y="5109"/>
                      <a:pt x="1580" y="5310"/>
                      <a:pt x="1580" y="5536"/>
                    </a:cubicBezTo>
                    <a:cubicBezTo>
                      <a:pt x="1559" y="5744"/>
                      <a:pt x="1399" y="5936"/>
                      <a:pt x="1215" y="5936"/>
                    </a:cubicBezTo>
                    <a:cubicBezTo>
                      <a:pt x="1179" y="5936"/>
                      <a:pt x="1141" y="5928"/>
                      <a:pt x="1104" y="5911"/>
                    </a:cubicBezTo>
                    <a:cubicBezTo>
                      <a:pt x="1053" y="5886"/>
                      <a:pt x="1003" y="5811"/>
                      <a:pt x="928" y="5786"/>
                    </a:cubicBezTo>
                    <a:cubicBezTo>
                      <a:pt x="907" y="5780"/>
                      <a:pt x="887" y="5777"/>
                      <a:pt x="867" y="5777"/>
                    </a:cubicBezTo>
                    <a:cubicBezTo>
                      <a:pt x="718" y="5777"/>
                      <a:pt x="593" y="5929"/>
                      <a:pt x="527" y="6062"/>
                    </a:cubicBezTo>
                    <a:cubicBezTo>
                      <a:pt x="1" y="7190"/>
                      <a:pt x="728" y="8568"/>
                      <a:pt x="1755" y="9270"/>
                    </a:cubicBezTo>
                    <a:cubicBezTo>
                      <a:pt x="1981" y="9395"/>
                      <a:pt x="2206" y="9546"/>
                      <a:pt x="2231" y="9796"/>
                    </a:cubicBezTo>
                    <a:cubicBezTo>
                      <a:pt x="2256" y="10172"/>
                      <a:pt x="1755" y="10323"/>
                      <a:pt x="1480" y="10548"/>
                    </a:cubicBezTo>
                    <a:cubicBezTo>
                      <a:pt x="1028" y="10899"/>
                      <a:pt x="1003" y="11626"/>
                      <a:pt x="1254" y="12152"/>
                    </a:cubicBezTo>
                    <a:cubicBezTo>
                      <a:pt x="1505" y="12704"/>
                      <a:pt x="1931" y="13105"/>
                      <a:pt x="2307" y="13581"/>
                    </a:cubicBezTo>
                    <a:cubicBezTo>
                      <a:pt x="2432" y="13731"/>
                      <a:pt x="2557" y="13982"/>
                      <a:pt x="2482" y="14157"/>
                    </a:cubicBezTo>
                    <a:cubicBezTo>
                      <a:pt x="2332" y="14483"/>
                      <a:pt x="1830" y="14358"/>
                      <a:pt x="1555" y="14558"/>
                    </a:cubicBezTo>
                    <a:cubicBezTo>
                      <a:pt x="1329" y="14734"/>
                      <a:pt x="1304" y="15084"/>
                      <a:pt x="1429" y="15360"/>
                    </a:cubicBezTo>
                    <a:cubicBezTo>
                      <a:pt x="1555" y="15611"/>
                      <a:pt x="1805" y="15786"/>
                      <a:pt x="2031" y="15962"/>
                    </a:cubicBezTo>
                    <a:cubicBezTo>
                      <a:pt x="2683" y="16463"/>
                      <a:pt x="3334" y="16939"/>
                      <a:pt x="3986" y="17440"/>
                    </a:cubicBezTo>
                    <a:lnTo>
                      <a:pt x="6592" y="16814"/>
                    </a:lnTo>
                    <a:cubicBezTo>
                      <a:pt x="6893" y="16212"/>
                      <a:pt x="7244" y="15561"/>
                      <a:pt x="7394" y="14909"/>
                    </a:cubicBezTo>
                    <a:cubicBezTo>
                      <a:pt x="7520" y="14358"/>
                      <a:pt x="7570" y="13756"/>
                      <a:pt x="7244" y="13280"/>
                    </a:cubicBezTo>
                    <a:cubicBezTo>
                      <a:pt x="7144" y="13155"/>
                      <a:pt x="7018" y="13029"/>
                      <a:pt x="6843" y="13029"/>
                    </a:cubicBezTo>
                    <a:cubicBezTo>
                      <a:pt x="6834" y="13029"/>
                      <a:pt x="6824" y="13028"/>
                      <a:pt x="6815" y="13028"/>
                    </a:cubicBezTo>
                    <a:cubicBezTo>
                      <a:pt x="6504" y="13028"/>
                      <a:pt x="6282" y="13432"/>
                      <a:pt x="5966" y="13480"/>
                    </a:cubicBezTo>
                    <a:cubicBezTo>
                      <a:pt x="5929" y="13490"/>
                      <a:pt x="5893" y="13495"/>
                      <a:pt x="5857" y="13495"/>
                    </a:cubicBezTo>
                    <a:cubicBezTo>
                      <a:pt x="5626" y="13495"/>
                      <a:pt x="5426" y="13297"/>
                      <a:pt x="5339" y="13079"/>
                    </a:cubicBezTo>
                    <a:cubicBezTo>
                      <a:pt x="5239" y="12804"/>
                      <a:pt x="5364" y="12303"/>
                      <a:pt x="5439" y="12027"/>
                    </a:cubicBezTo>
                    <a:cubicBezTo>
                      <a:pt x="6016" y="11626"/>
                      <a:pt x="5966" y="10598"/>
                      <a:pt x="5339" y="10247"/>
                    </a:cubicBezTo>
                    <a:cubicBezTo>
                      <a:pt x="5214" y="10172"/>
                      <a:pt x="5089" y="10122"/>
                      <a:pt x="4988" y="10022"/>
                    </a:cubicBezTo>
                    <a:cubicBezTo>
                      <a:pt x="4612" y="9696"/>
                      <a:pt x="4913" y="9094"/>
                      <a:pt x="5214" y="8693"/>
                    </a:cubicBezTo>
                    <a:cubicBezTo>
                      <a:pt x="5389" y="8468"/>
                      <a:pt x="5590" y="8242"/>
                      <a:pt x="5765" y="8017"/>
                    </a:cubicBezTo>
                    <a:cubicBezTo>
                      <a:pt x="5916" y="7841"/>
                      <a:pt x="6066" y="7591"/>
                      <a:pt x="5966" y="7365"/>
                    </a:cubicBezTo>
                    <a:cubicBezTo>
                      <a:pt x="5875" y="7172"/>
                      <a:pt x="5687" y="7139"/>
                      <a:pt x="5471" y="7139"/>
                    </a:cubicBezTo>
                    <a:cubicBezTo>
                      <a:pt x="5355" y="7139"/>
                      <a:pt x="5231" y="7148"/>
                      <a:pt x="5109" y="7148"/>
                    </a:cubicBezTo>
                    <a:cubicBezTo>
                      <a:pt x="4957" y="7148"/>
                      <a:pt x="4810" y="7133"/>
                      <a:pt x="4688" y="7064"/>
                    </a:cubicBezTo>
                    <a:cubicBezTo>
                      <a:pt x="4337" y="6864"/>
                      <a:pt x="4387" y="6338"/>
                      <a:pt x="4537" y="5937"/>
                    </a:cubicBezTo>
                    <a:cubicBezTo>
                      <a:pt x="4688" y="5561"/>
                      <a:pt x="4913" y="5210"/>
                      <a:pt x="5139" y="4859"/>
                    </a:cubicBezTo>
                    <a:cubicBezTo>
                      <a:pt x="5314" y="4658"/>
                      <a:pt x="5490" y="4433"/>
                      <a:pt x="5565" y="4157"/>
                    </a:cubicBezTo>
                    <a:cubicBezTo>
                      <a:pt x="5665" y="3906"/>
                      <a:pt x="5615" y="3581"/>
                      <a:pt x="5389" y="3430"/>
                    </a:cubicBezTo>
                    <a:cubicBezTo>
                      <a:pt x="5114" y="3255"/>
                      <a:pt x="4763" y="3355"/>
                      <a:pt x="4512" y="3230"/>
                    </a:cubicBezTo>
                    <a:cubicBezTo>
                      <a:pt x="4136" y="3029"/>
                      <a:pt x="4111" y="2503"/>
                      <a:pt x="4287" y="2127"/>
                    </a:cubicBezTo>
                    <a:cubicBezTo>
                      <a:pt x="4437" y="1751"/>
                      <a:pt x="4738" y="1450"/>
                      <a:pt x="4888" y="1074"/>
                    </a:cubicBezTo>
                    <a:cubicBezTo>
                      <a:pt x="5038" y="698"/>
                      <a:pt x="4963" y="147"/>
                      <a:pt x="4562" y="22"/>
                    </a:cubicBezTo>
                    <a:cubicBezTo>
                      <a:pt x="4511" y="7"/>
                      <a:pt x="4459" y="1"/>
                      <a:pt x="4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2214;p73"/>
              <p:cNvSpPr/>
              <p:nvPr/>
            </p:nvSpPr>
            <p:spPr>
              <a:xfrm>
                <a:off x="5192039" y="4224328"/>
                <a:ext cx="77717" cy="285749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0778" extrusionOk="0">
                    <a:moveTo>
                      <a:pt x="2206" y="1"/>
                    </a:moveTo>
                    <a:cubicBezTo>
                      <a:pt x="2231" y="903"/>
                      <a:pt x="1755" y="1354"/>
                      <a:pt x="1204" y="1880"/>
                    </a:cubicBezTo>
                    <a:cubicBezTo>
                      <a:pt x="627" y="2407"/>
                      <a:pt x="1" y="3033"/>
                      <a:pt x="26" y="4186"/>
                    </a:cubicBezTo>
                    <a:cubicBezTo>
                      <a:pt x="51" y="5339"/>
                      <a:pt x="702" y="5940"/>
                      <a:pt x="1279" y="6442"/>
                    </a:cubicBezTo>
                    <a:cubicBezTo>
                      <a:pt x="1855" y="6943"/>
                      <a:pt x="2357" y="7369"/>
                      <a:pt x="2357" y="8296"/>
                    </a:cubicBezTo>
                    <a:cubicBezTo>
                      <a:pt x="2382" y="9199"/>
                      <a:pt x="1905" y="9650"/>
                      <a:pt x="1354" y="10176"/>
                    </a:cubicBezTo>
                    <a:cubicBezTo>
                      <a:pt x="778" y="10702"/>
                      <a:pt x="151" y="11304"/>
                      <a:pt x="176" y="12482"/>
                    </a:cubicBezTo>
                    <a:cubicBezTo>
                      <a:pt x="176" y="13635"/>
                      <a:pt x="853" y="14211"/>
                      <a:pt x="1429" y="14737"/>
                    </a:cubicBezTo>
                    <a:cubicBezTo>
                      <a:pt x="2006" y="15239"/>
                      <a:pt x="2507" y="15665"/>
                      <a:pt x="2507" y="16567"/>
                    </a:cubicBezTo>
                    <a:cubicBezTo>
                      <a:pt x="2532" y="17494"/>
                      <a:pt x="2056" y="17945"/>
                      <a:pt x="1504" y="18472"/>
                    </a:cubicBezTo>
                    <a:cubicBezTo>
                      <a:pt x="928" y="18998"/>
                      <a:pt x="301" y="19600"/>
                      <a:pt x="326" y="20778"/>
                    </a:cubicBezTo>
                    <a:lnTo>
                      <a:pt x="878" y="20753"/>
                    </a:lnTo>
                    <a:cubicBezTo>
                      <a:pt x="878" y="19850"/>
                      <a:pt x="1354" y="19399"/>
                      <a:pt x="1880" y="18873"/>
                    </a:cubicBezTo>
                    <a:cubicBezTo>
                      <a:pt x="2457" y="18346"/>
                      <a:pt x="3108" y="17720"/>
                      <a:pt x="3083" y="16567"/>
                    </a:cubicBezTo>
                    <a:cubicBezTo>
                      <a:pt x="3058" y="15414"/>
                      <a:pt x="2407" y="14813"/>
                      <a:pt x="1805" y="14311"/>
                    </a:cubicBezTo>
                    <a:cubicBezTo>
                      <a:pt x="1254" y="13810"/>
                      <a:pt x="753" y="13384"/>
                      <a:pt x="727" y="12457"/>
                    </a:cubicBezTo>
                    <a:cubicBezTo>
                      <a:pt x="727" y="11554"/>
                      <a:pt x="1204" y="11103"/>
                      <a:pt x="1755" y="10577"/>
                    </a:cubicBezTo>
                    <a:cubicBezTo>
                      <a:pt x="2306" y="10051"/>
                      <a:pt x="2958" y="9449"/>
                      <a:pt x="2933" y="8271"/>
                    </a:cubicBezTo>
                    <a:cubicBezTo>
                      <a:pt x="2908" y="7118"/>
                      <a:pt x="2256" y="6542"/>
                      <a:pt x="1655" y="6016"/>
                    </a:cubicBezTo>
                    <a:cubicBezTo>
                      <a:pt x="1103" y="5514"/>
                      <a:pt x="602" y="5088"/>
                      <a:pt x="577" y="4186"/>
                    </a:cubicBezTo>
                    <a:cubicBezTo>
                      <a:pt x="577" y="3259"/>
                      <a:pt x="1053" y="2808"/>
                      <a:pt x="1605" y="2306"/>
                    </a:cubicBezTo>
                    <a:cubicBezTo>
                      <a:pt x="2156" y="1755"/>
                      <a:pt x="2808" y="1153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2215;p73"/>
              <p:cNvSpPr/>
              <p:nvPr/>
            </p:nvSpPr>
            <p:spPr>
              <a:xfrm>
                <a:off x="4631238" y="4458020"/>
                <a:ext cx="77717" cy="285749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0778" extrusionOk="0">
                    <a:moveTo>
                      <a:pt x="2231" y="1"/>
                    </a:moveTo>
                    <a:cubicBezTo>
                      <a:pt x="2256" y="928"/>
                      <a:pt x="1780" y="1379"/>
                      <a:pt x="1229" y="1881"/>
                    </a:cubicBezTo>
                    <a:cubicBezTo>
                      <a:pt x="652" y="2432"/>
                      <a:pt x="0" y="3034"/>
                      <a:pt x="26" y="4186"/>
                    </a:cubicBezTo>
                    <a:cubicBezTo>
                      <a:pt x="51" y="5364"/>
                      <a:pt x="727" y="5941"/>
                      <a:pt x="1304" y="6442"/>
                    </a:cubicBezTo>
                    <a:cubicBezTo>
                      <a:pt x="1880" y="6943"/>
                      <a:pt x="2356" y="7394"/>
                      <a:pt x="2381" y="8297"/>
                    </a:cubicBezTo>
                    <a:cubicBezTo>
                      <a:pt x="2407" y="9199"/>
                      <a:pt x="1930" y="9650"/>
                      <a:pt x="1379" y="10176"/>
                    </a:cubicBezTo>
                    <a:cubicBezTo>
                      <a:pt x="802" y="10703"/>
                      <a:pt x="151" y="11329"/>
                      <a:pt x="176" y="12482"/>
                    </a:cubicBezTo>
                    <a:cubicBezTo>
                      <a:pt x="201" y="13635"/>
                      <a:pt x="878" y="14237"/>
                      <a:pt x="1454" y="14738"/>
                    </a:cubicBezTo>
                    <a:cubicBezTo>
                      <a:pt x="2031" y="15239"/>
                      <a:pt x="2507" y="15665"/>
                      <a:pt x="2532" y="16593"/>
                    </a:cubicBezTo>
                    <a:cubicBezTo>
                      <a:pt x="2532" y="17495"/>
                      <a:pt x="2056" y="17946"/>
                      <a:pt x="1529" y="18472"/>
                    </a:cubicBezTo>
                    <a:cubicBezTo>
                      <a:pt x="953" y="18999"/>
                      <a:pt x="301" y="19625"/>
                      <a:pt x="326" y="20778"/>
                    </a:cubicBezTo>
                    <a:lnTo>
                      <a:pt x="903" y="20753"/>
                    </a:lnTo>
                    <a:cubicBezTo>
                      <a:pt x="878" y="19851"/>
                      <a:pt x="1354" y="19400"/>
                      <a:pt x="1905" y="18873"/>
                    </a:cubicBezTo>
                    <a:cubicBezTo>
                      <a:pt x="2482" y="18347"/>
                      <a:pt x="3108" y="17745"/>
                      <a:pt x="3083" y="16567"/>
                    </a:cubicBezTo>
                    <a:cubicBezTo>
                      <a:pt x="3083" y="15415"/>
                      <a:pt x="2407" y="14838"/>
                      <a:pt x="1830" y="14312"/>
                    </a:cubicBezTo>
                    <a:cubicBezTo>
                      <a:pt x="1254" y="13811"/>
                      <a:pt x="777" y="13384"/>
                      <a:pt x="752" y="12482"/>
                    </a:cubicBezTo>
                    <a:cubicBezTo>
                      <a:pt x="727" y="11555"/>
                      <a:pt x="1203" y="11104"/>
                      <a:pt x="1755" y="10603"/>
                    </a:cubicBezTo>
                    <a:cubicBezTo>
                      <a:pt x="2331" y="10051"/>
                      <a:pt x="2958" y="9450"/>
                      <a:pt x="2958" y="8297"/>
                    </a:cubicBezTo>
                    <a:cubicBezTo>
                      <a:pt x="2933" y="7119"/>
                      <a:pt x="2256" y="6542"/>
                      <a:pt x="1680" y="6016"/>
                    </a:cubicBezTo>
                    <a:cubicBezTo>
                      <a:pt x="1103" y="5540"/>
                      <a:pt x="627" y="5089"/>
                      <a:pt x="602" y="4186"/>
                    </a:cubicBezTo>
                    <a:cubicBezTo>
                      <a:pt x="577" y="3284"/>
                      <a:pt x="1053" y="2833"/>
                      <a:pt x="1604" y="2307"/>
                    </a:cubicBezTo>
                    <a:cubicBezTo>
                      <a:pt x="2181" y="1780"/>
                      <a:pt x="2808" y="1154"/>
                      <a:pt x="2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2216;p73"/>
              <p:cNvSpPr/>
              <p:nvPr/>
            </p:nvSpPr>
            <p:spPr>
              <a:xfrm>
                <a:off x="3234625" y="2142225"/>
                <a:ext cx="319575" cy="570850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22834" extrusionOk="0">
                    <a:moveTo>
                      <a:pt x="6392" y="1"/>
                    </a:moveTo>
                    <a:lnTo>
                      <a:pt x="1" y="22833"/>
                    </a:lnTo>
                    <a:lnTo>
                      <a:pt x="12783" y="22833"/>
                    </a:lnTo>
                    <a:lnTo>
                      <a:pt x="639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2217;p73"/>
              <p:cNvSpPr/>
              <p:nvPr/>
            </p:nvSpPr>
            <p:spPr>
              <a:xfrm>
                <a:off x="3388750" y="2596500"/>
                <a:ext cx="87750" cy="7520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008" extrusionOk="0">
                    <a:moveTo>
                      <a:pt x="3184" y="0"/>
                    </a:moveTo>
                    <a:lnTo>
                      <a:pt x="1" y="2582"/>
                    </a:lnTo>
                    <a:lnTo>
                      <a:pt x="327" y="3008"/>
                    </a:lnTo>
                    <a:lnTo>
                      <a:pt x="3510" y="45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2218;p73"/>
              <p:cNvSpPr/>
              <p:nvPr/>
            </p:nvSpPr>
            <p:spPr>
              <a:xfrm>
                <a:off x="3367450" y="2530075"/>
                <a:ext cx="47650" cy="3534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4137" extrusionOk="0">
                    <a:moveTo>
                      <a:pt x="477" y="1"/>
                    </a:moveTo>
                    <a:lnTo>
                      <a:pt x="1" y="14136"/>
                    </a:lnTo>
                    <a:lnTo>
                      <a:pt x="1906" y="14136"/>
                    </a:lnTo>
                    <a:lnTo>
                      <a:pt x="12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2219;p73"/>
              <p:cNvSpPr/>
              <p:nvPr/>
            </p:nvSpPr>
            <p:spPr>
              <a:xfrm>
                <a:off x="3312325" y="2547000"/>
                <a:ext cx="733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131" extrusionOk="0">
                    <a:moveTo>
                      <a:pt x="276" y="0"/>
                    </a:moveTo>
                    <a:lnTo>
                      <a:pt x="0" y="477"/>
                    </a:lnTo>
                    <a:lnTo>
                      <a:pt x="2657" y="2131"/>
                    </a:lnTo>
                    <a:lnTo>
                      <a:pt x="2933" y="1655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2220;p73"/>
              <p:cNvSpPr/>
              <p:nvPr/>
            </p:nvSpPr>
            <p:spPr>
              <a:xfrm>
                <a:off x="3367450" y="2530075"/>
                <a:ext cx="21325" cy="3534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4137" extrusionOk="0">
                    <a:moveTo>
                      <a:pt x="477" y="1"/>
                    </a:moveTo>
                    <a:lnTo>
                      <a:pt x="1" y="14136"/>
                    </a:lnTo>
                    <a:lnTo>
                      <a:pt x="402" y="14136"/>
                    </a:lnTo>
                    <a:lnTo>
                      <a:pt x="85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2221;p73"/>
              <p:cNvSpPr/>
              <p:nvPr/>
            </p:nvSpPr>
            <p:spPr>
              <a:xfrm>
                <a:off x="4531625" y="2173575"/>
                <a:ext cx="241250" cy="430475"/>
              </a:xfrm>
              <a:custGeom>
                <a:avLst/>
                <a:gdLst/>
                <a:ahLst/>
                <a:cxnLst/>
                <a:rect l="l" t="t" r="r" b="b"/>
                <a:pathLst>
                  <a:path w="9650" h="17219" extrusionOk="0">
                    <a:moveTo>
                      <a:pt x="4838" y="0"/>
                    </a:moveTo>
                    <a:lnTo>
                      <a:pt x="0" y="17218"/>
                    </a:lnTo>
                    <a:lnTo>
                      <a:pt x="9650" y="17218"/>
                    </a:lnTo>
                    <a:lnTo>
                      <a:pt x="48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2222;p73"/>
              <p:cNvSpPr/>
              <p:nvPr/>
            </p:nvSpPr>
            <p:spPr>
              <a:xfrm>
                <a:off x="4648175" y="2516300"/>
                <a:ext cx="6580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256" extrusionOk="0">
                    <a:moveTo>
                      <a:pt x="2406" y="0"/>
                    </a:moveTo>
                    <a:lnTo>
                      <a:pt x="0" y="1930"/>
                    </a:lnTo>
                    <a:lnTo>
                      <a:pt x="251" y="2256"/>
                    </a:lnTo>
                    <a:lnTo>
                      <a:pt x="2632" y="326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2223;p73"/>
              <p:cNvSpPr/>
              <p:nvPr/>
            </p:nvSpPr>
            <p:spPr>
              <a:xfrm>
                <a:off x="4631875" y="2466175"/>
                <a:ext cx="35750" cy="2669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678" extrusionOk="0">
                    <a:moveTo>
                      <a:pt x="351" y="0"/>
                    </a:moveTo>
                    <a:lnTo>
                      <a:pt x="1" y="10677"/>
                    </a:lnTo>
                    <a:lnTo>
                      <a:pt x="1429" y="10677"/>
                    </a:lnTo>
                    <a:lnTo>
                      <a:pt x="9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2224;p73"/>
              <p:cNvSpPr/>
              <p:nvPr/>
            </p:nvSpPr>
            <p:spPr>
              <a:xfrm>
                <a:off x="4590525" y="2478700"/>
                <a:ext cx="55150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605" extrusionOk="0">
                    <a:moveTo>
                      <a:pt x="201" y="1"/>
                    </a:moveTo>
                    <a:lnTo>
                      <a:pt x="0" y="351"/>
                    </a:lnTo>
                    <a:lnTo>
                      <a:pt x="2005" y="1605"/>
                    </a:lnTo>
                    <a:lnTo>
                      <a:pt x="2206" y="1254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2225;p73"/>
              <p:cNvSpPr/>
              <p:nvPr/>
            </p:nvSpPr>
            <p:spPr>
              <a:xfrm>
                <a:off x="4631875" y="2466175"/>
                <a:ext cx="16325" cy="2669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0678" extrusionOk="0">
                    <a:moveTo>
                      <a:pt x="351" y="0"/>
                    </a:moveTo>
                    <a:lnTo>
                      <a:pt x="1" y="10677"/>
                    </a:lnTo>
                    <a:lnTo>
                      <a:pt x="301" y="10677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2226;p73"/>
              <p:cNvSpPr/>
              <p:nvPr/>
            </p:nvSpPr>
            <p:spPr>
              <a:xfrm>
                <a:off x="5147550" y="2173575"/>
                <a:ext cx="241875" cy="430475"/>
              </a:xfrm>
              <a:custGeom>
                <a:avLst/>
                <a:gdLst/>
                <a:ahLst/>
                <a:cxnLst/>
                <a:rect l="l" t="t" r="r" b="b"/>
                <a:pathLst>
                  <a:path w="9675" h="17219" extrusionOk="0">
                    <a:moveTo>
                      <a:pt x="4837" y="0"/>
                    </a:moveTo>
                    <a:lnTo>
                      <a:pt x="0" y="17218"/>
                    </a:lnTo>
                    <a:lnTo>
                      <a:pt x="9674" y="17218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2227;p73"/>
              <p:cNvSpPr/>
              <p:nvPr/>
            </p:nvSpPr>
            <p:spPr>
              <a:xfrm>
                <a:off x="5264075" y="2516300"/>
                <a:ext cx="664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256" extrusionOk="0">
                    <a:moveTo>
                      <a:pt x="2407" y="0"/>
                    </a:moveTo>
                    <a:lnTo>
                      <a:pt x="1" y="1930"/>
                    </a:lnTo>
                    <a:lnTo>
                      <a:pt x="252" y="2256"/>
                    </a:lnTo>
                    <a:lnTo>
                      <a:pt x="2658" y="326"/>
                    </a:lnTo>
                    <a:lnTo>
                      <a:pt x="24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2228;p73"/>
              <p:cNvSpPr/>
              <p:nvPr/>
            </p:nvSpPr>
            <p:spPr>
              <a:xfrm>
                <a:off x="5247800" y="2466175"/>
                <a:ext cx="36350" cy="2669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78" extrusionOk="0">
                    <a:moveTo>
                      <a:pt x="376" y="0"/>
                    </a:moveTo>
                    <a:lnTo>
                      <a:pt x="0" y="10677"/>
                    </a:lnTo>
                    <a:lnTo>
                      <a:pt x="1454" y="10677"/>
                    </a:ln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2229;p73"/>
              <p:cNvSpPr/>
              <p:nvPr/>
            </p:nvSpPr>
            <p:spPr>
              <a:xfrm>
                <a:off x="5206450" y="2478700"/>
                <a:ext cx="5577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605" extrusionOk="0">
                    <a:moveTo>
                      <a:pt x="201" y="1"/>
                    </a:moveTo>
                    <a:lnTo>
                      <a:pt x="0" y="351"/>
                    </a:lnTo>
                    <a:lnTo>
                      <a:pt x="2005" y="1605"/>
                    </a:lnTo>
                    <a:lnTo>
                      <a:pt x="2231" y="1254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2230;p73"/>
              <p:cNvSpPr/>
              <p:nvPr/>
            </p:nvSpPr>
            <p:spPr>
              <a:xfrm>
                <a:off x="5247800" y="2466175"/>
                <a:ext cx="16300" cy="2669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678" extrusionOk="0">
                    <a:moveTo>
                      <a:pt x="376" y="0"/>
                    </a:moveTo>
                    <a:lnTo>
                      <a:pt x="0" y="10677"/>
                    </a:lnTo>
                    <a:lnTo>
                      <a:pt x="326" y="10677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2231;p73"/>
              <p:cNvSpPr/>
              <p:nvPr/>
            </p:nvSpPr>
            <p:spPr>
              <a:xfrm>
                <a:off x="2075475" y="2142225"/>
                <a:ext cx="319575" cy="570850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22834" extrusionOk="0">
                    <a:moveTo>
                      <a:pt x="6391" y="1"/>
                    </a:moveTo>
                    <a:lnTo>
                      <a:pt x="0" y="22833"/>
                    </a:lnTo>
                    <a:lnTo>
                      <a:pt x="12782" y="22833"/>
                    </a:lnTo>
                    <a:lnTo>
                      <a:pt x="63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2232;p73"/>
              <p:cNvSpPr/>
              <p:nvPr/>
            </p:nvSpPr>
            <p:spPr>
              <a:xfrm>
                <a:off x="2229600" y="2596500"/>
                <a:ext cx="87750" cy="7520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3008" extrusionOk="0">
                    <a:moveTo>
                      <a:pt x="3184" y="0"/>
                    </a:moveTo>
                    <a:lnTo>
                      <a:pt x="1" y="2582"/>
                    </a:lnTo>
                    <a:lnTo>
                      <a:pt x="327" y="3008"/>
                    </a:lnTo>
                    <a:lnTo>
                      <a:pt x="3510" y="45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2233;p73"/>
              <p:cNvSpPr/>
              <p:nvPr/>
            </p:nvSpPr>
            <p:spPr>
              <a:xfrm>
                <a:off x="2208300" y="2530075"/>
                <a:ext cx="47650" cy="3534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4137" extrusionOk="0">
                    <a:moveTo>
                      <a:pt x="477" y="1"/>
                    </a:moveTo>
                    <a:lnTo>
                      <a:pt x="1" y="14136"/>
                    </a:lnTo>
                    <a:lnTo>
                      <a:pt x="1905" y="14136"/>
                    </a:lnTo>
                    <a:lnTo>
                      <a:pt x="12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2234;p73"/>
              <p:cNvSpPr/>
              <p:nvPr/>
            </p:nvSpPr>
            <p:spPr>
              <a:xfrm>
                <a:off x="2153175" y="2547000"/>
                <a:ext cx="733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131" extrusionOk="0">
                    <a:moveTo>
                      <a:pt x="276" y="0"/>
                    </a:moveTo>
                    <a:lnTo>
                      <a:pt x="0" y="477"/>
                    </a:lnTo>
                    <a:lnTo>
                      <a:pt x="2657" y="2131"/>
                    </a:lnTo>
                    <a:lnTo>
                      <a:pt x="2932" y="1655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2235;p73"/>
              <p:cNvSpPr/>
              <p:nvPr/>
            </p:nvSpPr>
            <p:spPr>
              <a:xfrm>
                <a:off x="2208300" y="2530075"/>
                <a:ext cx="21325" cy="3534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4137" extrusionOk="0">
                    <a:moveTo>
                      <a:pt x="477" y="1"/>
                    </a:moveTo>
                    <a:lnTo>
                      <a:pt x="1" y="14136"/>
                    </a:lnTo>
                    <a:lnTo>
                      <a:pt x="402" y="14136"/>
                    </a:lnTo>
                    <a:lnTo>
                      <a:pt x="85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2236;p73"/>
              <p:cNvSpPr/>
              <p:nvPr/>
            </p:nvSpPr>
            <p:spPr>
              <a:xfrm>
                <a:off x="2436375" y="2219925"/>
                <a:ext cx="125350" cy="223725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8949" extrusionOk="0">
                    <a:moveTo>
                      <a:pt x="2507" y="1"/>
                    </a:moveTo>
                    <a:lnTo>
                      <a:pt x="1" y="8948"/>
                    </a:lnTo>
                    <a:lnTo>
                      <a:pt x="5013" y="8948"/>
                    </a:lnTo>
                    <a:lnTo>
                      <a:pt x="25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2237;p73"/>
              <p:cNvSpPr/>
              <p:nvPr/>
            </p:nvSpPr>
            <p:spPr>
              <a:xfrm>
                <a:off x="2496525" y="2398500"/>
                <a:ext cx="3447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54" extrusionOk="0">
                    <a:moveTo>
                      <a:pt x="1254" y="1"/>
                    </a:moveTo>
                    <a:lnTo>
                      <a:pt x="1" y="1003"/>
                    </a:lnTo>
                    <a:lnTo>
                      <a:pt x="151" y="1153"/>
                    </a:lnTo>
                    <a:lnTo>
                      <a:pt x="1379" y="151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2238;p73"/>
              <p:cNvSpPr/>
              <p:nvPr/>
            </p:nvSpPr>
            <p:spPr>
              <a:xfrm>
                <a:off x="2488375" y="2372175"/>
                <a:ext cx="18825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5540" extrusionOk="0">
                    <a:moveTo>
                      <a:pt x="201" y="1"/>
                    </a:moveTo>
                    <a:lnTo>
                      <a:pt x="1" y="5540"/>
                    </a:lnTo>
                    <a:lnTo>
                      <a:pt x="753" y="5540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2239;p73"/>
              <p:cNvSpPr/>
              <p:nvPr/>
            </p:nvSpPr>
            <p:spPr>
              <a:xfrm>
                <a:off x="2467075" y="2379075"/>
                <a:ext cx="28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828" extrusionOk="0">
                    <a:moveTo>
                      <a:pt x="101" y="1"/>
                    </a:moveTo>
                    <a:lnTo>
                      <a:pt x="1" y="176"/>
                    </a:lnTo>
                    <a:lnTo>
                      <a:pt x="1028" y="828"/>
                    </a:lnTo>
                    <a:lnTo>
                      <a:pt x="1153" y="627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2240;p73"/>
              <p:cNvSpPr/>
              <p:nvPr/>
            </p:nvSpPr>
            <p:spPr>
              <a:xfrm>
                <a:off x="2488375" y="2372175"/>
                <a:ext cx="8175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5540" extrusionOk="0">
                    <a:moveTo>
                      <a:pt x="176" y="1"/>
                    </a:moveTo>
                    <a:lnTo>
                      <a:pt x="1" y="5540"/>
                    </a:lnTo>
                    <a:lnTo>
                      <a:pt x="151" y="5540"/>
                    </a:lnTo>
                    <a:lnTo>
                      <a:pt x="3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2241;p73"/>
              <p:cNvSpPr/>
              <p:nvPr/>
            </p:nvSpPr>
            <p:spPr>
              <a:xfrm>
                <a:off x="2728975" y="2219925"/>
                <a:ext cx="125350" cy="223725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8949" extrusionOk="0">
                    <a:moveTo>
                      <a:pt x="2507" y="1"/>
                    </a:moveTo>
                    <a:lnTo>
                      <a:pt x="1" y="8948"/>
                    </a:lnTo>
                    <a:lnTo>
                      <a:pt x="5013" y="8948"/>
                    </a:lnTo>
                    <a:lnTo>
                      <a:pt x="25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2242;p73"/>
              <p:cNvSpPr/>
              <p:nvPr/>
            </p:nvSpPr>
            <p:spPr>
              <a:xfrm>
                <a:off x="2789125" y="2398500"/>
                <a:ext cx="345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154" extrusionOk="0">
                    <a:moveTo>
                      <a:pt x="1254" y="1"/>
                    </a:moveTo>
                    <a:lnTo>
                      <a:pt x="1" y="1003"/>
                    </a:lnTo>
                    <a:lnTo>
                      <a:pt x="126" y="1153"/>
                    </a:lnTo>
                    <a:lnTo>
                      <a:pt x="1379" y="151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2243;p73"/>
              <p:cNvSpPr/>
              <p:nvPr/>
            </p:nvSpPr>
            <p:spPr>
              <a:xfrm>
                <a:off x="2781000" y="2372175"/>
                <a:ext cx="1880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540" extrusionOk="0">
                    <a:moveTo>
                      <a:pt x="175" y="1"/>
                    </a:moveTo>
                    <a:lnTo>
                      <a:pt x="0" y="5540"/>
                    </a:lnTo>
                    <a:lnTo>
                      <a:pt x="752" y="5540"/>
                    </a:lnTo>
                    <a:lnTo>
                      <a:pt x="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2244;p73"/>
              <p:cNvSpPr/>
              <p:nvPr/>
            </p:nvSpPr>
            <p:spPr>
              <a:xfrm>
                <a:off x="2759050" y="2379075"/>
                <a:ext cx="28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828" extrusionOk="0">
                    <a:moveTo>
                      <a:pt x="126" y="1"/>
                    </a:moveTo>
                    <a:lnTo>
                      <a:pt x="1" y="176"/>
                    </a:lnTo>
                    <a:lnTo>
                      <a:pt x="1053" y="828"/>
                    </a:lnTo>
                    <a:lnTo>
                      <a:pt x="1154" y="627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2245;p73"/>
              <p:cNvSpPr/>
              <p:nvPr/>
            </p:nvSpPr>
            <p:spPr>
              <a:xfrm>
                <a:off x="2781000" y="2372175"/>
                <a:ext cx="81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5540" extrusionOk="0">
                    <a:moveTo>
                      <a:pt x="175" y="1"/>
                    </a:moveTo>
                    <a:lnTo>
                      <a:pt x="0" y="5540"/>
                    </a:lnTo>
                    <a:lnTo>
                      <a:pt x="150" y="5540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2246;p73"/>
              <p:cNvSpPr/>
              <p:nvPr/>
            </p:nvSpPr>
            <p:spPr>
              <a:xfrm>
                <a:off x="5975250" y="2219925"/>
                <a:ext cx="125325" cy="22372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8949" extrusionOk="0">
                    <a:moveTo>
                      <a:pt x="2506" y="1"/>
                    </a:moveTo>
                    <a:lnTo>
                      <a:pt x="0" y="8948"/>
                    </a:lnTo>
                    <a:lnTo>
                      <a:pt x="5013" y="8948"/>
                    </a:lnTo>
                    <a:lnTo>
                      <a:pt x="25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2247;p73"/>
              <p:cNvSpPr/>
              <p:nvPr/>
            </p:nvSpPr>
            <p:spPr>
              <a:xfrm>
                <a:off x="6035400" y="2398500"/>
                <a:ext cx="3447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54" extrusionOk="0">
                    <a:moveTo>
                      <a:pt x="1253" y="1"/>
                    </a:moveTo>
                    <a:lnTo>
                      <a:pt x="0" y="1003"/>
                    </a:lnTo>
                    <a:lnTo>
                      <a:pt x="126" y="1153"/>
                    </a:lnTo>
                    <a:lnTo>
                      <a:pt x="1379" y="15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2248;p73"/>
              <p:cNvSpPr/>
              <p:nvPr/>
            </p:nvSpPr>
            <p:spPr>
              <a:xfrm>
                <a:off x="6027250" y="2372175"/>
                <a:ext cx="18825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5540" extrusionOk="0">
                    <a:moveTo>
                      <a:pt x="176" y="1"/>
                    </a:moveTo>
                    <a:lnTo>
                      <a:pt x="0" y="5540"/>
                    </a:lnTo>
                    <a:lnTo>
                      <a:pt x="752" y="5540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2249;p73"/>
              <p:cNvSpPr/>
              <p:nvPr/>
            </p:nvSpPr>
            <p:spPr>
              <a:xfrm>
                <a:off x="6005325" y="2379075"/>
                <a:ext cx="28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828" extrusionOk="0">
                    <a:moveTo>
                      <a:pt x="125" y="1"/>
                    </a:moveTo>
                    <a:lnTo>
                      <a:pt x="0" y="176"/>
                    </a:lnTo>
                    <a:lnTo>
                      <a:pt x="1053" y="828"/>
                    </a:lnTo>
                    <a:lnTo>
                      <a:pt x="1153" y="627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2250;p73"/>
              <p:cNvSpPr/>
              <p:nvPr/>
            </p:nvSpPr>
            <p:spPr>
              <a:xfrm>
                <a:off x="6027250" y="2372175"/>
                <a:ext cx="8175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5540" extrusionOk="0">
                    <a:moveTo>
                      <a:pt x="176" y="1"/>
                    </a:moveTo>
                    <a:lnTo>
                      <a:pt x="0" y="5540"/>
                    </a:lnTo>
                    <a:lnTo>
                      <a:pt x="151" y="5540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2251;p73"/>
              <p:cNvSpPr/>
              <p:nvPr/>
            </p:nvSpPr>
            <p:spPr>
              <a:xfrm>
                <a:off x="3108675" y="4078000"/>
                <a:ext cx="44000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650" extrusionOk="0">
                    <a:moveTo>
                      <a:pt x="1476" y="0"/>
                    </a:moveTo>
                    <a:cubicBezTo>
                      <a:pt x="1447" y="0"/>
                      <a:pt x="1414" y="5"/>
                      <a:pt x="1379" y="14"/>
                    </a:cubicBezTo>
                    <a:cubicBezTo>
                      <a:pt x="1104" y="64"/>
                      <a:pt x="703" y="515"/>
                      <a:pt x="477" y="691"/>
                    </a:cubicBezTo>
                    <a:cubicBezTo>
                      <a:pt x="277" y="866"/>
                      <a:pt x="76" y="1041"/>
                      <a:pt x="26" y="1292"/>
                    </a:cubicBezTo>
                    <a:cubicBezTo>
                      <a:pt x="1" y="1417"/>
                      <a:pt x="26" y="1593"/>
                      <a:pt x="151" y="1643"/>
                    </a:cubicBezTo>
                    <a:cubicBezTo>
                      <a:pt x="170" y="1648"/>
                      <a:pt x="187" y="1650"/>
                      <a:pt x="204" y="1650"/>
                    </a:cubicBezTo>
                    <a:cubicBezTo>
                      <a:pt x="279" y="1650"/>
                      <a:pt x="341" y="1609"/>
                      <a:pt x="402" y="1568"/>
                    </a:cubicBezTo>
                    <a:cubicBezTo>
                      <a:pt x="577" y="1468"/>
                      <a:pt x="703" y="1267"/>
                      <a:pt x="853" y="1117"/>
                    </a:cubicBezTo>
                    <a:cubicBezTo>
                      <a:pt x="953" y="991"/>
                      <a:pt x="1079" y="891"/>
                      <a:pt x="1229" y="816"/>
                    </a:cubicBezTo>
                    <a:cubicBezTo>
                      <a:pt x="1329" y="741"/>
                      <a:pt x="1455" y="691"/>
                      <a:pt x="1555" y="590"/>
                    </a:cubicBezTo>
                    <a:cubicBezTo>
                      <a:pt x="1759" y="409"/>
                      <a:pt x="1758" y="0"/>
                      <a:pt x="1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2252;p73"/>
              <p:cNvSpPr/>
              <p:nvPr/>
            </p:nvSpPr>
            <p:spPr>
              <a:xfrm>
                <a:off x="2973975" y="4175875"/>
                <a:ext cx="4472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63" extrusionOk="0">
                    <a:moveTo>
                      <a:pt x="1480" y="1"/>
                    </a:moveTo>
                    <a:cubicBezTo>
                      <a:pt x="1456" y="1"/>
                      <a:pt x="1431" y="3"/>
                      <a:pt x="1404" y="9"/>
                    </a:cubicBezTo>
                    <a:cubicBezTo>
                      <a:pt x="1103" y="84"/>
                      <a:pt x="727" y="535"/>
                      <a:pt x="502" y="710"/>
                    </a:cubicBezTo>
                    <a:cubicBezTo>
                      <a:pt x="301" y="861"/>
                      <a:pt x="101" y="1061"/>
                      <a:pt x="51" y="1312"/>
                    </a:cubicBezTo>
                    <a:cubicBezTo>
                      <a:pt x="0" y="1437"/>
                      <a:pt x="51" y="1613"/>
                      <a:pt x="176" y="1663"/>
                    </a:cubicBezTo>
                    <a:cubicBezTo>
                      <a:pt x="276" y="1663"/>
                      <a:pt x="351" y="1638"/>
                      <a:pt x="426" y="1588"/>
                    </a:cubicBezTo>
                    <a:cubicBezTo>
                      <a:pt x="602" y="1462"/>
                      <a:pt x="727" y="1287"/>
                      <a:pt x="878" y="1111"/>
                    </a:cubicBezTo>
                    <a:cubicBezTo>
                      <a:pt x="978" y="1011"/>
                      <a:pt x="1103" y="911"/>
                      <a:pt x="1254" y="811"/>
                    </a:cubicBezTo>
                    <a:cubicBezTo>
                      <a:pt x="1354" y="761"/>
                      <a:pt x="1479" y="685"/>
                      <a:pt x="1579" y="610"/>
                    </a:cubicBezTo>
                    <a:cubicBezTo>
                      <a:pt x="1789" y="424"/>
                      <a:pt x="1782" y="1"/>
                      <a:pt x="14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2253;p73"/>
              <p:cNvSpPr/>
              <p:nvPr/>
            </p:nvSpPr>
            <p:spPr>
              <a:xfrm>
                <a:off x="2819825" y="4188800"/>
                <a:ext cx="93400" cy="277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1111" extrusionOk="0">
                    <a:moveTo>
                      <a:pt x="3100" y="1"/>
                    </a:moveTo>
                    <a:cubicBezTo>
                      <a:pt x="2791" y="1"/>
                      <a:pt x="2121" y="497"/>
                      <a:pt x="1780" y="519"/>
                    </a:cubicBezTo>
                    <a:cubicBezTo>
                      <a:pt x="1734" y="522"/>
                      <a:pt x="1688" y="523"/>
                      <a:pt x="1641" y="523"/>
                    </a:cubicBezTo>
                    <a:cubicBezTo>
                      <a:pt x="1257" y="523"/>
                      <a:pt x="854" y="439"/>
                      <a:pt x="452" y="394"/>
                    </a:cubicBezTo>
                    <a:cubicBezTo>
                      <a:pt x="252" y="394"/>
                      <a:pt x="1" y="444"/>
                      <a:pt x="1" y="645"/>
                    </a:cubicBezTo>
                    <a:cubicBezTo>
                      <a:pt x="26" y="820"/>
                      <a:pt x="201" y="945"/>
                      <a:pt x="377" y="1021"/>
                    </a:cubicBezTo>
                    <a:cubicBezTo>
                      <a:pt x="552" y="1096"/>
                      <a:pt x="728" y="1096"/>
                      <a:pt x="928" y="1096"/>
                    </a:cubicBezTo>
                    <a:lnTo>
                      <a:pt x="1730" y="1096"/>
                    </a:lnTo>
                    <a:cubicBezTo>
                      <a:pt x="1840" y="1105"/>
                      <a:pt x="1950" y="1111"/>
                      <a:pt x="2059" y="1111"/>
                    </a:cubicBezTo>
                    <a:cubicBezTo>
                      <a:pt x="2248" y="1111"/>
                      <a:pt x="2433" y="1093"/>
                      <a:pt x="2607" y="1046"/>
                    </a:cubicBezTo>
                    <a:cubicBezTo>
                      <a:pt x="2858" y="970"/>
                      <a:pt x="3735" y="294"/>
                      <a:pt x="3184" y="18"/>
                    </a:cubicBezTo>
                    <a:cubicBezTo>
                      <a:pt x="3160" y="6"/>
                      <a:pt x="3132" y="1"/>
                      <a:pt x="3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2254;p73"/>
              <p:cNvSpPr/>
              <p:nvPr/>
            </p:nvSpPr>
            <p:spPr>
              <a:xfrm>
                <a:off x="2848025" y="4079800"/>
                <a:ext cx="93400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1110" extrusionOk="0">
                    <a:moveTo>
                      <a:pt x="3103" y="1"/>
                    </a:moveTo>
                    <a:cubicBezTo>
                      <a:pt x="2795" y="1"/>
                      <a:pt x="2124" y="518"/>
                      <a:pt x="1805" y="518"/>
                    </a:cubicBezTo>
                    <a:cubicBezTo>
                      <a:pt x="1756" y="521"/>
                      <a:pt x="1708" y="522"/>
                      <a:pt x="1659" y="522"/>
                    </a:cubicBezTo>
                    <a:cubicBezTo>
                      <a:pt x="1257" y="522"/>
                      <a:pt x="854" y="438"/>
                      <a:pt x="452" y="393"/>
                    </a:cubicBezTo>
                    <a:cubicBezTo>
                      <a:pt x="276" y="393"/>
                      <a:pt x="1" y="443"/>
                      <a:pt x="1" y="644"/>
                    </a:cubicBezTo>
                    <a:cubicBezTo>
                      <a:pt x="51" y="819"/>
                      <a:pt x="201" y="969"/>
                      <a:pt x="377" y="1020"/>
                    </a:cubicBezTo>
                    <a:cubicBezTo>
                      <a:pt x="552" y="1095"/>
                      <a:pt x="753" y="1095"/>
                      <a:pt x="928" y="1095"/>
                    </a:cubicBezTo>
                    <a:lnTo>
                      <a:pt x="1730" y="1095"/>
                    </a:lnTo>
                    <a:cubicBezTo>
                      <a:pt x="1840" y="1104"/>
                      <a:pt x="1950" y="1110"/>
                      <a:pt x="2059" y="1110"/>
                    </a:cubicBezTo>
                    <a:cubicBezTo>
                      <a:pt x="2248" y="1110"/>
                      <a:pt x="2433" y="1092"/>
                      <a:pt x="2607" y="1045"/>
                    </a:cubicBezTo>
                    <a:cubicBezTo>
                      <a:pt x="2883" y="969"/>
                      <a:pt x="3735" y="293"/>
                      <a:pt x="3184" y="17"/>
                    </a:cubicBezTo>
                    <a:cubicBezTo>
                      <a:pt x="3161" y="6"/>
                      <a:pt x="3134" y="1"/>
                      <a:pt x="31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2255;p73"/>
              <p:cNvSpPr/>
              <p:nvPr/>
            </p:nvSpPr>
            <p:spPr>
              <a:xfrm>
                <a:off x="2848650" y="4227400"/>
                <a:ext cx="399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760" extrusionOk="0">
                    <a:moveTo>
                      <a:pt x="271" y="0"/>
                    </a:moveTo>
                    <a:cubicBezTo>
                      <a:pt x="256" y="0"/>
                      <a:pt x="241" y="1"/>
                      <a:pt x="226" y="3"/>
                    </a:cubicBezTo>
                    <a:cubicBezTo>
                      <a:pt x="151" y="3"/>
                      <a:pt x="51" y="53"/>
                      <a:pt x="26" y="153"/>
                    </a:cubicBezTo>
                    <a:cubicBezTo>
                      <a:pt x="1" y="304"/>
                      <a:pt x="176" y="379"/>
                      <a:pt x="302" y="429"/>
                    </a:cubicBezTo>
                    <a:cubicBezTo>
                      <a:pt x="552" y="529"/>
                      <a:pt x="778" y="629"/>
                      <a:pt x="1028" y="730"/>
                    </a:cubicBezTo>
                    <a:cubicBezTo>
                      <a:pt x="1082" y="750"/>
                      <a:pt x="1135" y="759"/>
                      <a:pt x="1184" y="759"/>
                    </a:cubicBezTo>
                    <a:cubicBezTo>
                      <a:pt x="1436" y="759"/>
                      <a:pt x="1597" y="525"/>
                      <a:pt x="1304" y="379"/>
                    </a:cubicBezTo>
                    <a:cubicBezTo>
                      <a:pt x="1154" y="304"/>
                      <a:pt x="978" y="279"/>
                      <a:pt x="828" y="228"/>
                    </a:cubicBezTo>
                    <a:cubicBezTo>
                      <a:pt x="664" y="158"/>
                      <a:pt x="478" y="0"/>
                      <a:pt x="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2256;p73"/>
              <p:cNvSpPr/>
              <p:nvPr/>
            </p:nvSpPr>
            <p:spPr>
              <a:xfrm>
                <a:off x="2826725" y="4148925"/>
                <a:ext cx="2760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600" extrusionOk="0">
                    <a:moveTo>
                      <a:pt x="290" y="0"/>
                    </a:moveTo>
                    <a:cubicBezTo>
                      <a:pt x="189" y="0"/>
                      <a:pt x="90" y="37"/>
                      <a:pt x="51" y="134"/>
                    </a:cubicBezTo>
                    <a:cubicBezTo>
                      <a:pt x="1" y="235"/>
                      <a:pt x="76" y="385"/>
                      <a:pt x="151" y="460"/>
                    </a:cubicBezTo>
                    <a:cubicBezTo>
                      <a:pt x="226" y="560"/>
                      <a:pt x="352" y="636"/>
                      <a:pt x="402" y="761"/>
                    </a:cubicBezTo>
                    <a:cubicBezTo>
                      <a:pt x="502" y="936"/>
                      <a:pt x="427" y="1162"/>
                      <a:pt x="527" y="1362"/>
                    </a:cubicBezTo>
                    <a:cubicBezTo>
                      <a:pt x="596" y="1523"/>
                      <a:pt x="712" y="1599"/>
                      <a:pt x="819" y="1599"/>
                    </a:cubicBezTo>
                    <a:cubicBezTo>
                      <a:pt x="948" y="1599"/>
                      <a:pt x="1065" y="1491"/>
                      <a:pt x="1078" y="1287"/>
                    </a:cubicBezTo>
                    <a:cubicBezTo>
                      <a:pt x="1103" y="911"/>
                      <a:pt x="903" y="485"/>
                      <a:pt x="652" y="209"/>
                    </a:cubicBezTo>
                    <a:cubicBezTo>
                      <a:pt x="577" y="109"/>
                      <a:pt x="477" y="34"/>
                      <a:pt x="377" y="9"/>
                    </a:cubicBezTo>
                    <a:cubicBezTo>
                      <a:pt x="348" y="3"/>
                      <a:pt x="319" y="0"/>
                      <a:pt x="2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2257;p73"/>
              <p:cNvSpPr/>
              <p:nvPr/>
            </p:nvSpPr>
            <p:spPr>
              <a:xfrm>
                <a:off x="3065450" y="4229800"/>
                <a:ext cx="2760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600" extrusionOk="0">
                    <a:moveTo>
                      <a:pt x="285" y="1"/>
                    </a:moveTo>
                    <a:cubicBezTo>
                      <a:pt x="178" y="1"/>
                      <a:pt x="71" y="49"/>
                      <a:pt x="51" y="132"/>
                    </a:cubicBezTo>
                    <a:cubicBezTo>
                      <a:pt x="1" y="258"/>
                      <a:pt x="51" y="383"/>
                      <a:pt x="126" y="483"/>
                    </a:cubicBezTo>
                    <a:cubicBezTo>
                      <a:pt x="226" y="558"/>
                      <a:pt x="326" y="634"/>
                      <a:pt x="376" y="759"/>
                    </a:cubicBezTo>
                    <a:cubicBezTo>
                      <a:pt x="477" y="934"/>
                      <a:pt x="427" y="1185"/>
                      <a:pt x="502" y="1360"/>
                    </a:cubicBezTo>
                    <a:cubicBezTo>
                      <a:pt x="572" y="1523"/>
                      <a:pt x="690" y="1600"/>
                      <a:pt x="800" y="1600"/>
                    </a:cubicBezTo>
                    <a:cubicBezTo>
                      <a:pt x="926" y="1600"/>
                      <a:pt x="1040" y="1498"/>
                      <a:pt x="1053" y="1310"/>
                    </a:cubicBezTo>
                    <a:cubicBezTo>
                      <a:pt x="1103" y="934"/>
                      <a:pt x="878" y="483"/>
                      <a:pt x="652" y="208"/>
                    </a:cubicBezTo>
                    <a:cubicBezTo>
                      <a:pt x="552" y="107"/>
                      <a:pt x="477" y="32"/>
                      <a:pt x="351" y="7"/>
                    </a:cubicBezTo>
                    <a:cubicBezTo>
                      <a:pt x="330" y="3"/>
                      <a:pt x="308" y="1"/>
                      <a:pt x="2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2258;p73"/>
              <p:cNvSpPr/>
              <p:nvPr/>
            </p:nvSpPr>
            <p:spPr>
              <a:xfrm>
                <a:off x="3015325" y="4044025"/>
                <a:ext cx="2760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610" extrusionOk="0">
                    <a:moveTo>
                      <a:pt x="256" y="0"/>
                    </a:moveTo>
                    <a:cubicBezTo>
                      <a:pt x="166" y="0"/>
                      <a:pt x="88" y="52"/>
                      <a:pt x="51" y="145"/>
                    </a:cubicBezTo>
                    <a:cubicBezTo>
                      <a:pt x="1" y="245"/>
                      <a:pt x="51" y="395"/>
                      <a:pt x="151" y="471"/>
                    </a:cubicBezTo>
                    <a:cubicBezTo>
                      <a:pt x="226" y="571"/>
                      <a:pt x="326" y="646"/>
                      <a:pt x="376" y="746"/>
                    </a:cubicBezTo>
                    <a:cubicBezTo>
                      <a:pt x="477" y="947"/>
                      <a:pt x="427" y="1172"/>
                      <a:pt x="502" y="1373"/>
                    </a:cubicBezTo>
                    <a:cubicBezTo>
                      <a:pt x="571" y="1533"/>
                      <a:pt x="686" y="1610"/>
                      <a:pt x="794" y="1610"/>
                    </a:cubicBezTo>
                    <a:cubicBezTo>
                      <a:pt x="923" y="1610"/>
                      <a:pt x="1040" y="1502"/>
                      <a:pt x="1053" y="1298"/>
                    </a:cubicBezTo>
                    <a:cubicBezTo>
                      <a:pt x="1103" y="922"/>
                      <a:pt x="903" y="496"/>
                      <a:pt x="652" y="220"/>
                    </a:cubicBezTo>
                    <a:cubicBezTo>
                      <a:pt x="577" y="120"/>
                      <a:pt x="477" y="45"/>
                      <a:pt x="351" y="20"/>
                    </a:cubicBezTo>
                    <a:cubicBezTo>
                      <a:pt x="319" y="7"/>
                      <a:pt x="287" y="0"/>
                      <a:pt x="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2259;p73"/>
              <p:cNvSpPr/>
              <p:nvPr/>
            </p:nvSpPr>
            <p:spPr>
              <a:xfrm>
                <a:off x="2932625" y="4070025"/>
                <a:ext cx="2760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609" extrusionOk="0">
                    <a:moveTo>
                      <a:pt x="296" y="1"/>
                    </a:moveTo>
                    <a:cubicBezTo>
                      <a:pt x="202" y="1"/>
                      <a:pt x="92" y="49"/>
                      <a:pt x="50" y="132"/>
                    </a:cubicBezTo>
                    <a:cubicBezTo>
                      <a:pt x="0" y="258"/>
                      <a:pt x="50" y="383"/>
                      <a:pt x="151" y="483"/>
                    </a:cubicBezTo>
                    <a:cubicBezTo>
                      <a:pt x="226" y="584"/>
                      <a:pt x="326" y="659"/>
                      <a:pt x="401" y="759"/>
                    </a:cubicBezTo>
                    <a:cubicBezTo>
                      <a:pt x="476" y="959"/>
                      <a:pt x="426" y="1185"/>
                      <a:pt x="502" y="1360"/>
                    </a:cubicBezTo>
                    <a:cubicBezTo>
                      <a:pt x="573" y="1527"/>
                      <a:pt x="695" y="1609"/>
                      <a:pt x="809" y="1609"/>
                    </a:cubicBezTo>
                    <a:cubicBezTo>
                      <a:pt x="935" y="1609"/>
                      <a:pt x="1052" y="1508"/>
                      <a:pt x="1078" y="1310"/>
                    </a:cubicBezTo>
                    <a:cubicBezTo>
                      <a:pt x="1103" y="934"/>
                      <a:pt x="903" y="483"/>
                      <a:pt x="652" y="208"/>
                    </a:cubicBezTo>
                    <a:cubicBezTo>
                      <a:pt x="577" y="132"/>
                      <a:pt x="476" y="32"/>
                      <a:pt x="351" y="7"/>
                    </a:cubicBezTo>
                    <a:cubicBezTo>
                      <a:pt x="334" y="3"/>
                      <a:pt x="315" y="1"/>
                      <a:pt x="2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2260;p73"/>
              <p:cNvSpPr/>
              <p:nvPr/>
            </p:nvSpPr>
            <p:spPr>
              <a:xfrm>
                <a:off x="2505925" y="3888925"/>
                <a:ext cx="275100" cy="205975"/>
              </a:xfrm>
              <a:custGeom>
                <a:avLst/>
                <a:gdLst/>
                <a:ahLst/>
                <a:cxnLst/>
                <a:rect l="l" t="t" r="r" b="b"/>
                <a:pathLst>
                  <a:path w="11004" h="8239" extrusionOk="0">
                    <a:moveTo>
                      <a:pt x="4154" y="1"/>
                    </a:moveTo>
                    <a:cubicBezTo>
                      <a:pt x="2356" y="1"/>
                      <a:pt x="808" y="562"/>
                      <a:pt x="527" y="1938"/>
                    </a:cubicBezTo>
                    <a:cubicBezTo>
                      <a:pt x="0" y="4444"/>
                      <a:pt x="1630" y="7201"/>
                      <a:pt x="4086" y="7953"/>
                    </a:cubicBezTo>
                    <a:cubicBezTo>
                      <a:pt x="4825" y="8186"/>
                      <a:pt x="5609" y="8239"/>
                      <a:pt x="6392" y="8239"/>
                    </a:cubicBezTo>
                    <a:cubicBezTo>
                      <a:pt x="6618" y="8239"/>
                      <a:pt x="6844" y="8234"/>
                      <a:pt x="7068" y="8229"/>
                    </a:cubicBezTo>
                    <a:cubicBezTo>
                      <a:pt x="7620" y="8203"/>
                      <a:pt x="8196" y="8178"/>
                      <a:pt x="8697" y="7928"/>
                    </a:cubicBezTo>
                    <a:cubicBezTo>
                      <a:pt x="9249" y="7652"/>
                      <a:pt x="9625" y="7126"/>
                      <a:pt x="9950" y="6599"/>
                    </a:cubicBezTo>
                    <a:cubicBezTo>
                      <a:pt x="10627" y="5396"/>
                      <a:pt x="11003" y="3868"/>
                      <a:pt x="10402" y="2614"/>
                    </a:cubicBezTo>
                    <a:cubicBezTo>
                      <a:pt x="9699" y="1107"/>
                      <a:pt x="6679" y="1"/>
                      <a:pt x="41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2261;p73"/>
              <p:cNvSpPr/>
              <p:nvPr/>
            </p:nvSpPr>
            <p:spPr>
              <a:xfrm>
                <a:off x="2879350" y="4291200"/>
                <a:ext cx="275100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11004" h="8238" extrusionOk="0">
                    <a:moveTo>
                      <a:pt x="4139" y="0"/>
                    </a:moveTo>
                    <a:cubicBezTo>
                      <a:pt x="2336" y="0"/>
                      <a:pt x="784" y="561"/>
                      <a:pt x="502" y="1937"/>
                    </a:cubicBezTo>
                    <a:cubicBezTo>
                      <a:pt x="1" y="4443"/>
                      <a:pt x="1630" y="7200"/>
                      <a:pt x="4086" y="7952"/>
                    </a:cubicBezTo>
                    <a:cubicBezTo>
                      <a:pt x="4825" y="8186"/>
                      <a:pt x="5610" y="8238"/>
                      <a:pt x="6392" y="8238"/>
                    </a:cubicBezTo>
                    <a:cubicBezTo>
                      <a:pt x="6618" y="8238"/>
                      <a:pt x="6844" y="8233"/>
                      <a:pt x="7069" y="8228"/>
                    </a:cubicBezTo>
                    <a:cubicBezTo>
                      <a:pt x="7620" y="8228"/>
                      <a:pt x="8196" y="8178"/>
                      <a:pt x="8673" y="7927"/>
                    </a:cubicBezTo>
                    <a:cubicBezTo>
                      <a:pt x="9249" y="7651"/>
                      <a:pt x="9625" y="7125"/>
                      <a:pt x="9951" y="6599"/>
                    </a:cubicBezTo>
                    <a:cubicBezTo>
                      <a:pt x="10628" y="5396"/>
                      <a:pt x="11003" y="3867"/>
                      <a:pt x="10402" y="2614"/>
                    </a:cubicBezTo>
                    <a:cubicBezTo>
                      <a:pt x="9699" y="1106"/>
                      <a:pt x="6671" y="0"/>
                      <a:pt x="4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2262;p73"/>
              <p:cNvSpPr/>
              <p:nvPr/>
            </p:nvSpPr>
            <p:spPr>
              <a:xfrm>
                <a:off x="3139375" y="4238400"/>
                <a:ext cx="20180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8072" h="6040" extrusionOk="0">
                    <a:moveTo>
                      <a:pt x="3027" y="1"/>
                    </a:moveTo>
                    <a:cubicBezTo>
                      <a:pt x="1713" y="1"/>
                      <a:pt x="585" y="410"/>
                      <a:pt x="377" y="1417"/>
                    </a:cubicBezTo>
                    <a:cubicBezTo>
                      <a:pt x="1" y="3247"/>
                      <a:pt x="1204" y="5277"/>
                      <a:pt x="2983" y="5829"/>
                    </a:cubicBezTo>
                    <a:cubicBezTo>
                      <a:pt x="3510" y="5998"/>
                      <a:pt x="4064" y="6040"/>
                      <a:pt x="4615" y="6040"/>
                    </a:cubicBezTo>
                    <a:cubicBezTo>
                      <a:pt x="4799" y="6040"/>
                      <a:pt x="4982" y="6035"/>
                      <a:pt x="5164" y="6029"/>
                    </a:cubicBezTo>
                    <a:cubicBezTo>
                      <a:pt x="5590" y="6029"/>
                      <a:pt x="5991" y="6004"/>
                      <a:pt x="6367" y="5803"/>
                    </a:cubicBezTo>
                    <a:cubicBezTo>
                      <a:pt x="6768" y="5603"/>
                      <a:pt x="7069" y="5227"/>
                      <a:pt x="7294" y="4826"/>
                    </a:cubicBezTo>
                    <a:cubicBezTo>
                      <a:pt x="7795" y="3949"/>
                      <a:pt x="8071" y="2846"/>
                      <a:pt x="7620" y="1919"/>
                    </a:cubicBezTo>
                    <a:cubicBezTo>
                      <a:pt x="7106" y="818"/>
                      <a:pt x="4882" y="1"/>
                      <a:pt x="30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2263;p73"/>
              <p:cNvSpPr/>
              <p:nvPr/>
            </p:nvSpPr>
            <p:spPr>
              <a:xfrm>
                <a:off x="2794775" y="3856650"/>
                <a:ext cx="20177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6044" extrusionOk="0">
                    <a:moveTo>
                      <a:pt x="3051" y="0"/>
                    </a:moveTo>
                    <a:cubicBezTo>
                      <a:pt x="1726" y="0"/>
                      <a:pt x="585" y="413"/>
                      <a:pt x="376" y="1424"/>
                    </a:cubicBezTo>
                    <a:cubicBezTo>
                      <a:pt x="0" y="3254"/>
                      <a:pt x="1203" y="5284"/>
                      <a:pt x="3008" y="5835"/>
                    </a:cubicBezTo>
                    <a:cubicBezTo>
                      <a:pt x="3569" y="5996"/>
                      <a:pt x="4163" y="6044"/>
                      <a:pt x="4750" y="6044"/>
                    </a:cubicBezTo>
                    <a:cubicBezTo>
                      <a:pt x="4897" y="6044"/>
                      <a:pt x="5043" y="6041"/>
                      <a:pt x="5188" y="6036"/>
                    </a:cubicBezTo>
                    <a:cubicBezTo>
                      <a:pt x="5589" y="6036"/>
                      <a:pt x="6016" y="6011"/>
                      <a:pt x="6366" y="5810"/>
                    </a:cubicBezTo>
                    <a:cubicBezTo>
                      <a:pt x="6792" y="5610"/>
                      <a:pt x="7068" y="5234"/>
                      <a:pt x="7294" y="4833"/>
                    </a:cubicBezTo>
                    <a:cubicBezTo>
                      <a:pt x="7795" y="3956"/>
                      <a:pt x="8071" y="2853"/>
                      <a:pt x="7645" y="1926"/>
                    </a:cubicBezTo>
                    <a:cubicBezTo>
                      <a:pt x="7132" y="813"/>
                      <a:pt x="4911" y="0"/>
                      <a:pt x="30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2264;p73"/>
              <p:cNvSpPr/>
              <p:nvPr/>
            </p:nvSpPr>
            <p:spPr>
              <a:xfrm>
                <a:off x="3082800" y="3885900"/>
                <a:ext cx="253975" cy="15880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352" extrusionOk="0">
                    <a:moveTo>
                      <a:pt x="5556" y="0"/>
                    </a:moveTo>
                    <a:cubicBezTo>
                      <a:pt x="3239" y="0"/>
                      <a:pt x="1" y="378"/>
                      <a:pt x="2063" y="3337"/>
                    </a:cubicBezTo>
                    <a:cubicBezTo>
                      <a:pt x="2966" y="4615"/>
                      <a:pt x="4269" y="5618"/>
                      <a:pt x="5773" y="6119"/>
                    </a:cubicBezTo>
                    <a:cubicBezTo>
                      <a:pt x="6175" y="6253"/>
                      <a:pt x="6604" y="6352"/>
                      <a:pt x="7028" y="6352"/>
                    </a:cubicBezTo>
                    <a:cubicBezTo>
                      <a:pt x="7317" y="6352"/>
                      <a:pt x="7604" y="6306"/>
                      <a:pt x="7878" y="6194"/>
                    </a:cubicBezTo>
                    <a:cubicBezTo>
                      <a:pt x="8454" y="5969"/>
                      <a:pt x="8906" y="5492"/>
                      <a:pt x="9256" y="4966"/>
                    </a:cubicBezTo>
                    <a:cubicBezTo>
                      <a:pt x="9708" y="4314"/>
                      <a:pt x="10058" y="3563"/>
                      <a:pt x="10109" y="2786"/>
                    </a:cubicBezTo>
                    <a:cubicBezTo>
                      <a:pt x="10159" y="1984"/>
                      <a:pt x="9883" y="1157"/>
                      <a:pt x="9282" y="655"/>
                    </a:cubicBezTo>
                    <a:cubicBezTo>
                      <a:pt x="8605" y="104"/>
                      <a:pt x="7652" y="54"/>
                      <a:pt x="6800" y="29"/>
                    </a:cubicBezTo>
                    <a:cubicBezTo>
                      <a:pt x="6458" y="16"/>
                      <a:pt x="6026" y="0"/>
                      <a:pt x="55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2265;p73"/>
              <p:cNvSpPr/>
              <p:nvPr/>
            </p:nvSpPr>
            <p:spPr>
              <a:xfrm>
                <a:off x="3468775" y="4449800"/>
                <a:ext cx="253975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358" extrusionOk="0">
                    <a:moveTo>
                      <a:pt x="5556" y="1"/>
                    </a:moveTo>
                    <a:cubicBezTo>
                      <a:pt x="3239" y="1"/>
                      <a:pt x="0" y="379"/>
                      <a:pt x="2063" y="3337"/>
                    </a:cubicBezTo>
                    <a:cubicBezTo>
                      <a:pt x="2940" y="4641"/>
                      <a:pt x="4269" y="5618"/>
                      <a:pt x="5772" y="6119"/>
                    </a:cubicBezTo>
                    <a:cubicBezTo>
                      <a:pt x="6186" y="6257"/>
                      <a:pt x="6628" y="6358"/>
                      <a:pt x="7058" y="6358"/>
                    </a:cubicBezTo>
                    <a:cubicBezTo>
                      <a:pt x="7331" y="6358"/>
                      <a:pt x="7599" y="6317"/>
                      <a:pt x="7853" y="6220"/>
                    </a:cubicBezTo>
                    <a:cubicBezTo>
                      <a:pt x="8454" y="5994"/>
                      <a:pt x="8905" y="5493"/>
                      <a:pt x="9256" y="4967"/>
                    </a:cubicBezTo>
                    <a:cubicBezTo>
                      <a:pt x="9707" y="4315"/>
                      <a:pt x="10058" y="3588"/>
                      <a:pt x="10108" y="2786"/>
                    </a:cubicBezTo>
                    <a:cubicBezTo>
                      <a:pt x="10158" y="2009"/>
                      <a:pt x="9883" y="1157"/>
                      <a:pt x="9256" y="681"/>
                    </a:cubicBezTo>
                    <a:cubicBezTo>
                      <a:pt x="8579" y="129"/>
                      <a:pt x="7652" y="79"/>
                      <a:pt x="6800" y="29"/>
                    </a:cubicBezTo>
                    <a:cubicBezTo>
                      <a:pt x="6458" y="17"/>
                      <a:pt x="6026" y="1"/>
                      <a:pt x="55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2266;p73"/>
              <p:cNvSpPr/>
              <p:nvPr/>
            </p:nvSpPr>
            <p:spPr>
              <a:xfrm>
                <a:off x="3737125" y="4511500"/>
                <a:ext cx="270700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6314" extrusionOk="0">
                    <a:moveTo>
                      <a:pt x="3004" y="1"/>
                    </a:moveTo>
                    <a:cubicBezTo>
                      <a:pt x="2619" y="1"/>
                      <a:pt x="2244" y="67"/>
                      <a:pt x="1906" y="243"/>
                    </a:cubicBezTo>
                    <a:cubicBezTo>
                      <a:pt x="1329" y="544"/>
                      <a:pt x="928" y="1070"/>
                      <a:pt x="627" y="1621"/>
                    </a:cubicBezTo>
                    <a:cubicBezTo>
                      <a:pt x="277" y="2323"/>
                      <a:pt x="1" y="3100"/>
                      <a:pt x="26" y="3902"/>
                    </a:cubicBezTo>
                    <a:cubicBezTo>
                      <a:pt x="51" y="4679"/>
                      <a:pt x="427" y="5481"/>
                      <a:pt x="1079" y="5907"/>
                    </a:cubicBezTo>
                    <a:cubicBezTo>
                      <a:pt x="1598" y="6236"/>
                      <a:pt x="2202" y="6314"/>
                      <a:pt x="2807" y="6314"/>
                    </a:cubicBezTo>
                    <a:cubicBezTo>
                      <a:pt x="3077" y="6314"/>
                      <a:pt x="3347" y="6299"/>
                      <a:pt x="3610" y="6283"/>
                    </a:cubicBezTo>
                    <a:cubicBezTo>
                      <a:pt x="5640" y="6133"/>
                      <a:pt x="10828" y="5757"/>
                      <a:pt x="7971" y="2474"/>
                    </a:cubicBezTo>
                    <a:cubicBezTo>
                      <a:pt x="6943" y="1296"/>
                      <a:pt x="5515" y="443"/>
                      <a:pt x="3986" y="118"/>
                    </a:cubicBezTo>
                    <a:cubicBezTo>
                      <a:pt x="3663" y="48"/>
                      <a:pt x="3330" y="1"/>
                      <a:pt x="30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2267;p73"/>
              <p:cNvSpPr/>
              <p:nvPr/>
            </p:nvSpPr>
            <p:spPr>
              <a:xfrm>
                <a:off x="3217075" y="4496450"/>
                <a:ext cx="211175" cy="139625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5585" extrusionOk="0">
                    <a:moveTo>
                      <a:pt x="2360" y="1"/>
                    </a:moveTo>
                    <a:cubicBezTo>
                      <a:pt x="2055" y="1"/>
                      <a:pt x="1756" y="55"/>
                      <a:pt x="1479" y="193"/>
                    </a:cubicBezTo>
                    <a:cubicBezTo>
                      <a:pt x="1028" y="419"/>
                      <a:pt x="728" y="820"/>
                      <a:pt x="502" y="1271"/>
                    </a:cubicBezTo>
                    <a:cubicBezTo>
                      <a:pt x="201" y="1797"/>
                      <a:pt x="1" y="2424"/>
                      <a:pt x="26" y="3025"/>
                    </a:cubicBezTo>
                    <a:cubicBezTo>
                      <a:pt x="51" y="3652"/>
                      <a:pt x="327" y="4279"/>
                      <a:pt x="853" y="4604"/>
                    </a:cubicBezTo>
                    <a:cubicBezTo>
                      <a:pt x="1384" y="4966"/>
                      <a:pt x="4334" y="5585"/>
                      <a:pt x="5155" y="5585"/>
                    </a:cubicBezTo>
                    <a:cubicBezTo>
                      <a:pt x="5186" y="5585"/>
                      <a:pt x="5214" y="5584"/>
                      <a:pt x="5239" y="5582"/>
                    </a:cubicBezTo>
                    <a:cubicBezTo>
                      <a:pt x="6818" y="5482"/>
                      <a:pt x="8447" y="4504"/>
                      <a:pt x="6216" y="1923"/>
                    </a:cubicBezTo>
                    <a:cubicBezTo>
                      <a:pt x="5414" y="995"/>
                      <a:pt x="4312" y="344"/>
                      <a:pt x="3109" y="93"/>
                    </a:cubicBezTo>
                    <a:cubicBezTo>
                      <a:pt x="2861" y="37"/>
                      <a:pt x="2609" y="1"/>
                      <a:pt x="23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2268;p73"/>
              <p:cNvSpPr/>
              <p:nvPr/>
            </p:nvSpPr>
            <p:spPr>
              <a:xfrm>
                <a:off x="3128100" y="4064900"/>
                <a:ext cx="208050" cy="139675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5587" extrusionOk="0">
                    <a:moveTo>
                      <a:pt x="5952" y="0"/>
                    </a:moveTo>
                    <a:cubicBezTo>
                      <a:pt x="5890" y="0"/>
                      <a:pt x="5827" y="4"/>
                      <a:pt x="5765" y="12"/>
                    </a:cubicBezTo>
                    <a:cubicBezTo>
                      <a:pt x="5089" y="87"/>
                      <a:pt x="2256" y="1591"/>
                      <a:pt x="1755" y="2067"/>
                    </a:cubicBezTo>
                    <a:cubicBezTo>
                      <a:pt x="627" y="3169"/>
                      <a:pt x="1" y="4974"/>
                      <a:pt x="3359" y="5525"/>
                    </a:cubicBezTo>
                    <a:cubicBezTo>
                      <a:pt x="3640" y="5566"/>
                      <a:pt x="3925" y="5587"/>
                      <a:pt x="4210" y="5587"/>
                    </a:cubicBezTo>
                    <a:cubicBezTo>
                      <a:pt x="5149" y="5587"/>
                      <a:pt x="6098" y="5366"/>
                      <a:pt x="6943" y="4924"/>
                    </a:cubicBezTo>
                    <a:cubicBezTo>
                      <a:pt x="7419" y="4673"/>
                      <a:pt x="7896" y="4322"/>
                      <a:pt x="8121" y="3796"/>
                    </a:cubicBezTo>
                    <a:cubicBezTo>
                      <a:pt x="8322" y="3345"/>
                      <a:pt x="8272" y="2819"/>
                      <a:pt x="8171" y="2342"/>
                    </a:cubicBezTo>
                    <a:cubicBezTo>
                      <a:pt x="8046" y="1741"/>
                      <a:pt x="7820" y="1139"/>
                      <a:pt x="7419" y="688"/>
                    </a:cubicBezTo>
                    <a:cubicBezTo>
                      <a:pt x="7037" y="284"/>
                      <a:pt x="6494" y="0"/>
                      <a:pt x="59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2269;p73"/>
              <p:cNvSpPr/>
              <p:nvPr/>
            </p:nvSpPr>
            <p:spPr>
              <a:xfrm>
                <a:off x="4150675" y="2768800"/>
                <a:ext cx="170450" cy="261300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10452" extrusionOk="0">
                    <a:moveTo>
                      <a:pt x="2872" y="0"/>
                    </a:moveTo>
                    <a:cubicBezTo>
                      <a:pt x="2850" y="0"/>
                      <a:pt x="2829" y="0"/>
                      <a:pt x="2807" y="1"/>
                    </a:cubicBezTo>
                    <a:lnTo>
                      <a:pt x="2782" y="427"/>
                    </a:lnTo>
                    <a:cubicBezTo>
                      <a:pt x="3935" y="627"/>
                      <a:pt x="4888" y="1404"/>
                      <a:pt x="5339" y="2357"/>
                    </a:cubicBezTo>
                    <a:cubicBezTo>
                      <a:pt x="5790" y="3334"/>
                      <a:pt x="5690" y="4512"/>
                      <a:pt x="5113" y="5414"/>
                    </a:cubicBezTo>
                    <a:cubicBezTo>
                      <a:pt x="4587" y="6291"/>
                      <a:pt x="3509" y="6793"/>
                      <a:pt x="2431" y="7394"/>
                    </a:cubicBezTo>
                    <a:cubicBezTo>
                      <a:pt x="1880" y="7720"/>
                      <a:pt x="1329" y="8096"/>
                      <a:pt x="852" y="8572"/>
                    </a:cubicBezTo>
                    <a:cubicBezTo>
                      <a:pt x="401" y="9048"/>
                      <a:pt x="25" y="9675"/>
                      <a:pt x="0" y="10377"/>
                    </a:cubicBezTo>
                    <a:lnTo>
                      <a:pt x="401" y="10452"/>
                    </a:lnTo>
                    <a:cubicBezTo>
                      <a:pt x="577" y="9900"/>
                      <a:pt x="928" y="9474"/>
                      <a:pt x="1379" y="9124"/>
                    </a:cubicBezTo>
                    <a:cubicBezTo>
                      <a:pt x="1805" y="8773"/>
                      <a:pt x="2306" y="8497"/>
                      <a:pt x="2857" y="8246"/>
                    </a:cubicBezTo>
                    <a:cubicBezTo>
                      <a:pt x="3409" y="7996"/>
                      <a:pt x="3985" y="7745"/>
                      <a:pt x="4537" y="7394"/>
                    </a:cubicBezTo>
                    <a:cubicBezTo>
                      <a:pt x="5088" y="7043"/>
                      <a:pt x="5665" y="6567"/>
                      <a:pt x="6015" y="5966"/>
                    </a:cubicBezTo>
                    <a:cubicBezTo>
                      <a:pt x="6742" y="4763"/>
                      <a:pt x="6817" y="3184"/>
                      <a:pt x="6141" y="1956"/>
                    </a:cubicBezTo>
                    <a:cubicBezTo>
                      <a:pt x="5475" y="747"/>
                      <a:pt x="4178" y="0"/>
                      <a:pt x="28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2270;p73"/>
              <p:cNvSpPr/>
              <p:nvPr/>
            </p:nvSpPr>
            <p:spPr>
              <a:xfrm>
                <a:off x="4609950" y="3110275"/>
                <a:ext cx="420450" cy="186750"/>
              </a:xfrm>
              <a:custGeom>
                <a:avLst/>
                <a:gdLst/>
                <a:ahLst/>
                <a:cxnLst/>
                <a:rect l="l" t="t" r="r" b="b"/>
                <a:pathLst>
                  <a:path w="16818" h="7470" extrusionOk="0">
                    <a:moveTo>
                      <a:pt x="326" y="1"/>
                    </a:moveTo>
                    <a:lnTo>
                      <a:pt x="0" y="252"/>
                    </a:lnTo>
                    <a:cubicBezTo>
                      <a:pt x="426" y="928"/>
                      <a:pt x="1053" y="1480"/>
                      <a:pt x="1705" y="1906"/>
                    </a:cubicBezTo>
                    <a:cubicBezTo>
                      <a:pt x="2381" y="2357"/>
                      <a:pt x="3108" y="2683"/>
                      <a:pt x="3860" y="2933"/>
                    </a:cubicBezTo>
                    <a:cubicBezTo>
                      <a:pt x="5364" y="3434"/>
                      <a:pt x="6893" y="3635"/>
                      <a:pt x="8346" y="3986"/>
                    </a:cubicBezTo>
                    <a:cubicBezTo>
                      <a:pt x="9775" y="4337"/>
                      <a:pt x="11203" y="4813"/>
                      <a:pt x="12582" y="5389"/>
                    </a:cubicBezTo>
                    <a:cubicBezTo>
                      <a:pt x="13935" y="5966"/>
                      <a:pt x="15264" y="6668"/>
                      <a:pt x="16567" y="7470"/>
                    </a:cubicBezTo>
                    <a:lnTo>
                      <a:pt x="16817" y="7119"/>
                    </a:lnTo>
                    <a:cubicBezTo>
                      <a:pt x="15665" y="6091"/>
                      <a:pt x="14361" y="5239"/>
                      <a:pt x="12958" y="4537"/>
                    </a:cubicBezTo>
                    <a:cubicBezTo>
                      <a:pt x="11579" y="3835"/>
                      <a:pt x="10101" y="3309"/>
                      <a:pt x="8572" y="2958"/>
                    </a:cubicBezTo>
                    <a:cubicBezTo>
                      <a:pt x="7043" y="2607"/>
                      <a:pt x="5539" y="2457"/>
                      <a:pt x="4111" y="2081"/>
                    </a:cubicBezTo>
                    <a:cubicBezTo>
                      <a:pt x="2707" y="1680"/>
                      <a:pt x="1329" y="1079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2271;p73"/>
              <p:cNvSpPr/>
              <p:nvPr/>
            </p:nvSpPr>
            <p:spPr>
              <a:xfrm>
                <a:off x="4109950" y="3177950"/>
                <a:ext cx="457425" cy="185500"/>
              </a:xfrm>
              <a:custGeom>
                <a:avLst/>
                <a:gdLst/>
                <a:ahLst/>
                <a:cxnLst/>
                <a:rect l="l" t="t" r="r" b="b"/>
                <a:pathLst>
                  <a:path w="18297" h="7420" extrusionOk="0">
                    <a:moveTo>
                      <a:pt x="376" y="1"/>
                    </a:moveTo>
                    <a:lnTo>
                      <a:pt x="0" y="201"/>
                    </a:lnTo>
                    <a:cubicBezTo>
                      <a:pt x="401" y="978"/>
                      <a:pt x="978" y="1655"/>
                      <a:pt x="1679" y="2181"/>
                    </a:cubicBezTo>
                    <a:cubicBezTo>
                      <a:pt x="2356" y="2733"/>
                      <a:pt x="3133" y="3134"/>
                      <a:pt x="3935" y="3434"/>
                    </a:cubicBezTo>
                    <a:cubicBezTo>
                      <a:pt x="5564" y="4061"/>
                      <a:pt x="7268" y="4236"/>
                      <a:pt x="8923" y="4412"/>
                    </a:cubicBezTo>
                    <a:cubicBezTo>
                      <a:pt x="10552" y="4612"/>
                      <a:pt x="12181" y="4763"/>
                      <a:pt x="13685" y="5289"/>
                    </a:cubicBezTo>
                    <a:cubicBezTo>
                      <a:pt x="15213" y="5790"/>
                      <a:pt x="16642" y="6542"/>
                      <a:pt x="18045" y="7419"/>
                    </a:cubicBezTo>
                    <a:lnTo>
                      <a:pt x="18296" y="7093"/>
                    </a:lnTo>
                    <a:cubicBezTo>
                      <a:pt x="17043" y="5966"/>
                      <a:pt x="15614" y="5013"/>
                      <a:pt x="14010" y="4387"/>
                    </a:cubicBezTo>
                    <a:cubicBezTo>
                      <a:pt x="12381" y="3760"/>
                      <a:pt x="10677" y="3535"/>
                      <a:pt x="9023" y="3384"/>
                    </a:cubicBezTo>
                    <a:cubicBezTo>
                      <a:pt x="7369" y="3209"/>
                      <a:pt x="5765" y="3083"/>
                      <a:pt x="4236" y="2607"/>
                    </a:cubicBezTo>
                    <a:cubicBezTo>
                      <a:pt x="2732" y="2131"/>
                      <a:pt x="1278" y="1329"/>
                      <a:pt x="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2272;p73"/>
              <p:cNvSpPr/>
              <p:nvPr/>
            </p:nvSpPr>
            <p:spPr>
              <a:xfrm>
                <a:off x="5148175" y="3445500"/>
                <a:ext cx="157925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11" extrusionOk="0">
                    <a:moveTo>
                      <a:pt x="276" y="0"/>
                    </a:moveTo>
                    <a:lnTo>
                      <a:pt x="0" y="301"/>
                    </a:lnTo>
                    <a:cubicBezTo>
                      <a:pt x="376" y="802"/>
                      <a:pt x="827" y="1229"/>
                      <a:pt x="1278" y="1604"/>
                    </a:cubicBezTo>
                    <a:cubicBezTo>
                      <a:pt x="1755" y="2006"/>
                      <a:pt x="2256" y="2356"/>
                      <a:pt x="2782" y="2682"/>
                    </a:cubicBezTo>
                    <a:cubicBezTo>
                      <a:pt x="3284" y="3008"/>
                      <a:pt x="3835" y="3284"/>
                      <a:pt x="4411" y="3509"/>
                    </a:cubicBezTo>
                    <a:cubicBezTo>
                      <a:pt x="4963" y="3735"/>
                      <a:pt x="5564" y="3910"/>
                      <a:pt x="6166" y="4011"/>
                    </a:cubicBezTo>
                    <a:lnTo>
                      <a:pt x="6316" y="3610"/>
                    </a:lnTo>
                    <a:cubicBezTo>
                      <a:pt x="5840" y="3259"/>
                      <a:pt x="5314" y="2958"/>
                      <a:pt x="4812" y="2657"/>
                    </a:cubicBezTo>
                    <a:lnTo>
                      <a:pt x="3309" y="1780"/>
                    </a:lnTo>
                    <a:lnTo>
                      <a:pt x="1805" y="878"/>
                    </a:lnTo>
                    <a:cubicBezTo>
                      <a:pt x="1304" y="577"/>
                      <a:pt x="802" y="276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2273;p73"/>
              <p:cNvSpPr/>
              <p:nvPr/>
            </p:nvSpPr>
            <p:spPr>
              <a:xfrm>
                <a:off x="4191400" y="2674825"/>
                <a:ext cx="1803300" cy="1048900"/>
              </a:xfrm>
              <a:custGeom>
                <a:avLst/>
                <a:gdLst/>
                <a:ahLst/>
                <a:cxnLst/>
                <a:rect l="l" t="t" r="r" b="b"/>
                <a:pathLst>
                  <a:path w="72132" h="41956" extrusionOk="0">
                    <a:moveTo>
                      <a:pt x="452" y="0"/>
                    </a:moveTo>
                    <a:cubicBezTo>
                      <a:pt x="301" y="100"/>
                      <a:pt x="151" y="226"/>
                      <a:pt x="0" y="351"/>
                    </a:cubicBezTo>
                    <a:cubicBezTo>
                      <a:pt x="4236" y="827"/>
                      <a:pt x="8346" y="2632"/>
                      <a:pt x="11153" y="5439"/>
                    </a:cubicBezTo>
                    <a:cubicBezTo>
                      <a:pt x="11955" y="6241"/>
                      <a:pt x="12582" y="7068"/>
                      <a:pt x="12807" y="7845"/>
                    </a:cubicBezTo>
                    <a:cubicBezTo>
                      <a:pt x="13309" y="9374"/>
                      <a:pt x="13158" y="10978"/>
                      <a:pt x="14061" y="12456"/>
                    </a:cubicBezTo>
                    <a:cubicBezTo>
                      <a:pt x="15615" y="15038"/>
                      <a:pt x="19574" y="16141"/>
                      <a:pt x="23008" y="16968"/>
                    </a:cubicBezTo>
                    <a:cubicBezTo>
                      <a:pt x="27895" y="18146"/>
                      <a:pt x="32858" y="19474"/>
                      <a:pt x="37294" y="21680"/>
                    </a:cubicBezTo>
                    <a:cubicBezTo>
                      <a:pt x="41755" y="23910"/>
                      <a:pt x="45715" y="27143"/>
                      <a:pt x="47419" y="30978"/>
                    </a:cubicBezTo>
                    <a:cubicBezTo>
                      <a:pt x="48171" y="32682"/>
                      <a:pt x="48472" y="34487"/>
                      <a:pt x="49650" y="36091"/>
                    </a:cubicBezTo>
                    <a:cubicBezTo>
                      <a:pt x="52382" y="39775"/>
                      <a:pt x="58422" y="40828"/>
                      <a:pt x="63535" y="41329"/>
                    </a:cubicBezTo>
                    <a:cubicBezTo>
                      <a:pt x="65991" y="41554"/>
                      <a:pt x="68422" y="41755"/>
                      <a:pt x="70853" y="41955"/>
                    </a:cubicBezTo>
                    <a:cubicBezTo>
                      <a:pt x="71279" y="41178"/>
                      <a:pt x="71705" y="40376"/>
                      <a:pt x="72131" y="39599"/>
                    </a:cubicBezTo>
                    <a:cubicBezTo>
                      <a:pt x="69199" y="38747"/>
                      <a:pt x="66091" y="38472"/>
                      <a:pt x="63083" y="38021"/>
                    </a:cubicBezTo>
                    <a:cubicBezTo>
                      <a:pt x="58873" y="37394"/>
                      <a:pt x="54462" y="36166"/>
                      <a:pt x="51705" y="32933"/>
                    </a:cubicBezTo>
                    <a:cubicBezTo>
                      <a:pt x="49775" y="30652"/>
                      <a:pt x="48923" y="27670"/>
                      <a:pt x="47269" y="25213"/>
                    </a:cubicBezTo>
                    <a:cubicBezTo>
                      <a:pt x="44637" y="21329"/>
                      <a:pt x="40226" y="18998"/>
                      <a:pt x="35740" y="17594"/>
                    </a:cubicBezTo>
                    <a:cubicBezTo>
                      <a:pt x="31279" y="16191"/>
                      <a:pt x="26567" y="15539"/>
                      <a:pt x="22106" y="14111"/>
                    </a:cubicBezTo>
                    <a:cubicBezTo>
                      <a:pt x="19775" y="13384"/>
                      <a:pt x="17394" y="12331"/>
                      <a:pt x="15990" y="10326"/>
                    </a:cubicBezTo>
                    <a:cubicBezTo>
                      <a:pt x="14838" y="8697"/>
                      <a:pt x="14487" y="6617"/>
                      <a:pt x="13459" y="4887"/>
                    </a:cubicBezTo>
                    <a:cubicBezTo>
                      <a:pt x="11780" y="2080"/>
                      <a:pt x="8672" y="777"/>
                      <a:pt x="56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2274;p73"/>
              <p:cNvSpPr/>
              <p:nvPr/>
            </p:nvSpPr>
            <p:spPr>
              <a:xfrm>
                <a:off x="4791025" y="3595250"/>
                <a:ext cx="38725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2006" extrusionOk="0">
                    <a:moveTo>
                      <a:pt x="7745" y="0"/>
                    </a:moveTo>
                    <a:cubicBezTo>
                      <a:pt x="3484" y="0"/>
                      <a:pt x="0" y="452"/>
                      <a:pt x="0" y="1003"/>
                    </a:cubicBezTo>
                    <a:cubicBezTo>
                      <a:pt x="0" y="1554"/>
                      <a:pt x="3484" y="2006"/>
                      <a:pt x="7745" y="2006"/>
                    </a:cubicBezTo>
                    <a:cubicBezTo>
                      <a:pt x="12031" y="2006"/>
                      <a:pt x="15489" y="1554"/>
                      <a:pt x="15489" y="1003"/>
                    </a:cubicBezTo>
                    <a:cubicBezTo>
                      <a:pt x="15489" y="452"/>
                      <a:pt x="12031" y="0"/>
                      <a:pt x="7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2275;p73"/>
              <p:cNvSpPr/>
              <p:nvPr/>
            </p:nvSpPr>
            <p:spPr>
              <a:xfrm>
                <a:off x="4828625" y="3555150"/>
                <a:ext cx="1403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2557" extrusionOk="0">
                    <a:moveTo>
                      <a:pt x="2757" y="0"/>
                    </a:moveTo>
                    <a:cubicBezTo>
                      <a:pt x="1429" y="0"/>
                      <a:pt x="301" y="928"/>
                      <a:pt x="0" y="2156"/>
                    </a:cubicBezTo>
                    <a:lnTo>
                      <a:pt x="0" y="2557"/>
                    </a:lnTo>
                    <a:lnTo>
                      <a:pt x="5614" y="2557"/>
                    </a:lnTo>
                    <a:cubicBezTo>
                      <a:pt x="5464" y="1103"/>
                      <a:pt x="4236" y="0"/>
                      <a:pt x="2757" y="0"/>
                    </a:cubicBezTo>
                    <a:close/>
                  </a:path>
                </a:pathLst>
              </a:custGeom>
              <a:solidFill>
                <a:srgbClr val="D17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2276;p73"/>
              <p:cNvSpPr/>
              <p:nvPr/>
            </p:nvSpPr>
            <p:spPr>
              <a:xfrm>
                <a:off x="4883750" y="3558900"/>
                <a:ext cx="8525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2407" extrusionOk="0">
                    <a:moveTo>
                      <a:pt x="1454" y="1"/>
                    </a:moveTo>
                    <a:cubicBezTo>
                      <a:pt x="1179" y="678"/>
                      <a:pt x="1129" y="1354"/>
                      <a:pt x="477" y="1931"/>
                    </a:cubicBezTo>
                    <a:cubicBezTo>
                      <a:pt x="327" y="2081"/>
                      <a:pt x="126" y="2231"/>
                      <a:pt x="1" y="2407"/>
                    </a:cubicBezTo>
                    <a:lnTo>
                      <a:pt x="3409" y="2407"/>
                    </a:lnTo>
                    <a:cubicBezTo>
                      <a:pt x="3284" y="1279"/>
                      <a:pt x="2507" y="352"/>
                      <a:pt x="1454" y="1"/>
                    </a:cubicBez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2277;p73"/>
              <p:cNvSpPr/>
              <p:nvPr/>
            </p:nvSpPr>
            <p:spPr>
              <a:xfrm>
                <a:off x="4923225" y="3525700"/>
                <a:ext cx="204925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3735" extrusionOk="0">
                    <a:moveTo>
                      <a:pt x="4036" y="1"/>
                    </a:moveTo>
                    <a:cubicBezTo>
                      <a:pt x="2081" y="1"/>
                      <a:pt x="452" y="1354"/>
                      <a:pt x="1" y="3158"/>
                    </a:cubicBezTo>
                    <a:lnTo>
                      <a:pt x="1" y="3735"/>
                    </a:lnTo>
                    <a:lnTo>
                      <a:pt x="8196" y="3735"/>
                    </a:lnTo>
                    <a:cubicBezTo>
                      <a:pt x="7971" y="1630"/>
                      <a:pt x="6191" y="1"/>
                      <a:pt x="4036" y="1"/>
                    </a:cubicBezTo>
                    <a:close/>
                  </a:path>
                </a:pathLst>
              </a:custGeom>
              <a:solidFill>
                <a:srgbClr val="D17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2278;p73"/>
              <p:cNvSpPr/>
              <p:nvPr/>
            </p:nvSpPr>
            <p:spPr>
              <a:xfrm>
                <a:off x="5003425" y="3531350"/>
                <a:ext cx="124725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3509" extrusionOk="0">
                    <a:moveTo>
                      <a:pt x="2156" y="0"/>
                    </a:moveTo>
                    <a:cubicBezTo>
                      <a:pt x="1730" y="978"/>
                      <a:pt x="1680" y="1980"/>
                      <a:pt x="728" y="2832"/>
                    </a:cubicBezTo>
                    <a:cubicBezTo>
                      <a:pt x="477" y="3033"/>
                      <a:pt x="226" y="3258"/>
                      <a:pt x="1" y="3509"/>
                    </a:cubicBezTo>
                    <a:lnTo>
                      <a:pt x="4988" y="3509"/>
                    </a:lnTo>
                    <a:cubicBezTo>
                      <a:pt x="4813" y="1855"/>
                      <a:pt x="3685" y="501"/>
                      <a:pt x="2156" y="0"/>
                    </a:cubicBez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2279;p73"/>
              <p:cNvSpPr/>
              <p:nvPr/>
            </p:nvSpPr>
            <p:spPr>
              <a:xfrm>
                <a:off x="4202675" y="3114050"/>
                <a:ext cx="38662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5465" h="1981" extrusionOk="0">
                    <a:moveTo>
                      <a:pt x="7720" y="0"/>
                    </a:moveTo>
                    <a:cubicBezTo>
                      <a:pt x="3459" y="0"/>
                      <a:pt x="1" y="426"/>
                      <a:pt x="1" y="1003"/>
                    </a:cubicBezTo>
                    <a:cubicBezTo>
                      <a:pt x="1" y="1554"/>
                      <a:pt x="3459" y="1980"/>
                      <a:pt x="7720" y="1980"/>
                    </a:cubicBezTo>
                    <a:cubicBezTo>
                      <a:pt x="12006" y="1980"/>
                      <a:pt x="15464" y="1554"/>
                      <a:pt x="15464" y="1003"/>
                    </a:cubicBezTo>
                    <a:cubicBezTo>
                      <a:pt x="15464" y="426"/>
                      <a:pt x="12006" y="0"/>
                      <a:pt x="7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2280;p73"/>
              <p:cNvSpPr/>
              <p:nvPr/>
            </p:nvSpPr>
            <p:spPr>
              <a:xfrm>
                <a:off x="4286625" y="3053900"/>
                <a:ext cx="204925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3710" extrusionOk="0">
                    <a:moveTo>
                      <a:pt x="4036" y="0"/>
                    </a:moveTo>
                    <a:cubicBezTo>
                      <a:pt x="2081" y="0"/>
                      <a:pt x="452" y="1329"/>
                      <a:pt x="1" y="3158"/>
                    </a:cubicBezTo>
                    <a:lnTo>
                      <a:pt x="1" y="3710"/>
                    </a:lnTo>
                    <a:lnTo>
                      <a:pt x="8196" y="3710"/>
                    </a:lnTo>
                    <a:cubicBezTo>
                      <a:pt x="7971" y="1629"/>
                      <a:pt x="6191" y="0"/>
                      <a:pt x="4036" y="0"/>
                    </a:cubicBezTo>
                    <a:close/>
                  </a:path>
                </a:pathLst>
              </a:custGeom>
              <a:solidFill>
                <a:srgbClr val="D17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2281;p73"/>
              <p:cNvSpPr/>
              <p:nvPr/>
            </p:nvSpPr>
            <p:spPr>
              <a:xfrm>
                <a:off x="4366825" y="3058900"/>
                <a:ext cx="124725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3510" extrusionOk="0">
                    <a:moveTo>
                      <a:pt x="2156" y="1"/>
                    </a:moveTo>
                    <a:cubicBezTo>
                      <a:pt x="1730" y="978"/>
                      <a:pt x="1680" y="1981"/>
                      <a:pt x="728" y="2833"/>
                    </a:cubicBezTo>
                    <a:cubicBezTo>
                      <a:pt x="502" y="3058"/>
                      <a:pt x="227" y="3259"/>
                      <a:pt x="1" y="3510"/>
                    </a:cubicBezTo>
                    <a:lnTo>
                      <a:pt x="4988" y="3510"/>
                    </a:lnTo>
                    <a:cubicBezTo>
                      <a:pt x="4813" y="1880"/>
                      <a:pt x="3685" y="527"/>
                      <a:pt x="2156" y="1"/>
                    </a:cubicBezTo>
                    <a:close/>
                  </a:path>
                </a:pathLst>
              </a:custGeom>
              <a:solidFill>
                <a:srgbClr val="B75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2282;p73"/>
              <p:cNvSpPr/>
              <p:nvPr/>
            </p:nvSpPr>
            <p:spPr>
              <a:xfrm>
                <a:off x="2405675" y="667300"/>
                <a:ext cx="573950" cy="573950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22958" extrusionOk="0">
                    <a:moveTo>
                      <a:pt x="11479" y="0"/>
                    </a:moveTo>
                    <a:cubicBezTo>
                      <a:pt x="5138" y="0"/>
                      <a:pt x="0" y="5138"/>
                      <a:pt x="0" y="11479"/>
                    </a:cubicBezTo>
                    <a:cubicBezTo>
                      <a:pt x="0" y="17820"/>
                      <a:pt x="5138" y="22958"/>
                      <a:pt x="11479" y="22958"/>
                    </a:cubicBezTo>
                    <a:cubicBezTo>
                      <a:pt x="17820" y="22958"/>
                      <a:pt x="22958" y="17820"/>
                      <a:pt x="22958" y="11479"/>
                    </a:cubicBezTo>
                    <a:cubicBezTo>
                      <a:pt x="22958" y="5138"/>
                      <a:pt x="17820" y="0"/>
                      <a:pt x="11479" y="0"/>
                    </a:cubicBezTo>
                    <a:close/>
                  </a:path>
                </a:pathLst>
              </a:custGeom>
              <a:solidFill>
                <a:srgbClr val="FFF3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2283;p73"/>
              <p:cNvSpPr/>
              <p:nvPr/>
            </p:nvSpPr>
            <p:spPr>
              <a:xfrm>
                <a:off x="2335500" y="597125"/>
                <a:ext cx="714950" cy="7143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28572" extrusionOk="0">
                    <a:moveTo>
                      <a:pt x="14286" y="0"/>
                    </a:moveTo>
                    <a:cubicBezTo>
                      <a:pt x="6391" y="0"/>
                      <a:pt x="0" y="6391"/>
                      <a:pt x="0" y="14286"/>
                    </a:cubicBezTo>
                    <a:cubicBezTo>
                      <a:pt x="0" y="22181"/>
                      <a:pt x="6391" y="28572"/>
                      <a:pt x="14286" y="28572"/>
                    </a:cubicBezTo>
                    <a:cubicBezTo>
                      <a:pt x="22181" y="28572"/>
                      <a:pt x="28597" y="22181"/>
                      <a:pt x="28597" y="14286"/>
                    </a:cubicBezTo>
                    <a:cubicBezTo>
                      <a:pt x="28597" y="6391"/>
                      <a:pt x="22181" y="0"/>
                      <a:pt x="142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2284;p73"/>
              <p:cNvSpPr/>
              <p:nvPr/>
            </p:nvSpPr>
            <p:spPr>
              <a:xfrm>
                <a:off x="3448900" y="2377200"/>
                <a:ext cx="623475" cy="1114075"/>
              </a:xfrm>
              <a:custGeom>
                <a:avLst/>
                <a:gdLst/>
                <a:ahLst/>
                <a:cxnLst/>
                <a:rect l="l" t="t" r="r" b="b"/>
                <a:pathLst>
                  <a:path w="24939" h="44563" extrusionOk="0">
                    <a:moveTo>
                      <a:pt x="12457" y="0"/>
                    </a:moveTo>
                    <a:lnTo>
                      <a:pt x="1" y="44562"/>
                    </a:lnTo>
                    <a:lnTo>
                      <a:pt x="24938" y="44562"/>
                    </a:lnTo>
                    <a:lnTo>
                      <a:pt x="124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2285;p73"/>
              <p:cNvSpPr/>
              <p:nvPr/>
            </p:nvSpPr>
            <p:spPr>
              <a:xfrm>
                <a:off x="3749675" y="3264425"/>
                <a:ext cx="171075" cy="146000"/>
              </a:xfrm>
              <a:custGeom>
                <a:avLst/>
                <a:gdLst/>
                <a:ahLst/>
                <a:cxnLst/>
                <a:rect l="l" t="t" r="r" b="b"/>
                <a:pathLst>
                  <a:path w="6843" h="5840" extrusionOk="0">
                    <a:moveTo>
                      <a:pt x="6191" y="0"/>
                    </a:moveTo>
                    <a:lnTo>
                      <a:pt x="0" y="4988"/>
                    </a:lnTo>
                    <a:lnTo>
                      <a:pt x="652" y="5840"/>
                    </a:lnTo>
                    <a:lnTo>
                      <a:pt x="6842" y="852"/>
                    </a:lnTo>
                    <a:lnTo>
                      <a:pt x="6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2286;p73"/>
              <p:cNvSpPr/>
              <p:nvPr/>
            </p:nvSpPr>
            <p:spPr>
              <a:xfrm>
                <a:off x="3707675" y="3134725"/>
                <a:ext cx="93400" cy="6898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27595" extrusionOk="0">
                    <a:moveTo>
                      <a:pt x="953" y="0"/>
                    </a:moveTo>
                    <a:lnTo>
                      <a:pt x="1" y="27594"/>
                    </a:lnTo>
                    <a:lnTo>
                      <a:pt x="3735" y="27594"/>
                    </a:lnTo>
                    <a:lnTo>
                      <a:pt x="23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2287;p73"/>
              <p:cNvSpPr/>
              <p:nvPr/>
            </p:nvSpPr>
            <p:spPr>
              <a:xfrm>
                <a:off x="3600550" y="3167300"/>
                <a:ext cx="1435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4136" extrusionOk="0">
                    <a:moveTo>
                      <a:pt x="552" y="1"/>
                    </a:moveTo>
                    <a:lnTo>
                      <a:pt x="0" y="903"/>
                    </a:lnTo>
                    <a:lnTo>
                      <a:pt x="5188" y="4136"/>
                    </a:lnTo>
                    <a:lnTo>
                      <a:pt x="5740" y="3234"/>
                    </a:lnTo>
                    <a:lnTo>
                      <a:pt x="5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2288;p73"/>
              <p:cNvSpPr/>
              <p:nvPr/>
            </p:nvSpPr>
            <p:spPr>
              <a:xfrm>
                <a:off x="3707675" y="3134725"/>
                <a:ext cx="42025" cy="68987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7595" extrusionOk="0">
                    <a:moveTo>
                      <a:pt x="953" y="0"/>
                    </a:moveTo>
                    <a:lnTo>
                      <a:pt x="1" y="27594"/>
                    </a:lnTo>
                    <a:lnTo>
                      <a:pt x="803" y="27594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5" name="Google Shape;983;p55"/>
          <p:cNvGrpSpPr/>
          <p:nvPr/>
        </p:nvGrpSpPr>
        <p:grpSpPr>
          <a:xfrm>
            <a:off x="6279314" y="1198924"/>
            <a:ext cx="1590431" cy="1433907"/>
            <a:chOff x="1438725" y="550775"/>
            <a:chExt cx="4721225" cy="4422350"/>
          </a:xfrm>
        </p:grpSpPr>
        <p:sp>
          <p:nvSpPr>
            <p:cNvPr id="496" name="Google Shape;984;p55"/>
            <p:cNvSpPr/>
            <p:nvPr/>
          </p:nvSpPr>
          <p:spPr>
            <a:xfrm>
              <a:off x="1810925" y="625325"/>
              <a:ext cx="3976850" cy="2293275"/>
            </a:xfrm>
            <a:custGeom>
              <a:avLst/>
              <a:gdLst/>
              <a:ahLst/>
              <a:cxnLst/>
              <a:rect l="l" t="t" r="r" b="b"/>
              <a:pathLst>
                <a:path w="159074" h="91731" extrusionOk="0">
                  <a:moveTo>
                    <a:pt x="79524" y="1"/>
                  </a:moveTo>
                  <a:cubicBezTo>
                    <a:pt x="35614" y="1"/>
                    <a:pt x="0" y="35615"/>
                    <a:pt x="0" y="79525"/>
                  </a:cubicBezTo>
                  <a:cubicBezTo>
                    <a:pt x="0" y="83685"/>
                    <a:pt x="326" y="87746"/>
                    <a:pt x="927" y="91731"/>
                  </a:cubicBezTo>
                  <a:lnTo>
                    <a:pt x="158146" y="91731"/>
                  </a:lnTo>
                  <a:cubicBezTo>
                    <a:pt x="158648" y="88122"/>
                    <a:pt x="159074" y="83284"/>
                    <a:pt x="159074" y="79525"/>
                  </a:cubicBezTo>
                  <a:cubicBezTo>
                    <a:pt x="159074" y="35615"/>
                    <a:pt x="123459" y="1"/>
                    <a:pt x="79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985;p55"/>
            <p:cNvSpPr/>
            <p:nvPr/>
          </p:nvSpPr>
          <p:spPr>
            <a:xfrm>
              <a:off x="3675600" y="550775"/>
              <a:ext cx="652900" cy="652275"/>
            </a:xfrm>
            <a:custGeom>
              <a:avLst/>
              <a:gdLst/>
              <a:ahLst/>
              <a:cxnLst/>
              <a:rect l="l" t="t" r="r" b="b"/>
              <a:pathLst>
                <a:path w="26116" h="26091" extrusionOk="0">
                  <a:moveTo>
                    <a:pt x="13058" y="0"/>
                  </a:moveTo>
                  <a:cubicBezTo>
                    <a:pt x="5840" y="0"/>
                    <a:pt x="0" y="5840"/>
                    <a:pt x="0" y="13058"/>
                  </a:cubicBezTo>
                  <a:cubicBezTo>
                    <a:pt x="0" y="20251"/>
                    <a:pt x="5840" y="26091"/>
                    <a:pt x="13058" y="26091"/>
                  </a:cubicBezTo>
                  <a:cubicBezTo>
                    <a:pt x="20276" y="26091"/>
                    <a:pt x="26115" y="20251"/>
                    <a:pt x="26115" y="13058"/>
                  </a:cubicBezTo>
                  <a:cubicBezTo>
                    <a:pt x="26115" y="5840"/>
                    <a:pt x="20276" y="0"/>
                    <a:pt x="13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986;p55"/>
            <p:cNvSpPr/>
            <p:nvPr/>
          </p:nvSpPr>
          <p:spPr>
            <a:xfrm>
              <a:off x="3708175" y="583350"/>
              <a:ext cx="587750" cy="587125"/>
            </a:xfrm>
            <a:custGeom>
              <a:avLst/>
              <a:gdLst/>
              <a:ahLst/>
              <a:cxnLst/>
              <a:rect l="l" t="t" r="r" b="b"/>
              <a:pathLst>
                <a:path w="23510" h="23485" extrusionOk="0">
                  <a:moveTo>
                    <a:pt x="11755" y="1"/>
                  </a:moveTo>
                  <a:cubicBezTo>
                    <a:pt x="5263" y="1"/>
                    <a:pt x="0" y="5264"/>
                    <a:pt x="0" y="11755"/>
                  </a:cubicBezTo>
                  <a:cubicBezTo>
                    <a:pt x="0" y="18246"/>
                    <a:pt x="5263" y="23484"/>
                    <a:pt x="11755" y="23484"/>
                  </a:cubicBezTo>
                  <a:cubicBezTo>
                    <a:pt x="18246" y="23484"/>
                    <a:pt x="23509" y="18246"/>
                    <a:pt x="23509" y="11755"/>
                  </a:cubicBezTo>
                  <a:cubicBezTo>
                    <a:pt x="23509" y="5264"/>
                    <a:pt x="18246" y="1"/>
                    <a:pt x="117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987;p55"/>
            <p:cNvSpPr/>
            <p:nvPr/>
          </p:nvSpPr>
          <p:spPr>
            <a:xfrm>
              <a:off x="3737625" y="612800"/>
              <a:ext cx="528850" cy="528850"/>
            </a:xfrm>
            <a:custGeom>
              <a:avLst/>
              <a:gdLst/>
              <a:ahLst/>
              <a:cxnLst/>
              <a:rect l="l" t="t" r="r" b="b"/>
              <a:pathLst>
                <a:path w="21154" h="21154" extrusionOk="0">
                  <a:moveTo>
                    <a:pt x="10577" y="1"/>
                  </a:moveTo>
                  <a:cubicBezTo>
                    <a:pt x="4737" y="1"/>
                    <a:pt x="0" y="4737"/>
                    <a:pt x="0" y="10577"/>
                  </a:cubicBezTo>
                  <a:cubicBezTo>
                    <a:pt x="0" y="16417"/>
                    <a:pt x="4737" y="21154"/>
                    <a:pt x="10577" y="21154"/>
                  </a:cubicBezTo>
                  <a:cubicBezTo>
                    <a:pt x="16416" y="21154"/>
                    <a:pt x="21153" y="16417"/>
                    <a:pt x="21153" y="10577"/>
                  </a:cubicBezTo>
                  <a:cubicBezTo>
                    <a:pt x="21153" y="4737"/>
                    <a:pt x="16416" y="1"/>
                    <a:pt x="10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988;p55"/>
            <p:cNvSpPr/>
            <p:nvPr/>
          </p:nvSpPr>
          <p:spPr>
            <a:xfrm>
              <a:off x="2586600" y="1055500"/>
              <a:ext cx="1387875" cy="627500"/>
            </a:xfrm>
            <a:custGeom>
              <a:avLst/>
              <a:gdLst/>
              <a:ahLst/>
              <a:cxnLst/>
              <a:rect l="l" t="t" r="r" b="b"/>
              <a:pathLst>
                <a:path w="55515" h="25100" extrusionOk="0">
                  <a:moveTo>
                    <a:pt x="28914" y="0"/>
                  </a:moveTo>
                  <a:cubicBezTo>
                    <a:pt x="28119" y="0"/>
                    <a:pt x="27271" y="59"/>
                    <a:pt x="26367" y="187"/>
                  </a:cubicBezTo>
                  <a:cubicBezTo>
                    <a:pt x="19400" y="1165"/>
                    <a:pt x="17595" y="6403"/>
                    <a:pt x="17595" y="6403"/>
                  </a:cubicBezTo>
                  <a:cubicBezTo>
                    <a:pt x="17595" y="6403"/>
                    <a:pt x="17011" y="6385"/>
                    <a:pt x="16066" y="6385"/>
                  </a:cubicBezTo>
                  <a:cubicBezTo>
                    <a:pt x="12454" y="6385"/>
                    <a:pt x="3564" y="6652"/>
                    <a:pt x="1856" y="9235"/>
                  </a:cubicBezTo>
                  <a:cubicBezTo>
                    <a:pt x="427" y="11365"/>
                    <a:pt x="1" y="14248"/>
                    <a:pt x="2282" y="16328"/>
                  </a:cubicBezTo>
                  <a:cubicBezTo>
                    <a:pt x="4471" y="18312"/>
                    <a:pt x="7558" y="18627"/>
                    <a:pt x="9299" y="18627"/>
                  </a:cubicBezTo>
                  <a:cubicBezTo>
                    <a:pt x="10109" y="18627"/>
                    <a:pt x="10628" y="18558"/>
                    <a:pt x="10628" y="18558"/>
                  </a:cubicBezTo>
                  <a:cubicBezTo>
                    <a:pt x="10628" y="18558"/>
                    <a:pt x="12850" y="25100"/>
                    <a:pt x="28059" y="25100"/>
                  </a:cubicBezTo>
                  <a:cubicBezTo>
                    <a:pt x="28088" y="25100"/>
                    <a:pt x="28117" y="25100"/>
                    <a:pt x="28146" y="25100"/>
                  </a:cubicBezTo>
                  <a:cubicBezTo>
                    <a:pt x="38623" y="25100"/>
                    <a:pt x="42106" y="18834"/>
                    <a:pt x="42106" y="18834"/>
                  </a:cubicBezTo>
                  <a:cubicBezTo>
                    <a:pt x="42106" y="18834"/>
                    <a:pt x="45671" y="19802"/>
                    <a:pt x="48792" y="19802"/>
                  </a:cubicBezTo>
                  <a:cubicBezTo>
                    <a:pt x="50136" y="19802"/>
                    <a:pt x="51397" y="19623"/>
                    <a:pt x="52257" y="19110"/>
                  </a:cubicBezTo>
                  <a:cubicBezTo>
                    <a:pt x="54688" y="17681"/>
                    <a:pt x="55515" y="13771"/>
                    <a:pt x="54763" y="10764"/>
                  </a:cubicBezTo>
                  <a:cubicBezTo>
                    <a:pt x="53961" y="7481"/>
                    <a:pt x="51254" y="5075"/>
                    <a:pt x="48497" y="4498"/>
                  </a:cubicBezTo>
                  <a:cubicBezTo>
                    <a:pt x="48085" y="4409"/>
                    <a:pt x="47653" y="4370"/>
                    <a:pt x="47213" y="4370"/>
                  </a:cubicBezTo>
                  <a:cubicBezTo>
                    <a:pt x="43807" y="4370"/>
                    <a:pt x="39876" y="6729"/>
                    <a:pt x="39876" y="6729"/>
                  </a:cubicBezTo>
                  <a:cubicBezTo>
                    <a:pt x="39876" y="6729"/>
                    <a:pt x="37423" y="0"/>
                    <a:pt x="28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989;p55"/>
            <p:cNvSpPr/>
            <p:nvPr/>
          </p:nvSpPr>
          <p:spPr>
            <a:xfrm>
              <a:off x="2656150" y="1086800"/>
              <a:ext cx="1249425" cy="564875"/>
            </a:xfrm>
            <a:custGeom>
              <a:avLst/>
              <a:gdLst/>
              <a:ahLst/>
              <a:cxnLst/>
              <a:rect l="l" t="t" r="r" b="b"/>
              <a:pathLst>
                <a:path w="49977" h="22595" extrusionOk="0">
                  <a:moveTo>
                    <a:pt x="25999" y="0"/>
                  </a:moveTo>
                  <a:cubicBezTo>
                    <a:pt x="25291" y="0"/>
                    <a:pt x="24538" y="52"/>
                    <a:pt x="23735" y="163"/>
                  </a:cubicBezTo>
                  <a:cubicBezTo>
                    <a:pt x="17470" y="1041"/>
                    <a:pt x="15841" y="5778"/>
                    <a:pt x="15841" y="5778"/>
                  </a:cubicBezTo>
                  <a:cubicBezTo>
                    <a:pt x="15841" y="5778"/>
                    <a:pt x="15276" y="5759"/>
                    <a:pt x="14371" y="5759"/>
                  </a:cubicBezTo>
                  <a:cubicBezTo>
                    <a:pt x="11062" y="5759"/>
                    <a:pt x="3195" y="6006"/>
                    <a:pt x="1680" y="8309"/>
                  </a:cubicBezTo>
                  <a:cubicBezTo>
                    <a:pt x="402" y="10239"/>
                    <a:pt x="1" y="12845"/>
                    <a:pt x="2056" y="14700"/>
                  </a:cubicBezTo>
                  <a:cubicBezTo>
                    <a:pt x="4008" y="16483"/>
                    <a:pt x="6766" y="16770"/>
                    <a:pt x="8342" y="16770"/>
                  </a:cubicBezTo>
                  <a:cubicBezTo>
                    <a:pt x="9092" y="16770"/>
                    <a:pt x="9575" y="16705"/>
                    <a:pt x="9575" y="16705"/>
                  </a:cubicBezTo>
                  <a:cubicBezTo>
                    <a:pt x="9575" y="16705"/>
                    <a:pt x="11580" y="22595"/>
                    <a:pt x="25339" y="22595"/>
                  </a:cubicBezTo>
                  <a:cubicBezTo>
                    <a:pt x="34763" y="22595"/>
                    <a:pt x="37896" y="16956"/>
                    <a:pt x="37896" y="16956"/>
                  </a:cubicBezTo>
                  <a:cubicBezTo>
                    <a:pt x="37896" y="16956"/>
                    <a:pt x="41109" y="17826"/>
                    <a:pt x="43923" y="17826"/>
                  </a:cubicBezTo>
                  <a:cubicBezTo>
                    <a:pt x="45132" y="17826"/>
                    <a:pt x="46268" y="17666"/>
                    <a:pt x="47044" y="17206"/>
                  </a:cubicBezTo>
                  <a:cubicBezTo>
                    <a:pt x="49224" y="15903"/>
                    <a:pt x="49976" y="12419"/>
                    <a:pt x="49299" y="9687"/>
                  </a:cubicBezTo>
                  <a:cubicBezTo>
                    <a:pt x="48573" y="6755"/>
                    <a:pt x="46141" y="4575"/>
                    <a:pt x="43660" y="4048"/>
                  </a:cubicBezTo>
                  <a:cubicBezTo>
                    <a:pt x="43286" y="3968"/>
                    <a:pt x="42896" y="3932"/>
                    <a:pt x="42498" y="3932"/>
                  </a:cubicBezTo>
                  <a:cubicBezTo>
                    <a:pt x="39426" y="3932"/>
                    <a:pt x="35891" y="6053"/>
                    <a:pt x="35891" y="6053"/>
                  </a:cubicBezTo>
                  <a:cubicBezTo>
                    <a:pt x="35891" y="6053"/>
                    <a:pt x="33684" y="0"/>
                    <a:pt x="259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990;p55"/>
            <p:cNvSpPr/>
            <p:nvPr/>
          </p:nvSpPr>
          <p:spPr>
            <a:xfrm>
              <a:off x="4351650" y="1655875"/>
              <a:ext cx="1387875" cy="627400"/>
            </a:xfrm>
            <a:custGeom>
              <a:avLst/>
              <a:gdLst/>
              <a:ahLst/>
              <a:cxnLst/>
              <a:rect l="l" t="t" r="r" b="b"/>
              <a:pathLst>
                <a:path w="55515" h="25096" extrusionOk="0">
                  <a:moveTo>
                    <a:pt x="28884" y="1"/>
                  </a:moveTo>
                  <a:cubicBezTo>
                    <a:pt x="28098" y="1"/>
                    <a:pt x="27260" y="58"/>
                    <a:pt x="26367" y="183"/>
                  </a:cubicBezTo>
                  <a:cubicBezTo>
                    <a:pt x="19399" y="1160"/>
                    <a:pt x="17595" y="6423"/>
                    <a:pt x="17595" y="6423"/>
                  </a:cubicBezTo>
                  <a:cubicBezTo>
                    <a:pt x="17595" y="6423"/>
                    <a:pt x="17003" y="6405"/>
                    <a:pt x="16046" y="6405"/>
                  </a:cubicBezTo>
                  <a:cubicBezTo>
                    <a:pt x="12417" y="6405"/>
                    <a:pt x="3541" y="6671"/>
                    <a:pt x="1855" y="9230"/>
                  </a:cubicBezTo>
                  <a:cubicBezTo>
                    <a:pt x="427" y="11386"/>
                    <a:pt x="1" y="14268"/>
                    <a:pt x="2256" y="16323"/>
                  </a:cubicBezTo>
                  <a:cubicBezTo>
                    <a:pt x="4426" y="18306"/>
                    <a:pt x="7490" y="18627"/>
                    <a:pt x="9246" y="18627"/>
                  </a:cubicBezTo>
                  <a:cubicBezTo>
                    <a:pt x="10086" y="18627"/>
                    <a:pt x="10627" y="18554"/>
                    <a:pt x="10627" y="18554"/>
                  </a:cubicBezTo>
                  <a:cubicBezTo>
                    <a:pt x="10627" y="18554"/>
                    <a:pt x="12850" y="25095"/>
                    <a:pt x="28059" y="25095"/>
                  </a:cubicBezTo>
                  <a:cubicBezTo>
                    <a:pt x="28088" y="25095"/>
                    <a:pt x="28117" y="25095"/>
                    <a:pt x="28146" y="25095"/>
                  </a:cubicBezTo>
                  <a:cubicBezTo>
                    <a:pt x="38623" y="25095"/>
                    <a:pt x="42081" y="18829"/>
                    <a:pt x="42081" y="18829"/>
                  </a:cubicBezTo>
                  <a:cubicBezTo>
                    <a:pt x="42081" y="18829"/>
                    <a:pt x="45678" y="19806"/>
                    <a:pt x="48818" y="19806"/>
                  </a:cubicBezTo>
                  <a:cubicBezTo>
                    <a:pt x="50149" y="19806"/>
                    <a:pt x="51398" y="19630"/>
                    <a:pt x="52257" y="19130"/>
                  </a:cubicBezTo>
                  <a:cubicBezTo>
                    <a:pt x="54688" y="17676"/>
                    <a:pt x="55515" y="13792"/>
                    <a:pt x="54763" y="10759"/>
                  </a:cubicBezTo>
                  <a:cubicBezTo>
                    <a:pt x="53936" y="7501"/>
                    <a:pt x="51254" y="5095"/>
                    <a:pt x="48497" y="4493"/>
                  </a:cubicBezTo>
                  <a:cubicBezTo>
                    <a:pt x="48093" y="4409"/>
                    <a:pt x="47671" y="4372"/>
                    <a:pt x="47241" y="4372"/>
                  </a:cubicBezTo>
                  <a:cubicBezTo>
                    <a:pt x="43824" y="4372"/>
                    <a:pt x="39851" y="6724"/>
                    <a:pt x="39851" y="6724"/>
                  </a:cubicBezTo>
                  <a:cubicBezTo>
                    <a:pt x="39851" y="6724"/>
                    <a:pt x="37413" y="1"/>
                    <a:pt x="28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991;p55"/>
            <p:cNvSpPr/>
            <p:nvPr/>
          </p:nvSpPr>
          <p:spPr>
            <a:xfrm>
              <a:off x="4421200" y="1687050"/>
              <a:ext cx="1249400" cy="564875"/>
            </a:xfrm>
            <a:custGeom>
              <a:avLst/>
              <a:gdLst/>
              <a:ahLst/>
              <a:cxnLst/>
              <a:rect l="l" t="t" r="r" b="b"/>
              <a:pathLst>
                <a:path w="49976" h="22595" extrusionOk="0">
                  <a:moveTo>
                    <a:pt x="25998" y="0"/>
                  </a:moveTo>
                  <a:cubicBezTo>
                    <a:pt x="25291" y="0"/>
                    <a:pt x="24538" y="52"/>
                    <a:pt x="23735" y="164"/>
                  </a:cubicBezTo>
                  <a:cubicBezTo>
                    <a:pt x="17470" y="1041"/>
                    <a:pt x="15840" y="5778"/>
                    <a:pt x="15840" y="5778"/>
                  </a:cubicBezTo>
                  <a:cubicBezTo>
                    <a:pt x="15840" y="5778"/>
                    <a:pt x="15324" y="5762"/>
                    <a:pt x="14487" y="5762"/>
                  </a:cubicBezTo>
                  <a:cubicBezTo>
                    <a:pt x="11249" y="5762"/>
                    <a:pt x="3213" y="5999"/>
                    <a:pt x="1680" y="8309"/>
                  </a:cubicBezTo>
                  <a:cubicBezTo>
                    <a:pt x="402" y="10239"/>
                    <a:pt x="1" y="12845"/>
                    <a:pt x="2056" y="14700"/>
                  </a:cubicBezTo>
                  <a:cubicBezTo>
                    <a:pt x="3991" y="16483"/>
                    <a:pt x="6755" y="16770"/>
                    <a:pt x="8337" y="16770"/>
                  </a:cubicBezTo>
                  <a:cubicBezTo>
                    <a:pt x="9090" y="16770"/>
                    <a:pt x="9575" y="16705"/>
                    <a:pt x="9575" y="16705"/>
                  </a:cubicBezTo>
                  <a:cubicBezTo>
                    <a:pt x="9575" y="16705"/>
                    <a:pt x="11571" y="22595"/>
                    <a:pt x="25227" y="22595"/>
                  </a:cubicBezTo>
                  <a:cubicBezTo>
                    <a:pt x="25256" y="22595"/>
                    <a:pt x="25285" y="22595"/>
                    <a:pt x="25314" y="22595"/>
                  </a:cubicBezTo>
                  <a:cubicBezTo>
                    <a:pt x="34763" y="22595"/>
                    <a:pt x="37896" y="16956"/>
                    <a:pt x="37896" y="16956"/>
                  </a:cubicBezTo>
                  <a:cubicBezTo>
                    <a:pt x="37896" y="16956"/>
                    <a:pt x="41096" y="17826"/>
                    <a:pt x="43912" y="17826"/>
                  </a:cubicBezTo>
                  <a:cubicBezTo>
                    <a:pt x="45122" y="17826"/>
                    <a:pt x="46260" y="17666"/>
                    <a:pt x="47044" y="17206"/>
                  </a:cubicBezTo>
                  <a:cubicBezTo>
                    <a:pt x="49224" y="15928"/>
                    <a:pt x="49976" y="12419"/>
                    <a:pt x="49299" y="9687"/>
                  </a:cubicBezTo>
                  <a:cubicBezTo>
                    <a:pt x="48547" y="6755"/>
                    <a:pt x="46141" y="4575"/>
                    <a:pt x="43660" y="4048"/>
                  </a:cubicBezTo>
                  <a:cubicBezTo>
                    <a:pt x="43295" y="3973"/>
                    <a:pt x="42914" y="3939"/>
                    <a:pt x="42526" y="3939"/>
                  </a:cubicBezTo>
                  <a:cubicBezTo>
                    <a:pt x="39448" y="3939"/>
                    <a:pt x="35891" y="6053"/>
                    <a:pt x="35891" y="6053"/>
                  </a:cubicBezTo>
                  <a:cubicBezTo>
                    <a:pt x="35891" y="6053"/>
                    <a:pt x="33684" y="0"/>
                    <a:pt x="25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992;p55"/>
            <p:cNvSpPr/>
            <p:nvPr/>
          </p:nvSpPr>
          <p:spPr>
            <a:xfrm>
              <a:off x="3743875" y="876875"/>
              <a:ext cx="706175" cy="603750"/>
            </a:xfrm>
            <a:custGeom>
              <a:avLst/>
              <a:gdLst/>
              <a:ahLst/>
              <a:cxnLst/>
              <a:rect l="l" t="t" r="r" b="b"/>
              <a:pathLst>
                <a:path w="28247" h="24150" extrusionOk="0">
                  <a:moveTo>
                    <a:pt x="27501" y="0"/>
                  </a:moveTo>
                  <a:cubicBezTo>
                    <a:pt x="27108" y="0"/>
                    <a:pt x="26618" y="390"/>
                    <a:pt x="26618" y="390"/>
                  </a:cubicBezTo>
                  <a:lnTo>
                    <a:pt x="24437" y="1493"/>
                  </a:lnTo>
                  <a:lnTo>
                    <a:pt x="21806" y="3022"/>
                  </a:lnTo>
                  <a:cubicBezTo>
                    <a:pt x="21806" y="3022"/>
                    <a:pt x="19174" y="4350"/>
                    <a:pt x="18522" y="4776"/>
                  </a:cubicBezTo>
                  <a:cubicBezTo>
                    <a:pt x="17846" y="5227"/>
                    <a:pt x="14136" y="6530"/>
                    <a:pt x="14136" y="6530"/>
                  </a:cubicBezTo>
                  <a:cubicBezTo>
                    <a:pt x="14136" y="6530"/>
                    <a:pt x="10828" y="9388"/>
                    <a:pt x="10828" y="10039"/>
                  </a:cubicBezTo>
                  <a:cubicBezTo>
                    <a:pt x="10828" y="10691"/>
                    <a:pt x="8648" y="13322"/>
                    <a:pt x="8648" y="13322"/>
                  </a:cubicBezTo>
                  <a:cubicBezTo>
                    <a:pt x="8648" y="13322"/>
                    <a:pt x="5139" y="15528"/>
                    <a:pt x="4036" y="16180"/>
                  </a:cubicBezTo>
                  <a:cubicBezTo>
                    <a:pt x="3309" y="16631"/>
                    <a:pt x="1254" y="17383"/>
                    <a:pt x="1" y="17809"/>
                  </a:cubicBezTo>
                  <a:cubicBezTo>
                    <a:pt x="51" y="18185"/>
                    <a:pt x="126" y="18460"/>
                    <a:pt x="402" y="18736"/>
                  </a:cubicBezTo>
                  <a:cubicBezTo>
                    <a:pt x="1648" y="18736"/>
                    <a:pt x="2749" y="19185"/>
                    <a:pt x="3794" y="19185"/>
                  </a:cubicBezTo>
                  <a:cubicBezTo>
                    <a:pt x="4493" y="19185"/>
                    <a:pt x="5167" y="18984"/>
                    <a:pt x="5841" y="18310"/>
                  </a:cubicBezTo>
                  <a:cubicBezTo>
                    <a:pt x="6173" y="20497"/>
                    <a:pt x="7252" y="21128"/>
                    <a:pt x="8693" y="21128"/>
                  </a:cubicBezTo>
                  <a:cubicBezTo>
                    <a:pt x="10656" y="21128"/>
                    <a:pt x="13292" y="19958"/>
                    <a:pt x="15633" y="19958"/>
                  </a:cubicBezTo>
                  <a:cubicBezTo>
                    <a:pt x="15847" y="19958"/>
                    <a:pt x="16058" y="19968"/>
                    <a:pt x="16267" y="19989"/>
                  </a:cubicBezTo>
                  <a:cubicBezTo>
                    <a:pt x="16267" y="21368"/>
                    <a:pt x="16843" y="22746"/>
                    <a:pt x="16567" y="24150"/>
                  </a:cubicBezTo>
                  <a:cubicBezTo>
                    <a:pt x="17056" y="24112"/>
                    <a:pt x="17557" y="24093"/>
                    <a:pt x="18068" y="24093"/>
                  </a:cubicBezTo>
                  <a:cubicBezTo>
                    <a:pt x="18579" y="24093"/>
                    <a:pt x="19099" y="24112"/>
                    <a:pt x="19625" y="24150"/>
                  </a:cubicBezTo>
                  <a:cubicBezTo>
                    <a:pt x="20878" y="24150"/>
                    <a:pt x="23384" y="21643"/>
                    <a:pt x="22958" y="20390"/>
                  </a:cubicBezTo>
                  <a:cubicBezTo>
                    <a:pt x="20678" y="13197"/>
                    <a:pt x="24938" y="7032"/>
                    <a:pt x="28247" y="966"/>
                  </a:cubicBezTo>
                  <a:cubicBezTo>
                    <a:pt x="28096" y="741"/>
                    <a:pt x="27971" y="540"/>
                    <a:pt x="27946" y="390"/>
                  </a:cubicBezTo>
                  <a:cubicBezTo>
                    <a:pt x="27871" y="98"/>
                    <a:pt x="27698" y="0"/>
                    <a:pt x="27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993;p55"/>
            <p:cNvSpPr/>
            <p:nvPr/>
          </p:nvSpPr>
          <p:spPr>
            <a:xfrm>
              <a:off x="1820325" y="1322075"/>
              <a:ext cx="2344650" cy="1990025"/>
            </a:xfrm>
            <a:custGeom>
              <a:avLst/>
              <a:gdLst/>
              <a:ahLst/>
              <a:cxnLst/>
              <a:rect l="l" t="t" r="r" b="b"/>
              <a:pathLst>
                <a:path w="93786" h="79601" extrusionOk="0">
                  <a:moveTo>
                    <a:pt x="76943" y="1"/>
                  </a:moveTo>
                  <a:cubicBezTo>
                    <a:pt x="76341" y="201"/>
                    <a:pt x="75940" y="352"/>
                    <a:pt x="75940" y="352"/>
                  </a:cubicBezTo>
                  <a:cubicBezTo>
                    <a:pt x="75940" y="352"/>
                    <a:pt x="73083" y="2532"/>
                    <a:pt x="71780" y="3209"/>
                  </a:cubicBezTo>
                  <a:cubicBezTo>
                    <a:pt x="70452" y="3860"/>
                    <a:pt x="65840" y="7369"/>
                    <a:pt x="65840" y="7369"/>
                  </a:cubicBezTo>
                  <a:lnTo>
                    <a:pt x="63660" y="7369"/>
                  </a:lnTo>
                  <a:cubicBezTo>
                    <a:pt x="63660" y="7369"/>
                    <a:pt x="62131" y="8021"/>
                    <a:pt x="61028" y="8898"/>
                  </a:cubicBezTo>
                  <a:cubicBezTo>
                    <a:pt x="59925" y="9775"/>
                    <a:pt x="59499" y="10652"/>
                    <a:pt x="58822" y="11103"/>
                  </a:cubicBezTo>
                  <a:cubicBezTo>
                    <a:pt x="58171" y="11530"/>
                    <a:pt x="56416" y="12632"/>
                    <a:pt x="56416" y="12632"/>
                  </a:cubicBezTo>
                  <a:lnTo>
                    <a:pt x="52482" y="13735"/>
                  </a:lnTo>
                  <a:lnTo>
                    <a:pt x="45464" y="18773"/>
                  </a:lnTo>
                  <a:cubicBezTo>
                    <a:pt x="45464" y="18773"/>
                    <a:pt x="42381" y="21630"/>
                    <a:pt x="41955" y="22281"/>
                  </a:cubicBezTo>
                  <a:cubicBezTo>
                    <a:pt x="41504" y="22933"/>
                    <a:pt x="39750" y="23810"/>
                    <a:pt x="38872" y="24036"/>
                  </a:cubicBezTo>
                  <a:cubicBezTo>
                    <a:pt x="37995" y="24261"/>
                    <a:pt x="37118" y="24687"/>
                    <a:pt x="36466" y="25139"/>
                  </a:cubicBezTo>
                  <a:cubicBezTo>
                    <a:pt x="35815" y="25565"/>
                    <a:pt x="34261" y="25565"/>
                    <a:pt x="34261" y="25565"/>
                  </a:cubicBezTo>
                  <a:lnTo>
                    <a:pt x="31429" y="29725"/>
                  </a:lnTo>
                  <a:cubicBezTo>
                    <a:pt x="31429" y="29725"/>
                    <a:pt x="28797" y="33033"/>
                    <a:pt x="27469" y="34788"/>
                  </a:cubicBezTo>
                  <a:cubicBezTo>
                    <a:pt x="26166" y="36542"/>
                    <a:pt x="23960" y="36968"/>
                    <a:pt x="23960" y="36968"/>
                  </a:cubicBezTo>
                  <a:cubicBezTo>
                    <a:pt x="23960" y="36968"/>
                    <a:pt x="20902" y="38723"/>
                    <a:pt x="19574" y="39600"/>
                  </a:cubicBezTo>
                  <a:cubicBezTo>
                    <a:pt x="18271" y="40477"/>
                    <a:pt x="17394" y="42883"/>
                    <a:pt x="16516" y="43760"/>
                  </a:cubicBezTo>
                  <a:cubicBezTo>
                    <a:pt x="15639" y="44637"/>
                    <a:pt x="14085" y="46392"/>
                    <a:pt x="14085" y="46392"/>
                  </a:cubicBezTo>
                  <a:cubicBezTo>
                    <a:pt x="14085" y="46392"/>
                    <a:pt x="10151" y="48597"/>
                    <a:pt x="9273" y="48823"/>
                  </a:cubicBezTo>
                  <a:cubicBezTo>
                    <a:pt x="8396" y="49023"/>
                    <a:pt x="5313" y="50577"/>
                    <a:pt x="5313" y="50577"/>
                  </a:cubicBezTo>
                  <a:lnTo>
                    <a:pt x="3785" y="55389"/>
                  </a:lnTo>
                  <a:lnTo>
                    <a:pt x="1805" y="55389"/>
                  </a:lnTo>
                  <a:lnTo>
                    <a:pt x="0" y="59399"/>
                  </a:lnTo>
                  <a:lnTo>
                    <a:pt x="276" y="61530"/>
                  </a:lnTo>
                  <a:lnTo>
                    <a:pt x="551" y="63861"/>
                  </a:lnTo>
                  <a:lnTo>
                    <a:pt x="2256" y="73234"/>
                  </a:lnTo>
                  <a:lnTo>
                    <a:pt x="8797" y="79600"/>
                  </a:lnTo>
                  <a:cubicBezTo>
                    <a:pt x="22908" y="74788"/>
                    <a:pt x="30802" y="62156"/>
                    <a:pt x="43083" y="53560"/>
                  </a:cubicBezTo>
                  <a:cubicBezTo>
                    <a:pt x="47269" y="50627"/>
                    <a:pt x="54787" y="51054"/>
                    <a:pt x="56467" y="46442"/>
                  </a:cubicBezTo>
                  <a:cubicBezTo>
                    <a:pt x="57720" y="42282"/>
                    <a:pt x="62732" y="41429"/>
                    <a:pt x="64386" y="37269"/>
                  </a:cubicBezTo>
                  <a:cubicBezTo>
                    <a:pt x="64386" y="36417"/>
                    <a:pt x="64812" y="36016"/>
                    <a:pt x="64812" y="35164"/>
                  </a:cubicBezTo>
                  <a:cubicBezTo>
                    <a:pt x="68572" y="34763"/>
                    <a:pt x="73584" y="33510"/>
                    <a:pt x="74011" y="31830"/>
                  </a:cubicBezTo>
                  <a:cubicBezTo>
                    <a:pt x="74762" y="20251"/>
                    <a:pt x="81605" y="7269"/>
                    <a:pt x="93509" y="6342"/>
                  </a:cubicBezTo>
                  <a:cubicBezTo>
                    <a:pt x="93785" y="4938"/>
                    <a:pt x="93209" y="3560"/>
                    <a:pt x="93209" y="2181"/>
                  </a:cubicBezTo>
                  <a:cubicBezTo>
                    <a:pt x="93000" y="2160"/>
                    <a:pt x="92789" y="2150"/>
                    <a:pt x="92575" y="2150"/>
                  </a:cubicBezTo>
                  <a:cubicBezTo>
                    <a:pt x="90234" y="2150"/>
                    <a:pt x="87598" y="3320"/>
                    <a:pt x="85635" y="3320"/>
                  </a:cubicBezTo>
                  <a:cubicBezTo>
                    <a:pt x="84194" y="3320"/>
                    <a:pt x="83115" y="2689"/>
                    <a:pt x="82783" y="502"/>
                  </a:cubicBezTo>
                  <a:cubicBezTo>
                    <a:pt x="82109" y="1176"/>
                    <a:pt x="81435" y="1377"/>
                    <a:pt x="80736" y="1377"/>
                  </a:cubicBezTo>
                  <a:cubicBezTo>
                    <a:pt x="79691" y="1377"/>
                    <a:pt x="78590" y="928"/>
                    <a:pt x="77344" y="928"/>
                  </a:cubicBezTo>
                  <a:cubicBezTo>
                    <a:pt x="77068" y="652"/>
                    <a:pt x="76993" y="377"/>
                    <a:pt x="769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994;p55"/>
            <p:cNvSpPr/>
            <p:nvPr/>
          </p:nvSpPr>
          <p:spPr>
            <a:xfrm>
              <a:off x="4150525" y="901025"/>
              <a:ext cx="416700" cy="834000"/>
            </a:xfrm>
            <a:custGeom>
              <a:avLst/>
              <a:gdLst/>
              <a:ahLst/>
              <a:cxnLst/>
              <a:rect l="l" t="t" r="r" b="b"/>
              <a:pathLst>
                <a:path w="16668" h="33360" extrusionOk="0">
                  <a:moveTo>
                    <a:pt x="11981" y="0"/>
                  </a:moveTo>
                  <a:cubicBezTo>
                    <a:pt x="8672" y="6066"/>
                    <a:pt x="4412" y="12231"/>
                    <a:pt x="6692" y="19424"/>
                  </a:cubicBezTo>
                  <a:cubicBezTo>
                    <a:pt x="7118" y="20677"/>
                    <a:pt x="4612" y="23184"/>
                    <a:pt x="3359" y="23184"/>
                  </a:cubicBezTo>
                  <a:cubicBezTo>
                    <a:pt x="2833" y="23146"/>
                    <a:pt x="2313" y="23127"/>
                    <a:pt x="1802" y="23127"/>
                  </a:cubicBezTo>
                  <a:cubicBezTo>
                    <a:pt x="1291" y="23127"/>
                    <a:pt x="790" y="23146"/>
                    <a:pt x="301" y="23184"/>
                  </a:cubicBezTo>
                  <a:cubicBezTo>
                    <a:pt x="251" y="23459"/>
                    <a:pt x="151" y="23735"/>
                    <a:pt x="1" y="24036"/>
                  </a:cubicBezTo>
                  <a:cubicBezTo>
                    <a:pt x="279" y="23941"/>
                    <a:pt x="516" y="23898"/>
                    <a:pt x="719" y="23898"/>
                  </a:cubicBezTo>
                  <a:cubicBezTo>
                    <a:pt x="2339" y="23898"/>
                    <a:pt x="1727" y="26634"/>
                    <a:pt x="2106" y="27369"/>
                  </a:cubicBezTo>
                  <a:cubicBezTo>
                    <a:pt x="2593" y="28343"/>
                    <a:pt x="3518" y="28560"/>
                    <a:pt x="4566" y="28560"/>
                  </a:cubicBezTo>
                  <a:cubicBezTo>
                    <a:pt x="5411" y="28560"/>
                    <a:pt x="6336" y="28419"/>
                    <a:pt x="7175" y="28419"/>
                  </a:cubicBezTo>
                  <a:cubicBezTo>
                    <a:pt x="7975" y="28419"/>
                    <a:pt x="8697" y="28547"/>
                    <a:pt x="9199" y="29048"/>
                  </a:cubicBezTo>
                  <a:cubicBezTo>
                    <a:pt x="11400" y="30875"/>
                    <a:pt x="11997" y="33360"/>
                    <a:pt x="14928" y="33360"/>
                  </a:cubicBezTo>
                  <a:cubicBezTo>
                    <a:pt x="15334" y="33360"/>
                    <a:pt x="15785" y="33312"/>
                    <a:pt x="16291" y="33209"/>
                  </a:cubicBezTo>
                  <a:cubicBezTo>
                    <a:pt x="16016" y="32357"/>
                    <a:pt x="16317" y="31504"/>
                    <a:pt x="16667" y="30903"/>
                  </a:cubicBezTo>
                  <a:cubicBezTo>
                    <a:pt x="15339" y="24111"/>
                    <a:pt x="13234" y="17569"/>
                    <a:pt x="11279" y="10652"/>
                  </a:cubicBezTo>
                  <a:cubicBezTo>
                    <a:pt x="10301" y="7193"/>
                    <a:pt x="11379" y="3860"/>
                    <a:pt x="12306" y="502"/>
                  </a:cubicBezTo>
                  <a:cubicBezTo>
                    <a:pt x="12181" y="326"/>
                    <a:pt x="12081" y="151"/>
                    <a:pt x="11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995;p55"/>
            <p:cNvSpPr/>
            <p:nvPr/>
          </p:nvSpPr>
          <p:spPr>
            <a:xfrm>
              <a:off x="2040250" y="1480600"/>
              <a:ext cx="3184250" cy="2463700"/>
            </a:xfrm>
            <a:custGeom>
              <a:avLst/>
              <a:gdLst/>
              <a:ahLst/>
              <a:cxnLst/>
              <a:rect l="l" t="t" r="r" b="b"/>
              <a:pathLst>
                <a:path w="127370" h="98548" extrusionOk="0">
                  <a:moveTo>
                    <a:pt x="84712" y="1"/>
                  </a:moveTo>
                  <a:lnTo>
                    <a:pt x="84712" y="1"/>
                  </a:lnTo>
                  <a:cubicBezTo>
                    <a:pt x="72808" y="928"/>
                    <a:pt x="65965" y="13910"/>
                    <a:pt x="65214" y="25489"/>
                  </a:cubicBezTo>
                  <a:cubicBezTo>
                    <a:pt x="64787" y="27169"/>
                    <a:pt x="59775" y="28422"/>
                    <a:pt x="56015" y="28823"/>
                  </a:cubicBezTo>
                  <a:cubicBezTo>
                    <a:pt x="56015" y="29675"/>
                    <a:pt x="55589" y="30076"/>
                    <a:pt x="55589" y="30928"/>
                  </a:cubicBezTo>
                  <a:cubicBezTo>
                    <a:pt x="53935" y="35088"/>
                    <a:pt x="48923" y="35941"/>
                    <a:pt x="47670" y="40101"/>
                  </a:cubicBezTo>
                  <a:cubicBezTo>
                    <a:pt x="45990" y="44713"/>
                    <a:pt x="38472" y="44286"/>
                    <a:pt x="34286" y="47219"/>
                  </a:cubicBezTo>
                  <a:cubicBezTo>
                    <a:pt x="22005" y="55815"/>
                    <a:pt x="14111" y="68447"/>
                    <a:pt x="0" y="73259"/>
                  </a:cubicBezTo>
                  <a:lnTo>
                    <a:pt x="26065" y="98547"/>
                  </a:lnTo>
                  <a:lnTo>
                    <a:pt x="127369" y="67520"/>
                  </a:lnTo>
                  <a:cubicBezTo>
                    <a:pt x="126191" y="64136"/>
                    <a:pt x="124788" y="60527"/>
                    <a:pt x="123685" y="57244"/>
                  </a:cubicBezTo>
                  <a:cubicBezTo>
                    <a:pt x="122432" y="52632"/>
                    <a:pt x="126191" y="46793"/>
                    <a:pt x="122006" y="43033"/>
                  </a:cubicBezTo>
                  <a:cubicBezTo>
                    <a:pt x="119500" y="39700"/>
                    <a:pt x="118672" y="35514"/>
                    <a:pt x="115339" y="33434"/>
                  </a:cubicBezTo>
                  <a:cubicBezTo>
                    <a:pt x="113234" y="32181"/>
                    <a:pt x="110728" y="32181"/>
                    <a:pt x="109900" y="30076"/>
                  </a:cubicBezTo>
                  <a:cubicBezTo>
                    <a:pt x="108647" y="27996"/>
                    <a:pt x="110327" y="25063"/>
                    <a:pt x="109073" y="22983"/>
                  </a:cubicBezTo>
                  <a:cubicBezTo>
                    <a:pt x="107394" y="20477"/>
                    <a:pt x="102382" y="20477"/>
                    <a:pt x="102382" y="18397"/>
                  </a:cubicBezTo>
                  <a:cubicBezTo>
                    <a:pt x="102231" y="14712"/>
                    <a:pt x="101755" y="11204"/>
                    <a:pt x="101078" y="7720"/>
                  </a:cubicBezTo>
                  <a:cubicBezTo>
                    <a:pt x="100728" y="8321"/>
                    <a:pt x="100427" y="9174"/>
                    <a:pt x="100702" y="10026"/>
                  </a:cubicBezTo>
                  <a:cubicBezTo>
                    <a:pt x="100196" y="10129"/>
                    <a:pt x="99745" y="10177"/>
                    <a:pt x="99339" y="10177"/>
                  </a:cubicBezTo>
                  <a:cubicBezTo>
                    <a:pt x="96408" y="10177"/>
                    <a:pt x="95811" y="7692"/>
                    <a:pt x="93610" y="5865"/>
                  </a:cubicBezTo>
                  <a:cubicBezTo>
                    <a:pt x="93108" y="5364"/>
                    <a:pt x="92386" y="5236"/>
                    <a:pt x="91586" y="5236"/>
                  </a:cubicBezTo>
                  <a:cubicBezTo>
                    <a:pt x="90747" y="5236"/>
                    <a:pt x="89822" y="5377"/>
                    <a:pt x="88977" y="5377"/>
                  </a:cubicBezTo>
                  <a:cubicBezTo>
                    <a:pt x="87929" y="5377"/>
                    <a:pt x="87004" y="5160"/>
                    <a:pt x="86517" y="4186"/>
                  </a:cubicBezTo>
                  <a:cubicBezTo>
                    <a:pt x="86138" y="3451"/>
                    <a:pt x="86750" y="715"/>
                    <a:pt x="85130" y="715"/>
                  </a:cubicBezTo>
                  <a:cubicBezTo>
                    <a:pt x="84927" y="715"/>
                    <a:pt x="84690" y="758"/>
                    <a:pt x="84412" y="853"/>
                  </a:cubicBezTo>
                  <a:cubicBezTo>
                    <a:pt x="84562" y="552"/>
                    <a:pt x="84662" y="276"/>
                    <a:pt x="8471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996;p55"/>
            <p:cNvSpPr/>
            <p:nvPr/>
          </p:nvSpPr>
          <p:spPr>
            <a:xfrm>
              <a:off x="4408050" y="913550"/>
              <a:ext cx="275725" cy="760050"/>
            </a:xfrm>
            <a:custGeom>
              <a:avLst/>
              <a:gdLst/>
              <a:ahLst/>
              <a:cxnLst/>
              <a:rect l="l" t="t" r="r" b="b"/>
              <a:pathLst>
                <a:path w="11029" h="30402" extrusionOk="0">
                  <a:moveTo>
                    <a:pt x="2005" y="1"/>
                  </a:moveTo>
                  <a:cubicBezTo>
                    <a:pt x="1078" y="3359"/>
                    <a:pt x="0" y="6692"/>
                    <a:pt x="978" y="10151"/>
                  </a:cubicBezTo>
                  <a:cubicBezTo>
                    <a:pt x="2933" y="17068"/>
                    <a:pt x="5038" y="23610"/>
                    <a:pt x="6366" y="30402"/>
                  </a:cubicBezTo>
                  <a:cubicBezTo>
                    <a:pt x="6542" y="30126"/>
                    <a:pt x="6692" y="29926"/>
                    <a:pt x="6843" y="29800"/>
                  </a:cubicBezTo>
                  <a:cubicBezTo>
                    <a:pt x="7163" y="29800"/>
                    <a:pt x="7773" y="29255"/>
                    <a:pt x="8427" y="29255"/>
                  </a:cubicBezTo>
                  <a:cubicBezTo>
                    <a:pt x="8591" y="29255"/>
                    <a:pt x="8757" y="29289"/>
                    <a:pt x="8923" y="29374"/>
                  </a:cubicBezTo>
                  <a:cubicBezTo>
                    <a:pt x="8923" y="28121"/>
                    <a:pt x="8497" y="27294"/>
                    <a:pt x="8096" y="26442"/>
                  </a:cubicBezTo>
                  <a:cubicBezTo>
                    <a:pt x="7244" y="23109"/>
                    <a:pt x="9750" y="19775"/>
                    <a:pt x="8096" y="16843"/>
                  </a:cubicBezTo>
                  <a:cubicBezTo>
                    <a:pt x="9123" y="16517"/>
                    <a:pt x="10101" y="16091"/>
                    <a:pt x="11028" y="15590"/>
                  </a:cubicBezTo>
                  <a:lnTo>
                    <a:pt x="11028" y="13409"/>
                  </a:lnTo>
                  <a:lnTo>
                    <a:pt x="8396" y="12307"/>
                  </a:lnTo>
                  <a:lnTo>
                    <a:pt x="6417" y="9449"/>
                  </a:lnTo>
                  <a:lnTo>
                    <a:pt x="4662" y="6818"/>
                  </a:lnTo>
                  <a:lnTo>
                    <a:pt x="4662" y="3083"/>
                  </a:lnTo>
                  <a:cubicBezTo>
                    <a:pt x="4662" y="3083"/>
                    <a:pt x="2983" y="1279"/>
                    <a:pt x="2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997;p55"/>
            <p:cNvSpPr/>
            <p:nvPr/>
          </p:nvSpPr>
          <p:spPr>
            <a:xfrm>
              <a:off x="4567200" y="1303275"/>
              <a:ext cx="1220575" cy="1865325"/>
            </a:xfrm>
            <a:custGeom>
              <a:avLst/>
              <a:gdLst/>
              <a:ahLst/>
              <a:cxnLst/>
              <a:rect l="l" t="t" r="r" b="b"/>
              <a:pathLst>
                <a:path w="48823" h="74613" extrusionOk="0">
                  <a:moveTo>
                    <a:pt x="4662" y="1"/>
                  </a:moveTo>
                  <a:cubicBezTo>
                    <a:pt x="3735" y="502"/>
                    <a:pt x="2757" y="928"/>
                    <a:pt x="1730" y="1254"/>
                  </a:cubicBezTo>
                  <a:cubicBezTo>
                    <a:pt x="3384" y="4186"/>
                    <a:pt x="878" y="7520"/>
                    <a:pt x="1730" y="10853"/>
                  </a:cubicBezTo>
                  <a:cubicBezTo>
                    <a:pt x="2131" y="11705"/>
                    <a:pt x="2557" y="12532"/>
                    <a:pt x="2557" y="13785"/>
                  </a:cubicBezTo>
                  <a:cubicBezTo>
                    <a:pt x="2391" y="13700"/>
                    <a:pt x="2225" y="13666"/>
                    <a:pt x="2061" y="13666"/>
                  </a:cubicBezTo>
                  <a:cubicBezTo>
                    <a:pt x="1407" y="13666"/>
                    <a:pt x="797" y="14211"/>
                    <a:pt x="477" y="14211"/>
                  </a:cubicBezTo>
                  <a:cubicBezTo>
                    <a:pt x="326" y="14337"/>
                    <a:pt x="176" y="14537"/>
                    <a:pt x="0" y="14813"/>
                  </a:cubicBezTo>
                  <a:cubicBezTo>
                    <a:pt x="677" y="18297"/>
                    <a:pt x="1153" y="21805"/>
                    <a:pt x="1304" y="25490"/>
                  </a:cubicBezTo>
                  <a:cubicBezTo>
                    <a:pt x="1304" y="27570"/>
                    <a:pt x="6316" y="27570"/>
                    <a:pt x="7995" y="30076"/>
                  </a:cubicBezTo>
                  <a:cubicBezTo>
                    <a:pt x="9249" y="32156"/>
                    <a:pt x="7569" y="35089"/>
                    <a:pt x="8822" y="37169"/>
                  </a:cubicBezTo>
                  <a:cubicBezTo>
                    <a:pt x="9650" y="39274"/>
                    <a:pt x="12156" y="39274"/>
                    <a:pt x="14261" y="40527"/>
                  </a:cubicBezTo>
                  <a:cubicBezTo>
                    <a:pt x="17594" y="42607"/>
                    <a:pt x="18422" y="46793"/>
                    <a:pt x="20928" y="50126"/>
                  </a:cubicBezTo>
                  <a:cubicBezTo>
                    <a:pt x="25113" y="53886"/>
                    <a:pt x="21354" y="59725"/>
                    <a:pt x="22607" y="64337"/>
                  </a:cubicBezTo>
                  <a:cubicBezTo>
                    <a:pt x="23710" y="67620"/>
                    <a:pt x="25113" y="71229"/>
                    <a:pt x="26291" y="74613"/>
                  </a:cubicBezTo>
                  <a:lnTo>
                    <a:pt x="47043" y="68272"/>
                  </a:lnTo>
                  <a:lnTo>
                    <a:pt x="47971" y="64212"/>
                  </a:lnTo>
                  <a:lnTo>
                    <a:pt x="48472" y="59550"/>
                  </a:lnTo>
                  <a:lnTo>
                    <a:pt x="48697" y="56217"/>
                  </a:lnTo>
                  <a:lnTo>
                    <a:pt x="48823" y="53084"/>
                  </a:lnTo>
                  <a:lnTo>
                    <a:pt x="46542" y="50653"/>
                  </a:lnTo>
                  <a:lnTo>
                    <a:pt x="44136" y="45615"/>
                  </a:lnTo>
                  <a:lnTo>
                    <a:pt x="42382" y="42983"/>
                  </a:lnTo>
                  <a:lnTo>
                    <a:pt x="39524" y="41881"/>
                  </a:lnTo>
                  <a:lnTo>
                    <a:pt x="35790" y="39475"/>
                  </a:lnTo>
                  <a:cubicBezTo>
                    <a:pt x="35790" y="39475"/>
                    <a:pt x="33835" y="33334"/>
                    <a:pt x="33610" y="31580"/>
                  </a:cubicBezTo>
                  <a:cubicBezTo>
                    <a:pt x="33384" y="29825"/>
                    <a:pt x="30978" y="26968"/>
                    <a:pt x="30978" y="26968"/>
                  </a:cubicBezTo>
                  <a:lnTo>
                    <a:pt x="27244" y="25665"/>
                  </a:lnTo>
                  <a:lnTo>
                    <a:pt x="21755" y="18748"/>
                  </a:lnTo>
                  <a:cubicBezTo>
                    <a:pt x="21755" y="18748"/>
                    <a:pt x="17820" y="13810"/>
                    <a:pt x="17093" y="13384"/>
                  </a:cubicBezTo>
                  <a:cubicBezTo>
                    <a:pt x="16366" y="12933"/>
                    <a:pt x="12983" y="11630"/>
                    <a:pt x="12983" y="11630"/>
                  </a:cubicBezTo>
                  <a:lnTo>
                    <a:pt x="11454" y="8547"/>
                  </a:lnTo>
                  <a:lnTo>
                    <a:pt x="9474" y="5038"/>
                  </a:lnTo>
                  <a:lnTo>
                    <a:pt x="6843" y="3735"/>
                  </a:lnTo>
                  <a:lnTo>
                    <a:pt x="4662" y="2206"/>
                  </a:lnTo>
                  <a:lnTo>
                    <a:pt x="46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998;p55"/>
            <p:cNvSpPr/>
            <p:nvPr/>
          </p:nvSpPr>
          <p:spPr>
            <a:xfrm>
              <a:off x="2404275" y="1370325"/>
              <a:ext cx="762575" cy="729600"/>
            </a:xfrm>
            <a:custGeom>
              <a:avLst/>
              <a:gdLst/>
              <a:ahLst/>
              <a:cxnLst/>
              <a:rect l="l" t="t" r="r" b="b"/>
              <a:pathLst>
                <a:path w="30503" h="29184" extrusionOk="0">
                  <a:moveTo>
                    <a:pt x="1" y="0"/>
                  </a:moveTo>
                  <a:lnTo>
                    <a:pt x="1" y="0"/>
                  </a:lnTo>
                  <a:cubicBezTo>
                    <a:pt x="727" y="6642"/>
                    <a:pt x="4387" y="12532"/>
                    <a:pt x="8046" y="18622"/>
                  </a:cubicBezTo>
                  <a:cubicBezTo>
                    <a:pt x="9199" y="20778"/>
                    <a:pt x="10276" y="22908"/>
                    <a:pt x="11404" y="25189"/>
                  </a:cubicBezTo>
                  <a:cubicBezTo>
                    <a:pt x="11467" y="25180"/>
                    <a:pt x="11528" y="25176"/>
                    <a:pt x="11587" y="25176"/>
                  </a:cubicBezTo>
                  <a:cubicBezTo>
                    <a:pt x="13145" y="25176"/>
                    <a:pt x="13642" y="27939"/>
                    <a:pt x="15139" y="29073"/>
                  </a:cubicBezTo>
                  <a:cubicBezTo>
                    <a:pt x="15300" y="29152"/>
                    <a:pt x="15446" y="29183"/>
                    <a:pt x="15583" y="29183"/>
                  </a:cubicBezTo>
                  <a:cubicBezTo>
                    <a:pt x="16147" y="29183"/>
                    <a:pt x="16553" y="28647"/>
                    <a:pt x="17219" y="28647"/>
                  </a:cubicBezTo>
                  <a:cubicBezTo>
                    <a:pt x="17219" y="26968"/>
                    <a:pt x="19324" y="26567"/>
                    <a:pt x="19324" y="24888"/>
                  </a:cubicBezTo>
                  <a:cubicBezTo>
                    <a:pt x="21016" y="25308"/>
                    <a:pt x="22818" y="25411"/>
                    <a:pt x="24619" y="25411"/>
                  </a:cubicBezTo>
                  <a:cubicBezTo>
                    <a:pt x="26365" y="25411"/>
                    <a:pt x="28109" y="25314"/>
                    <a:pt x="29750" y="25314"/>
                  </a:cubicBezTo>
                  <a:cubicBezTo>
                    <a:pt x="30452" y="25314"/>
                    <a:pt x="30502" y="24712"/>
                    <a:pt x="30377" y="23960"/>
                  </a:cubicBezTo>
                  <a:cubicBezTo>
                    <a:pt x="30051" y="23635"/>
                    <a:pt x="29750" y="23334"/>
                    <a:pt x="29550" y="23209"/>
                  </a:cubicBezTo>
                  <a:cubicBezTo>
                    <a:pt x="28898" y="22757"/>
                    <a:pt x="27369" y="22532"/>
                    <a:pt x="27369" y="22532"/>
                  </a:cubicBezTo>
                  <a:cubicBezTo>
                    <a:pt x="27369" y="22532"/>
                    <a:pt x="24061" y="21454"/>
                    <a:pt x="23184" y="20778"/>
                  </a:cubicBezTo>
                  <a:cubicBezTo>
                    <a:pt x="22307" y="20126"/>
                    <a:pt x="21078" y="17795"/>
                    <a:pt x="21304" y="17595"/>
                  </a:cubicBezTo>
                  <a:cubicBezTo>
                    <a:pt x="21530" y="17394"/>
                    <a:pt x="17720" y="12682"/>
                    <a:pt x="15966" y="11805"/>
                  </a:cubicBezTo>
                  <a:cubicBezTo>
                    <a:pt x="14211" y="10928"/>
                    <a:pt x="12231" y="10552"/>
                    <a:pt x="12231" y="10552"/>
                  </a:cubicBezTo>
                  <a:cubicBezTo>
                    <a:pt x="12231" y="10552"/>
                    <a:pt x="8722" y="9600"/>
                    <a:pt x="7845" y="9173"/>
                  </a:cubicBezTo>
                  <a:cubicBezTo>
                    <a:pt x="6968" y="8722"/>
                    <a:pt x="3234" y="6968"/>
                    <a:pt x="2357" y="5264"/>
                  </a:cubicBezTo>
                  <a:cubicBezTo>
                    <a:pt x="1479" y="3534"/>
                    <a:pt x="2357" y="3234"/>
                    <a:pt x="2357" y="3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999;p55"/>
            <p:cNvSpPr/>
            <p:nvPr/>
          </p:nvSpPr>
          <p:spPr>
            <a:xfrm>
              <a:off x="2689375" y="1969325"/>
              <a:ext cx="2904175" cy="1828975"/>
            </a:xfrm>
            <a:custGeom>
              <a:avLst/>
              <a:gdLst/>
              <a:ahLst/>
              <a:cxnLst/>
              <a:rect l="l" t="t" r="r" b="b"/>
              <a:pathLst>
                <a:path w="116167" h="73159" extrusionOk="0">
                  <a:moveTo>
                    <a:pt x="18973" y="0"/>
                  </a:moveTo>
                  <a:lnTo>
                    <a:pt x="18973" y="0"/>
                  </a:lnTo>
                  <a:cubicBezTo>
                    <a:pt x="19098" y="752"/>
                    <a:pt x="19048" y="1354"/>
                    <a:pt x="18346" y="1354"/>
                  </a:cubicBezTo>
                  <a:cubicBezTo>
                    <a:pt x="16705" y="1354"/>
                    <a:pt x="14961" y="1451"/>
                    <a:pt x="13215" y="1451"/>
                  </a:cubicBezTo>
                  <a:cubicBezTo>
                    <a:pt x="11414" y="1451"/>
                    <a:pt x="9612" y="1348"/>
                    <a:pt x="7920" y="928"/>
                  </a:cubicBezTo>
                  <a:cubicBezTo>
                    <a:pt x="7920" y="2607"/>
                    <a:pt x="5815" y="3008"/>
                    <a:pt x="5815" y="4687"/>
                  </a:cubicBezTo>
                  <a:cubicBezTo>
                    <a:pt x="5149" y="4687"/>
                    <a:pt x="4743" y="5223"/>
                    <a:pt x="4179" y="5223"/>
                  </a:cubicBezTo>
                  <a:cubicBezTo>
                    <a:pt x="4042" y="5223"/>
                    <a:pt x="3896" y="5192"/>
                    <a:pt x="3735" y="5113"/>
                  </a:cubicBezTo>
                  <a:cubicBezTo>
                    <a:pt x="2238" y="3979"/>
                    <a:pt x="1741" y="1216"/>
                    <a:pt x="183" y="1216"/>
                  </a:cubicBezTo>
                  <a:cubicBezTo>
                    <a:pt x="124" y="1216"/>
                    <a:pt x="63" y="1220"/>
                    <a:pt x="0" y="1229"/>
                  </a:cubicBezTo>
                  <a:cubicBezTo>
                    <a:pt x="1278" y="3835"/>
                    <a:pt x="2582" y="6592"/>
                    <a:pt x="4161" y="9700"/>
                  </a:cubicBezTo>
                  <a:cubicBezTo>
                    <a:pt x="4988" y="11379"/>
                    <a:pt x="802" y="14286"/>
                    <a:pt x="3308" y="15539"/>
                  </a:cubicBezTo>
                  <a:cubicBezTo>
                    <a:pt x="8747" y="18898"/>
                    <a:pt x="17945" y="18046"/>
                    <a:pt x="19599" y="22657"/>
                  </a:cubicBezTo>
                  <a:cubicBezTo>
                    <a:pt x="21705" y="27670"/>
                    <a:pt x="25038" y="31429"/>
                    <a:pt x="28797" y="35590"/>
                  </a:cubicBezTo>
                  <a:cubicBezTo>
                    <a:pt x="31304" y="37695"/>
                    <a:pt x="30477" y="42707"/>
                    <a:pt x="33384" y="43535"/>
                  </a:cubicBezTo>
                  <a:cubicBezTo>
                    <a:pt x="46767" y="46868"/>
                    <a:pt x="58873" y="50627"/>
                    <a:pt x="70978" y="57319"/>
                  </a:cubicBezTo>
                  <a:cubicBezTo>
                    <a:pt x="73910" y="58998"/>
                    <a:pt x="77670" y="59399"/>
                    <a:pt x="80602" y="61079"/>
                  </a:cubicBezTo>
                  <a:cubicBezTo>
                    <a:pt x="88096" y="64838"/>
                    <a:pt x="95063" y="68898"/>
                    <a:pt x="102006" y="73159"/>
                  </a:cubicBezTo>
                  <a:lnTo>
                    <a:pt x="109825" y="67444"/>
                  </a:lnTo>
                  <a:cubicBezTo>
                    <a:pt x="109825" y="67444"/>
                    <a:pt x="116166" y="52307"/>
                    <a:pt x="116166" y="51204"/>
                  </a:cubicBezTo>
                  <a:cubicBezTo>
                    <a:pt x="116166" y="50126"/>
                    <a:pt x="110903" y="40677"/>
                    <a:pt x="110903" y="40677"/>
                  </a:cubicBezTo>
                  <a:lnTo>
                    <a:pt x="104763" y="37971"/>
                  </a:lnTo>
                  <a:lnTo>
                    <a:pt x="102131" y="37845"/>
                  </a:lnTo>
                  <a:lnTo>
                    <a:pt x="98622" y="35414"/>
                  </a:lnTo>
                  <a:cubicBezTo>
                    <a:pt x="98622" y="35414"/>
                    <a:pt x="97364" y="35514"/>
                    <a:pt x="96324" y="35514"/>
                  </a:cubicBezTo>
                  <a:cubicBezTo>
                    <a:pt x="95804" y="35514"/>
                    <a:pt x="95339" y="35489"/>
                    <a:pt x="95113" y="35414"/>
                  </a:cubicBezTo>
                  <a:cubicBezTo>
                    <a:pt x="94462" y="35214"/>
                    <a:pt x="90076" y="33885"/>
                    <a:pt x="90076" y="33885"/>
                  </a:cubicBezTo>
                  <a:lnTo>
                    <a:pt x="80427" y="25765"/>
                  </a:lnTo>
                  <a:lnTo>
                    <a:pt x="63534" y="25765"/>
                  </a:lnTo>
                  <a:lnTo>
                    <a:pt x="59600" y="23585"/>
                  </a:lnTo>
                  <a:lnTo>
                    <a:pt x="56316" y="19625"/>
                  </a:lnTo>
                  <a:lnTo>
                    <a:pt x="49299" y="15915"/>
                  </a:lnTo>
                  <a:lnTo>
                    <a:pt x="44386" y="15038"/>
                  </a:lnTo>
                  <a:cubicBezTo>
                    <a:pt x="44386" y="15038"/>
                    <a:pt x="39850" y="13284"/>
                    <a:pt x="38973" y="12833"/>
                  </a:cubicBezTo>
                  <a:cubicBezTo>
                    <a:pt x="38096" y="12407"/>
                    <a:pt x="36141" y="8898"/>
                    <a:pt x="36141" y="8898"/>
                  </a:cubicBezTo>
                  <a:lnTo>
                    <a:pt x="32181" y="5589"/>
                  </a:lnTo>
                  <a:lnTo>
                    <a:pt x="28020" y="5589"/>
                  </a:lnTo>
                  <a:lnTo>
                    <a:pt x="22106" y="3409"/>
                  </a:lnTo>
                  <a:lnTo>
                    <a:pt x="20351" y="1655"/>
                  </a:lnTo>
                  <a:cubicBezTo>
                    <a:pt x="20351" y="1655"/>
                    <a:pt x="19624" y="727"/>
                    <a:pt x="18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000;p55"/>
            <p:cNvSpPr/>
            <p:nvPr/>
          </p:nvSpPr>
          <p:spPr>
            <a:xfrm>
              <a:off x="2208150" y="1849675"/>
              <a:ext cx="3031375" cy="2211175"/>
            </a:xfrm>
            <a:custGeom>
              <a:avLst/>
              <a:gdLst/>
              <a:ahLst/>
              <a:cxnLst/>
              <a:rect l="l" t="t" r="r" b="b"/>
              <a:pathLst>
                <a:path w="121255" h="88447" extrusionOk="0">
                  <a:moveTo>
                    <a:pt x="7135" y="0"/>
                  </a:moveTo>
                  <a:cubicBezTo>
                    <a:pt x="6779" y="0"/>
                    <a:pt x="6416" y="621"/>
                    <a:pt x="6066" y="1228"/>
                  </a:cubicBezTo>
                  <a:cubicBezTo>
                    <a:pt x="6893" y="1629"/>
                    <a:pt x="7520" y="2155"/>
                    <a:pt x="7520" y="2781"/>
                  </a:cubicBezTo>
                  <a:cubicBezTo>
                    <a:pt x="8372" y="9047"/>
                    <a:pt x="3359" y="14486"/>
                    <a:pt x="4613" y="20751"/>
                  </a:cubicBezTo>
                  <a:cubicBezTo>
                    <a:pt x="5440" y="26190"/>
                    <a:pt x="5014" y="30777"/>
                    <a:pt x="2507" y="35363"/>
                  </a:cubicBezTo>
                  <a:cubicBezTo>
                    <a:pt x="1" y="39123"/>
                    <a:pt x="853" y="44987"/>
                    <a:pt x="2106" y="50000"/>
                  </a:cubicBezTo>
                  <a:cubicBezTo>
                    <a:pt x="4212" y="57368"/>
                    <a:pt x="5139" y="64762"/>
                    <a:pt x="6868" y="72406"/>
                  </a:cubicBezTo>
                  <a:lnTo>
                    <a:pt x="14588" y="78145"/>
                  </a:lnTo>
                  <a:cubicBezTo>
                    <a:pt x="14588" y="78145"/>
                    <a:pt x="20728" y="80551"/>
                    <a:pt x="22056" y="80777"/>
                  </a:cubicBezTo>
                  <a:cubicBezTo>
                    <a:pt x="23359" y="81002"/>
                    <a:pt x="34538" y="84937"/>
                    <a:pt x="34538" y="84937"/>
                  </a:cubicBezTo>
                  <a:lnTo>
                    <a:pt x="54387" y="88446"/>
                  </a:lnTo>
                  <a:lnTo>
                    <a:pt x="71831" y="88446"/>
                  </a:lnTo>
                  <a:lnTo>
                    <a:pt x="92884" y="87794"/>
                  </a:lnTo>
                  <a:lnTo>
                    <a:pt x="113285" y="83784"/>
                  </a:lnTo>
                  <a:lnTo>
                    <a:pt x="121255" y="77945"/>
                  </a:lnTo>
                  <a:cubicBezTo>
                    <a:pt x="114337" y="73684"/>
                    <a:pt x="107345" y="69624"/>
                    <a:pt x="99851" y="65865"/>
                  </a:cubicBezTo>
                  <a:cubicBezTo>
                    <a:pt x="96919" y="64185"/>
                    <a:pt x="93159" y="63784"/>
                    <a:pt x="90227" y="62105"/>
                  </a:cubicBezTo>
                  <a:cubicBezTo>
                    <a:pt x="78122" y="55413"/>
                    <a:pt x="66016" y="51654"/>
                    <a:pt x="52633" y="48321"/>
                  </a:cubicBezTo>
                  <a:cubicBezTo>
                    <a:pt x="49726" y="47493"/>
                    <a:pt x="50553" y="42481"/>
                    <a:pt x="48046" y="40376"/>
                  </a:cubicBezTo>
                  <a:cubicBezTo>
                    <a:pt x="44287" y="36215"/>
                    <a:pt x="40954" y="32456"/>
                    <a:pt x="38848" y="27443"/>
                  </a:cubicBezTo>
                  <a:cubicBezTo>
                    <a:pt x="37194" y="22832"/>
                    <a:pt x="27996" y="23684"/>
                    <a:pt x="22557" y="20325"/>
                  </a:cubicBezTo>
                  <a:cubicBezTo>
                    <a:pt x="20051" y="19072"/>
                    <a:pt x="24237" y="16165"/>
                    <a:pt x="23410" y="14486"/>
                  </a:cubicBezTo>
                  <a:cubicBezTo>
                    <a:pt x="21856" y="11378"/>
                    <a:pt x="20527" y="8621"/>
                    <a:pt x="19249" y="6015"/>
                  </a:cubicBezTo>
                  <a:cubicBezTo>
                    <a:pt x="19099" y="6040"/>
                    <a:pt x="18974" y="6065"/>
                    <a:pt x="18798" y="6140"/>
                  </a:cubicBezTo>
                  <a:cubicBezTo>
                    <a:pt x="18397" y="6140"/>
                    <a:pt x="18397" y="7794"/>
                    <a:pt x="18397" y="7794"/>
                  </a:cubicBezTo>
                  <a:cubicBezTo>
                    <a:pt x="17542" y="8159"/>
                    <a:pt x="16777" y="8321"/>
                    <a:pt x="16082" y="8321"/>
                  </a:cubicBezTo>
                  <a:cubicBezTo>
                    <a:pt x="12014" y="8321"/>
                    <a:pt x="10389" y="2780"/>
                    <a:pt x="7520" y="275"/>
                  </a:cubicBezTo>
                  <a:cubicBezTo>
                    <a:pt x="7393" y="82"/>
                    <a:pt x="7265" y="0"/>
                    <a:pt x="713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001;p55"/>
            <p:cNvSpPr/>
            <p:nvPr/>
          </p:nvSpPr>
          <p:spPr>
            <a:xfrm>
              <a:off x="1810925" y="1880350"/>
              <a:ext cx="606525" cy="1779475"/>
            </a:xfrm>
            <a:custGeom>
              <a:avLst/>
              <a:gdLst/>
              <a:ahLst/>
              <a:cxnLst/>
              <a:rect l="l" t="t" r="r" b="b"/>
              <a:pathLst>
                <a:path w="24261" h="71179" extrusionOk="0">
                  <a:moveTo>
                    <a:pt x="21955" y="1"/>
                  </a:moveTo>
                  <a:cubicBezTo>
                    <a:pt x="21604" y="577"/>
                    <a:pt x="21253" y="1153"/>
                    <a:pt x="20903" y="1153"/>
                  </a:cubicBezTo>
                  <a:cubicBezTo>
                    <a:pt x="19248" y="1554"/>
                    <a:pt x="18396" y="2808"/>
                    <a:pt x="17995" y="4061"/>
                  </a:cubicBezTo>
                  <a:cubicBezTo>
                    <a:pt x="16742" y="3660"/>
                    <a:pt x="17143" y="1554"/>
                    <a:pt x="15489" y="1554"/>
                  </a:cubicBezTo>
                  <a:cubicBezTo>
                    <a:pt x="15890" y="5314"/>
                    <a:pt x="10050" y="4487"/>
                    <a:pt x="7544" y="5740"/>
                  </a:cubicBezTo>
                  <a:cubicBezTo>
                    <a:pt x="6951" y="4536"/>
                    <a:pt x="6140" y="3552"/>
                    <a:pt x="5266" y="3552"/>
                  </a:cubicBezTo>
                  <a:cubicBezTo>
                    <a:pt x="4921" y="3552"/>
                    <a:pt x="4566" y="3706"/>
                    <a:pt x="4211" y="4061"/>
                  </a:cubicBezTo>
                  <a:cubicBezTo>
                    <a:pt x="4161" y="4111"/>
                    <a:pt x="4136" y="4136"/>
                    <a:pt x="4085" y="4186"/>
                  </a:cubicBezTo>
                  <a:lnTo>
                    <a:pt x="3359" y="6367"/>
                  </a:lnTo>
                  <a:lnTo>
                    <a:pt x="2557" y="9249"/>
                  </a:lnTo>
                  <a:lnTo>
                    <a:pt x="1629" y="13209"/>
                  </a:lnTo>
                  <a:lnTo>
                    <a:pt x="1028" y="16567"/>
                  </a:lnTo>
                  <a:lnTo>
                    <a:pt x="526" y="20201"/>
                  </a:lnTo>
                  <a:lnTo>
                    <a:pt x="125" y="24738"/>
                  </a:lnTo>
                  <a:lnTo>
                    <a:pt x="0" y="27369"/>
                  </a:lnTo>
                  <a:lnTo>
                    <a:pt x="25" y="31605"/>
                  </a:lnTo>
                  <a:lnTo>
                    <a:pt x="201" y="34963"/>
                  </a:lnTo>
                  <a:lnTo>
                    <a:pt x="376" y="37745"/>
                  </a:lnTo>
                  <a:lnTo>
                    <a:pt x="902" y="41404"/>
                  </a:lnTo>
                  <a:cubicBezTo>
                    <a:pt x="902" y="41404"/>
                    <a:pt x="8321" y="55214"/>
                    <a:pt x="9424" y="56968"/>
                  </a:cubicBezTo>
                  <a:cubicBezTo>
                    <a:pt x="10527" y="58723"/>
                    <a:pt x="14461" y="63535"/>
                    <a:pt x="15138" y="64638"/>
                  </a:cubicBezTo>
                  <a:cubicBezTo>
                    <a:pt x="15790" y="65740"/>
                    <a:pt x="21053" y="69901"/>
                    <a:pt x="21053" y="69901"/>
                  </a:cubicBezTo>
                  <a:lnTo>
                    <a:pt x="22757" y="71179"/>
                  </a:lnTo>
                  <a:cubicBezTo>
                    <a:pt x="21028" y="63535"/>
                    <a:pt x="20101" y="56141"/>
                    <a:pt x="17995" y="48773"/>
                  </a:cubicBezTo>
                  <a:cubicBezTo>
                    <a:pt x="16742" y="43760"/>
                    <a:pt x="15890" y="37896"/>
                    <a:pt x="18396" y="34136"/>
                  </a:cubicBezTo>
                  <a:cubicBezTo>
                    <a:pt x="20903" y="29550"/>
                    <a:pt x="21329" y="24963"/>
                    <a:pt x="20502" y="19524"/>
                  </a:cubicBezTo>
                  <a:cubicBezTo>
                    <a:pt x="19248" y="13259"/>
                    <a:pt x="24261" y="7820"/>
                    <a:pt x="23409" y="1554"/>
                  </a:cubicBezTo>
                  <a:cubicBezTo>
                    <a:pt x="23409" y="928"/>
                    <a:pt x="22782" y="402"/>
                    <a:pt x="21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002;p55"/>
            <p:cNvSpPr/>
            <p:nvPr/>
          </p:nvSpPr>
          <p:spPr>
            <a:xfrm>
              <a:off x="1913050" y="1383475"/>
              <a:ext cx="468700" cy="640375"/>
            </a:xfrm>
            <a:custGeom>
              <a:avLst/>
              <a:gdLst/>
              <a:ahLst/>
              <a:cxnLst/>
              <a:rect l="l" t="t" r="r" b="b"/>
              <a:pathLst>
                <a:path w="18748" h="25615" extrusionOk="0">
                  <a:moveTo>
                    <a:pt x="18747" y="1"/>
                  </a:moveTo>
                  <a:lnTo>
                    <a:pt x="16316" y="1630"/>
                  </a:lnTo>
                  <a:lnTo>
                    <a:pt x="14336" y="4462"/>
                  </a:lnTo>
                  <a:lnTo>
                    <a:pt x="11053" y="6216"/>
                  </a:lnTo>
                  <a:lnTo>
                    <a:pt x="6216" y="10026"/>
                  </a:lnTo>
                  <a:lnTo>
                    <a:pt x="4988" y="11931"/>
                  </a:lnTo>
                  <a:lnTo>
                    <a:pt x="3660" y="14713"/>
                  </a:lnTo>
                  <a:lnTo>
                    <a:pt x="2356" y="17820"/>
                  </a:lnTo>
                  <a:lnTo>
                    <a:pt x="727" y="21931"/>
                  </a:lnTo>
                  <a:lnTo>
                    <a:pt x="0" y="24061"/>
                  </a:lnTo>
                  <a:cubicBezTo>
                    <a:pt x="51" y="24011"/>
                    <a:pt x="76" y="23986"/>
                    <a:pt x="126" y="23936"/>
                  </a:cubicBezTo>
                  <a:cubicBezTo>
                    <a:pt x="481" y="23581"/>
                    <a:pt x="836" y="23427"/>
                    <a:pt x="1181" y="23427"/>
                  </a:cubicBezTo>
                  <a:cubicBezTo>
                    <a:pt x="2055" y="23427"/>
                    <a:pt x="2866" y="24411"/>
                    <a:pt x="3459" y="25615"/>
                  </a:cubicBezTo>
                  <a:cubicBezTo>
                    <a:pt x="5965" y="24362"/>
                    <a:pt x="11805" y="25189"/>
                    <a:pt x="11404" y="21429"/>
                  </a:cubicBezTo>
                  <a:cubicBezTo>
                    <a:pt x="13058" y="21429"/>
                    <a:pt x="12657" y="23535"/>
                    <a:pt x="13910" y="23936"/>
                  </a:cubicBezTo>
                  <a:cubicBezTo>
                    <a:pt x="14311" y="22683"/>
                    <a:pt x="15163" y="21429"/>
                    <a:pt x="16818" y="21028"/>
                  </a:cubicBezTo>
                  <a:cubicBezTo>
                    <a:pt x="17168" y="21028"/>
                    <a:pt x="17519" y="20452"/>
                    <a:pt x="17870" y="19876"/>
                  </a:cubicBezTo>
                  <a:cubicBezTo>
                    <a:pt x="17018" y="19450"/>
                    <a:pt x="15990" y="19149"/>
                    <a:pt x="15163" y="18923"/>
                  </a:cubicBezTo>
                  <a:cubicBezTo>
                    <a:pt x="18246" y="12733"/>
                    <a:pt x="18121" y="6517"/>
                    <a:pt x="18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003;p55"/>
            <p:cNvSpPr/>
            <p:nvPr/>
          </p:nvSpPr>
          <p:spPr>
            <a:xfrm>
              <a:off x="4424975" y="2435500"/>
              <a:ext cx="19450" cy="484350"/>
            </a:xfrm>
            <a:custGeom>
              <a:avLst/>
              <a:gdLst/>
              <a:ahLst/>
              <a:cxnLst/>
              <a:rect l="l" t="t" r="r" b="b"/>
              <a:pathLst>
                <a:path w="778" h="19374" extrusionOk="0">
                  <a:moveTo>
                    <a:pt x="577" y="0"/>
                  </a:moveTo>
                  <a:lnTo>
                    <a:pt x="0" y="19374"/>
                  </a:lnTo>
                  <a:lnTo>
                    <a:pt x="777" y="19374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004;p55"/>
            <p:cNvSpPr/>
            <p:nvPr/>
          </p:nvSpPr>
          <p:spPr>
            <a:xfrm>
              <a:off x="4425600" y="2262550"/>
              <a:ext cx="22575" cy="171100"/>
            </a:xfrm>
            <a:custGeom>
              <a:avLst/>
              <a:gdLst/>
              <a:ahLst/>
              <a:cxnLst/>
              <a:rect l="l" t="t" r="r" b="b"/>
              <a:pathLst>
                <a:path w="903" h="6844" extrusionOk="0">
                  <a:moveTo>
                    <a:pt x="799" y="1"/>
                  </a:moveTo>
                  <a:cubicBezTo>
                    <a:pt x="619" y="1"/>
                    <a:pt x="1" y="2020"/>
                    <a:pt x="75" y="4287"/>
                  </a:cubicBezTo>
                  <a:cubicBezTo>
                    <a:pt x="150" y="5553"/>
                    <a:pt x="421" y="6843"/>
                    <a:pt x="548" y="6843"/>
                  </a:cubicBezTo>
                  <a:cubicBezTo>
                    <a:pt x="549" y="6843"/>
                    <a:pt x="550" y="6843"/>
                    <a:pt x="552" y="6843"/>
                  </a:cubicBezTo>
                  <a:cubicBezTo>
                    <a:pt x="652" y="6843"/>
                    <a:pt x="677" y="6392"/>
                    <a:pt x="752" y="4462"/>
                  </a:cubicBezTo>
                  <a:cubicBezTo>
                    <a:pt x="852" y="1480"/>
                    <a:pt x="902" y="1"/>
                    <a:pt x="802" y="1"/>
                  </a:cubicBezTo>
                  <a:cubicBezTo>
                    <a:pt x="801" y="1"/>
                    <a:pt x="800" y="1"/>
                    <a:pt x="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005;p55"/>
            <p:cNvSpPr/>
            <p:nvPr/>
          </p:nvSpPr>
          <p:spPr>
            <a:xfrm>
              <a:off x="4440000" y="2432000"/>
              <a:ext cx="165450" cy="52725"/>
            </a:xfrm>
            <a:custGeom>
              <a:avLst/>
              <a:gdLst/>
              <a:ahLst/>
              <a:cxnLst/>
              <a:rect l="l" t="t" r="r" b="b"/>
              <a:pathLst>
                <a:path w="6618" h="2109" extrusionOk="0">
                  <a:moveTo>
                    <a:pt x="409" y="1"/>
                  </a:moveTo>
                  <a:cubicBezTo>
                    <a:pt x="162" y="1"/>
                    <a:pt x="9" y="23"/>
                    <a:pt x="1" y="65"/>
                  </a:cubicBezTo>
                  <a:cubicBezTo>
                    <a:pt x="1" y="165"/>
                    <a:pt x="402" y="291"/>
                    <a:pt x="2256" y="867"/>
                  </a:cubicBezTo>
                  <a:cubicBezTo>
                    <a:pt x="4851" y="1664"/>
                    <a:pt x="6247" y="2109"/>
                    <a:pt x="6519" y="2109"/>
                  </a:cubicBezTo>
                  <a:cubicBezTo>
                    <a:pt x="6546" y="2109"/>
                    <a:pt x="6562" y="2104"/>
                    <a:pt x="6567" y="2095"/>
                  </a:cubicBezTo>
                  <a:cubicBezTo>
                    <a:pt x="6617" y="1920"/>
                    <a:pt x="4838" y="792"/>
                    <a:pt x="2607" y="291"/>
                  </a:cubicBezTo>
                  <a:cubicBezTo>
                    <a:pt x="1772" y="90"/>
                    <a:pt x="903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006;p55"/>
            <p:cNvSpPr/>
            <p:nvPr/>
          </p:nvSpPr>
          <p:spPr>
            <a:xfrm>
              <a:off x="4289000" y="2433875"/>
              <a:ext cx="152275" cy="86400"/>
            </a:xfrm>
            <a:custGeom>
              <a:avLst/>
              <a:gdLst/>
              <a:ahLst/>
              <a:cxnLst/>
              <a:rect l="l" t="t" r="r" b="b"/>
              <a:pathLst>
                <a:path w="6091" h="3456" extrusionOk="0">
                  <a:moveTo>
                    <a:pt x="5956" y="1"/>
                  </a:moveTo>
                  <a:cubicBezTo>
                    <a:pt x="5828" y="1"/>
                    <a:pt x="5355" y="260"/>
                    <a:pt x="3860" y="1118"/>
                  </a:cubicBezTo>
                  <a:cubicBezTo>
                    <a:pt x="1304" y="2597"/>
                    <a:pt x="1" y="3323"/>
                    <a:pt x="51" y="3424"/>
                  </a:cubicBezTo>
                  <a:cubicBezTo>
                    <a:pt x="60" y="3445"/>
                    <a:pt x="98" y="3455"/>
                    <a:pt x="161" y="3455"/>
                  </a:cubicBezTo>
                  <a:cubicBezTo>
                    <a:pt x="620" y="3455"/>
                    <a:pt x="2411" y="2893"/>
                    <a:pt x="4086" y="1769"/>
                  </a:cubicBezTo>
                  <a:cubicBezTo>
                    <a:pt x="5138" y="1043"/>
                    <a:pt x="6091" y="115"/>
                    <a:pt x="5991" y="15"/>
                  </a:cubicBezTo>
                  <a:cubicBezTo>
                    <a:pt x="5984" y="6"/>
                    <a:pt x="5973" y="1"/>
                    <a:pt x="5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007;p55"/>
            <p:cNvSpPr/>
            <p:nvPr/>
          </p:nvSpPr>
          <p:spPr>
            <a:xfrm>
              <a:off x="4435000" y="2429850"/>
              <a:ext cx="8150" cy="8175"/>
            </a:xfrm>
            <a:custGeom>
              <a:avLst/>
              <a:gdLst/>
              <a:ahLst/>
              <a:cxnLst/>
              <a:rect l="l" t="t" r="r" b="b"/>
              <a:pathLst>
                <a:path w="326" h="327" extrusionOk="0">
                  <a:moveTo>
                    <a:pt x="176" y="1"/>
                  </a:moveTo>
                  <a:cubicBezTo>
                    <a:pt x="75" y="1"/>
                    <a:pt x="0" y="76"/>
                    <a:pt x="0" y="151"/>
                  </a:cubicBezTo>
                  <a:cubicBezTo>
                    <a:pt x="0" y="251"/>
                    <a:pt x="75" y="326"/>
                    <a:pt x="176" y="326"/>
                  </a:cubicBezTo>
                  <a:cubicBezTo>
                    <a:pt x="251" y="326"/>
                    <a:pt x="326" y="251"/>
                    <a:pt x="326" y="151"/>
                  </a:cubicBezTo>
                  <a:cubicBezTo>
                    <a:pt x="326" y="76"/>
                    <a:pt x="251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008;p55"/>
            <p:cNvSpPr/>
            <p:nvPr/>
          </p:nvSpPr>
          <p:spPr>
            <a:xfrm>
              <a:off x="4794650" y="2435500"/>
              <a:ext cx="19450" cy="484350"/>
            </a:xfrm>
            <a:custGeom>
              <a:avLst/>
              <a:gdLst/>
              <a:ahLst/>
              <a:cxnLst/>
              <a:rect l="l" t="t" r="r" b="b"/>
              <a:pathLst>
                <a:path w="778" h="19374" extrusionOk="0">
                  <a:moveTo>
                    <a:pt x="577" y="0"/>
                  </a:moveTo>
                  <a:lnTo>
                    <a:pt x="0" y="19374"/>
                  </a:lnTo>
                  <a:lnTo>
                    <a:pt x="777" y="19374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009;p55"/>
            <p:cNvSpPr/>
            <p:nvPr/>
          </p:nvSpPr>
          <p:spPr>
            <a:xfrm>
              <a:off x="4730100" y="2279475"/>
              <a:ext cx="80225" cy="154900"/>
            </a:xfrm>
            <a:custGeom>
              <a:avLst/>
              <a:gdLst/>
              <a:ahLst/>
              <a:cxnLst/>
              <a:rect l="l" t="t" r="r" b="b"/>
              <a:pathLst>
                <a:path w="3209" h="6196" extrusionOk="0">
                  <a:moveTo>
                    <a:pt x="179" y="0"/>
                  </a:moveTo>
                  <a:cubicBezTo>
                    <a:pt x="178" y="0"/>
                    <a:pt x="177" y="0"/>
                    <a:pt x="176" y="1"/>
                  </a:cubicBezTo>
                  <a:cubicBezTo>
                    <a:pt x="1" y="76"/>
                    <a:pt x="377" y="2181"/>
                    <a:pt x="1530" y="4161"/>
                  </a:cubicBezTo>
                  <a:cubicBezTo>
                    <a:pt x="2134" y="5225"/>
                    <a:pt x="2948" y="6195"/>
                    <a:pt x="3118" y="6195"/>
                  </a:cubicBezTo>
                  <a:cubicBezTo>
                    <a:pt x="3124" y="6195"/>
                    <a:pt x="3129" y="6194"/>
                    <a:pt x="3134" y="6191"/>
                  </a:cubicBezTo>
                  <a:cubicBezTo>
                    <a:pt x="3209" y="6166"/>
                    <a:pt x="3033" y="5765"/>
                    <a:pt x="2181" y="3986"/>
                  </a:cubicBezTo>
                  <a:cubicBezTo>
                    <a:pt x="915" y="1329"/>
                    <a:pt x="288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010;p55"/>
            <p:cNvSpPr/>
            <p:nvPr/>
          </p:nvSpPr>
          <p:spPr>
            <a:xfrm>
              <a:off x="4807800" y="2399300"/>
              <a:ext cx="169825" cy="35725"/>
            </a:xfrm>
            <a:custGeom>
              <a:avLst/>
              <a:gdLst/>
              <a:ahLst/>
              <a:cxnLst/>
              <a:rect l="l" t="t" r="r" b="b"/>
              <a:pathLst>
                <a:path w="6793" h="1429" extrusionOk="0">
                  <a:moveTo>
                    <a:pt x="5511" y="1"/>
                  </a:moveTo>
                  <a:cubicBezTo>
                    <a:pt x="4692" y="1"/>
                    <a:pt x="3572" y="98"/>
                    <a:pt x="2432" y="396"/>
                  </a:cubicBezTo>
                  <a:cubicBezTo>
                    <a:pt x="1204" y="721"/>
                    <a:pt x="1" y="1273"/>
                    <a:pt x="51" y="1398"/>
                  </a:cubicBezTo>
                  <a:cubicBezTo>
                    <a:pt x="57" y="1417"/>
                    <a:pt x="89" y="1428"/>
                    <a:pt x="166" y="1428"/>
                  </a:cubicBezTo>
                  <a:cubicBezTo>
                    <a:pt x="390" y="1428"/>
                    <a:pt x="993" y="1334"/>
                    <a:pt x="2432" y="1072"/>
                  </a:cubicBezTo>
                  <a:cubicBezTo>
                    <a:pt x="5339" y="546"/>
                    <a:pt x="6793" y="270"/>
                    <a:pt x="6793" y="170"/>
                  </a:cubicBezTo>
                  <a:cubicBezTo>
                    <a:pt x="6780" y="85"/>
                    <a:pt x="6277" y="1"/>
                    <a:pt x="5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011;p55"/>
            <p:cNvSpPr/>
            <p:nvPr/>
          </p:nvSpPr>
          <p:spPr>
            <a:xfrm>
              <a:off x="4713825" y="2434825"/>
              <a:ext cx="97125" cy="144925"/>
            </a:xfrm>
            <a:custGeom>
              <a:avLst/>
              <a:gdLst/>
              <a:ahLst/>
              <a:cxnLst/>
              <a:rect l="l" t="t" r="r" b="b"/>
              <a:pathLst>
                <a:path w="3885" h="5797" extrusionOk="0">
                  <a:moveTo>
                    <a:pt x="3752" y="1"/>
                  </a:moveTo>
                  <a:cubicBezTo>
                    <a:pt x="3667" y="1"/>
                    <a:pt x="3400" y="381"/>
                    <a:pt x="2381" y="1982"/>
                  </a:cubicBezTo>
                  <a:cubicBezTo>
                    <a:pt x="777" y="4488"/>
                    <a:pt x="0" y="5716"/>
                    <a:pt x="50" y="5792"/>
                  </a:cubicBezTo>
                  <a:cubicBezTo>
                    <a:pt x="55" y="5795"/>
                    <a:pt x="62" y="5797"/>
                    <a:pt x="70" y="5797"/>
                  </a:cubicBezTo>
                  <a:cubicBezTo>
                    <a:pt x="305" y="5797"/>
                    <a:pt x="1815" y="4397"/>
                    <a:pt x="2857" y="2458"/>
                  </a:cubicBezTo>
                  <a:cubicBezTo>
                    <a:pt x="3484" y="1330"/>
                    <a:pt x="3885" y="77"/>
                    <a:pt x="3760" y="2"/>
                  </a:cubicBezTo>
                  <a:cubicBezTo>
                    <a:pt x="3757" y="1"/>
                    <a:pt x="3755" y="1"/>
                    <a:pt x="3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012;p55"/>
            <p:cNvSpPr/>
            <p:nvPr/>
          </p:nvSpPr>
          <p:spPr>
            <a:xfrm>
              <a:off x="4804675" y="2429850"/>
              <a:ext cx="8150" cy="8175"/>
            </a:xfrm>
            <a:custGeom>
              <a:avLst/>
              <a:gdLst/>
              <a:ahLst/>
              <a:cxnLst/>
              <a:rect l="l" t="t" r="r" b="b"/>
              <a:pathLst>
                <a:path w="326" h="327" extrusionOk="0">
                  <a:moveTo>
                    <a:pt x="151" y="1"/>
                  </a:moveTo>
                  <a:cubicBezTo>
                    <a:pt x="75" y="1"/>
                    <a:pt x="0" y="76"/>
                    <a:pt x="0" y="151"/>
                  </a:cubicBezTo>
                  <a:cubicBezTo>
                    <a:pt x="0" y="251"/>
                    <a:pt x="75" y="326"/>
                    <a:pt x="151" y="326"/>
                  </a:cubicBezTo>
                  <a:cubicBezTo>
                    <a:pt x="251" y="326"/>
                    <a:pt x="326" y="251"/>
                    <a:pt x="326" y="151"/>
                  </a:cubicBezTo>
                  <a:cubicBezTo>
                    <a:pt x="326" y="76"/>
                    <a:pt x="251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013;p55"/>
            <p:cNvSpPr/>
            <p:nvPr/>
          </p:nvSpPr>
          <p:spPr>
            <a:xfrm>
              <a:off x="5243275" y="2446775"/>
              <a:ext cx="19450" cy="484350"/>
            </a:xfrm>
            <a:custGeom>
              <a:avLst/>
              <a:gdLst/>
              <a:ahLst/>
              <a:cxnLst/>
              <a:rect l="l" t="t" r="r" b="b"/>
              <a:pathLst>
                <a:path w="778" h="19374" extrusionOk="0">
                  <a:moveTo>
                    <a:pt x="602" y="0"/>
                  </a:moveTo>
                  <a:lnTo>
                    <a:pt x="0" y="19374"/>
                  </a:lnTo>
                  <a:lnTo>
                    <a:pt x="777" y="19374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014;p55"/>
            <p:cNvSpPr/>
            <p:nvPr/>
          </p:nvSpPr>
          <p:spPr>
            <a:xfrm>
              <a:off x="5090375" y="2400175"/>
              <a:ext cx="167325" cy="47250"/>
            </a:xfrm>
            <a:custGeom>
              <a:avLst/>
              <a:gdLst/>
              <a:ahLst/>
              <a:cxnLst/>
              <a:rect l="l" t="t" r="r" b="b"/>
              <a:pathLst>
                <a:path w="6693" h="1890" extrusionOk="0">
                  <a:moveTo>
                    <a:pt x="112" y="0"/>
                  </a:moveTo>
                  <a:cubicBezTo>
                    <a:pt x="90" y="0"/>
                    <a:pt x="78" y="3"/>
                    <a:pt x="76" y="10"/>
                  </a:cubicBezTo>
                  <a:cubicBezTo>
                    <a:pt x="1" y="185"/>
                    <a:pt x="1830" y="1263"/>
                    <a:pt x="4086" y="1689"/>
                  </a:cubicBezTo>
                  <a:cubicBezTo>
                    <a:pt x="4849" y="1826"/>
                    <a:pt x="5640" y="1889"/>
                    <a:pt x="6147" y="1889"/>
                  </a:cubicBezTo>
                  <a:cubicBezTo>
                    <a:pt x="6474" y="1889"/>
                    <a:pt x="6683" y="1863"/>
                    <a:pt x="6693" y="1814"/>
                  </a:cubicBezTo>
                  <a:cubicBezTo>
                    <a:pt x="6693" y="1714"/>
                    <a:pt x="6267" y="1589"/>
                    <a:pt x="4387" y="1087"/>
                  </a:cubicBezTo>
                  <a:cubicBezTo>
                    <a:pt x="1769" y="375"/>
                    <a:pt x="350" y="0"/>
                    <a:pt x="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015;p55"/>
            <p:cNvSpPr/>
            <p:nvPr/>
          </p:nvSpPr>
          <p:spPr>
            <a:xfrm>
              <a:off x="5254550" y="2296275"/>
              <a:ext cx="91500" cy="148675"/>
            </a:xfrm>
            <a:custGeom>
              <a:avLst/>
              <a:gdLst/>
              <a:ahLst/>
              <a:cxnLst/>
              <a:rect l="l" t="t" r="r" b="b"/>
              <a:pathLst>
                <a:path w="3660" h="5947" extrusionOk="0">
                  <a:moveTo>
                    <a:pt x="3566" y="1"/>
                  </a:moveTo>
                  <a:cubicBezTo>
                    <a:pt x="3338" y="1"/>
                    <a:pt x="1874" y="1474"/>
                    <a:pt x="928" y="3464"/>
                  </a:cubicBezTo>
                  <a:cubicBezTo>
                    <a:pt x="351" y="4617"/>
                    <a:pt x="0" y="5870"/>
                    <a:pt x="126" y="5945"/>
                  </a:cubicBezTo>
                  <a:cubicBezTo>
                    <a:pt x="128" y="5946"/>
                    <a:pt x="130" y="5946"/>
                    <a:pt x="133" y="5946"/>
                  </a:cubicBezTo>
                  <a:cubicBezTo>
                    <a:pt x="217" y="5946"/>
                    <a:pt x="481" y="5544"/>
                    <a:pt x="1429" y="3915"/>
                  </a:cubicBezTo>
                  <a:cubicBezTo>
                    <a:pt x="2908" y="1359"/>
                    <a:pt x="3659" y="80"/>
                    <a:pt x="3584" y="5"/>
                  </a:cubicBezTo>
                  <a:cubicBezTo>
                    <a:pt x="3580" y="2"/>
                    <a:pt x="3573" y="1"/>
                    <a:pt x="3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016;p55"/>
            <p:cNvSpPr/>
            <p:nvPr/>
          </p:nvSpPr>
          <p:spPr>
            <a:xfrm>
              <a:off x="5255800" y="2446050"/>
              <a:ext cx="55775" cy="164275"/>
            </a:xfrm>
            <a:custGeom>
              <a:avLst/>
              <a:gdLst/>
              <a:ahLst/>
              <a:cxnLst/>
              <a:rect l="l" t="t" r="r" b="b"/>
              <a:pathLst>
                <a:path w="2231" h="6571" extrusionOk="0">
                  <a:moveTo>
                    <a:pt x="89" y="1"/>
                  </a:moveTo>
                  <a:cubicBezTo>
                    <a:pt x="84" y="1"/>
                    <a:pt x="79" y="2"/>
                    <a:pt x="76" y="4"/>
                  </a:cubicBezTo>
                  <a:cubicBezTo>
                    <a:pt x="0" y="29"/>
                    <a:pt x="101" y="455"/>
                    <a:pt x="677" y="2335"/>
                  </a:cubicBezTo>
                  <a:cubicBezTo>
                    <a:pt x="1529" y="5167"/>
                    <a:pt x="1955" y="6571"/>
                    <a:pt x="2056" y="6571"/>
                  </a:cubicBezTo>
                  <a:cubicBezTo>
                    <a:pt x="2231" y="6521"/>
                    <a:pt x="2181" y="4390"/>
                    <a:pt x="1354" y="2260"/>
                  </a:cubicBezTo>
                  <a:cubicBezTo>
                    <a:pt x="892" y="1119"/>
                    <a:pt x="243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017;p55"/>
            <p:cNvSpPr/>
            <p:nvPr/>
          </p:nvSpPr>
          <p:spPr>
            <a:xfrm>
              <a:off x="5253925" y="244050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51" y="1"/>
                  </a:moveTo>
                  <a:cubicBezTo>
                    <a:pt x="50" y="1"/>
                    <a:pt x="0" y="76"/>
                    <a:pt x="0" y="176"/>
                  </a:cubicBezTo>
                  <a:cubicBezTo>
                    <a:pt x="0" y="251"/>
                    <a:pt x="50" y="327"/>
                    <a:pt x="151" y="327"/>
                  </a:cubicBezTo>
                  <a:cubicBezTo>
                    <a:pt x="251" y="327"/>
                    <a:pt x="326" y="251"/>
                    <a:pt x="326" y="176"/>
                  </a:cubicBezTo>
                  <a:cubicBezTo>
                    <a:pt x="326" y="76"/>
                    <a:pt x="251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018;p55"/>
            <p:cNvSpPr/>
            <p:nvPr/>
          </p:nvSpPr>
          <p:spPr>
            <a:xfrm>
              <a:off x="1438725" y="2915450"/>
              <a:ext cx="4721225" cy="2057675"/>
            </a:xfrm>
            <a:custGeom>
              <a:avLst/>
              <a:gdLst/>
              <a:ahLst/>
              <a:cxnLst/>
              <a:rect l="l" t="t" r="r" b="b"/>
              <a:pathLst>
                <a:path w="188849" h="82307" extrusionOk="0">
                  <a:moveTo>
                    <a:pt x="1" y="0"/>
                  </a:moveTo>
                  <a:lnTo>
                    <a:pt x="1" y="0"/>
                  </a:lnTo>
                  <a:cubicBezTo>
                    <a:pt x="402" y="2607"/>
                    <a:pt x="903" y="5163"/>
                    <a:pt x="1505" y="7720"/>
                  </a:cubicBezTo>
                  <a:cubicBezTo>
                    <a:pt x="6668" y="29274"/>
                    <a:pt x="19099" y="48346"/>
                    <a:pt x="36041" y="61780"/>
                  </a:cubicBezTo>
                  <a:cubicBezTo>
                    <a:pt x="52157" y="74587"/>
                    <a:pt x="72382" y="82307"/>
                    <a:pt x="94312" y="82307"/>
                  </a:cubicBezTo>
                  <a:cubicBezTo>
                    <a:pt x="142533" y="82307"/>
                    <a:pt x="181105" y="55840"/>
                    <a:pt x="188849" y="126"/>
                  </a:cubicBezTo>
                  <a:lnTo>
                    <a:pt x="149676" y="101"/>
                  </a:lnTo>
                  <a:lnTo>
                    <a:pt x="138924" y="1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7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019;p55"/>
            <p:cNvSpPr/>
            <p:nvPr/>
          </p:nvSpPr>
          <p:spPr>
            <a:xfrm>
              <a:off x="1476325" y="2917950"/>
              <a:ext cx="3709950" cy="1542025"/>
            </a:xfrm>
            <a:custGeom>
              <a:avLst/>
              <a:gdLst/>
              <a:ahLst/>
              <a:cxnLst/>
              <a:rect l="l" t="t" r="r" b="b"/>
              <a:pathLst>
                <a:path w="148398" h="61681" extrusionOk="0">
                  <a:moveTo>
                    <a:pt x="137420" y="1"/>
                  </a:moveTo>
                  <a:cubicBezTo>
                    <a:pt x="132382" y="577"/>
                    <a:pt x="127269" y="1304"/>
                    <a:pt x="122006" y="2256"/>
                  </a:cubicBezTo>
                  <a:cubicBezTo>
                    <a:pt x="112407" y="3910"/>
                    <a:pt x="104061" y="8522"/>
                    <a:pt x="94437" y="9349"/>
                  </a:cubicBezTo>
                  <a:cubicBezTo>
                    <a:pt x="85129" y="10129"/>
                    <a:pt x="75735" y="10454"/>
                    <a:pt x="66334" y="10454"/>
                  </a:cubicBezTo>
                  <a:cubicBezTo>
                    <a:pt x="55485" y="10454"/>
                    <a:pt x="44628" y="10020"/>
                    <a:pt x="33886" y="9349"/>
                  </a:cubicBezTo>
                  <a:cubicBezTo>
                    <a:pt x="22457" y="8973"/>
                    <a:pt x="11354" y="7645"/>
                    <a:pt x="1" y="7620"/>
                  </a:cubicBezTo>
                  <a:lnTo>
                    <a:pt x="1" y="7620"/>
                  </a:lnTo>
                  <a:cubicBezTo>
                    <a:pt x="5164" y="29174"/>
                    <a:pt x="17595" y="48246"/>
                    <a:pt x="34537" y="61680"/>
                  </a:cubicBezTo>
                  <a:cubicBezTo>
                    <a:pt x="40953" y="59876"/>
                    <a:pt x="47495" y="58572"/>
                    <a:pt x="54337" y="58221"/>
                  </a:cubicBezTo>
                  <a:cubicBezTo>
                    <a:pt x="60602" y="58221"/>
                    <a:pt x="66467" y="52783"/>
                    <a:pt x="72733" y="49876"/>
                  </a:cubicBezTo>
                  <a:cubicBezTo>
                    <a:pt x="74269" y="49170"/>
                    <a:pt x="75994" y="48983"/>
                    <a:pt x="77781" y="48983"/>
                  </a:cubicBezTo>
                  <a:cubicBezTo>
                    <a:pt x="79816" y="48983"/>
                    <a:pt x="81932" y="49226"/>
                    <a:pt x="83941" y="49226"/>
                  </a:cubicBezTo>
                  <a:cubicBezTo>
                    <a:pt x="85435" y="49226"/>
                    <a:pt x="86871" y="49091"/>
                    <a:pt x="88172" y="48622"/>
                  </a:cubicBezTo>
                  <a:cubicBezTo>
                    <a:pt x="105715" y="41104"/>
                    <a:pt x="124112" y="38597"/>
                    <a:pt x="139149" y="27319"/>
                  </a:cubicBezTo>
                  <a:cubicBezTo>
                    <a:pt x="143310" y="23961"/>
                    <a:pt x="144563" y="17294"/>
                    <a:pt x="147069" y="11429"/>
                  </a:cubicBezTo>
                  <a:cubicBezTo>
                    <a:pt x="148397" y="7795"/>
                    <a:pt x="147094" y="3359"/>
                    <a:pt x="148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020;p55"/>
            <p:cNvSpPr/>
            <p:nvPr/>
          </p:nvSpPr>
          <p:spPr>
            <a:xfrm>
              <a:off x="1438725" y="2915450"/>
              <a:ext cx="3473100" cy="263875"/>
            </a:xfrm>
            <a:custGeom>
              <a:avLst/>
              <a:gdLst/>
              <a:ahLst/>
              <a:cxnLst/>
              <a:rect l="l" t="t" r="r" b="b"/>
              <a:pathLst>
                <a:path w="138924" h="10555" extrusionOk="0">
                  <a:moveTo>
                    <a:pt x="1" y="0"/>
                  </a:moveTo>
                  <a:lnTo>
                    <a:pt x="1" y="0"/>
                  </a:lnTo>
                  <a:cubicBezTo>
                    <a:pt x="402" y="2607"/>
                    <a:pt x="903" y="5163"/>
                    <a:pt x="1505" y="7720"/>
                  </a:cubicBezTo>
                  <a:cubicBezTo>
                    <a:pt x="12858" y="7745"/>
                    <a:pt x="23961" y="9073"/>
                    <a:pt x="35390" y="9449"/>
                  </a:cubicBezTo>
                  <a:cubicBezTo>
                    <a:pt x="46132" y="10120"/>
                    <a:pt x="56989" y="10554"/>
                    <a:pt x="67838" y="10554"/>
                  </a:cubicBezTo>
                  <a:cubicBezTo>
                    <a:pt x="77239" y="10554"/>
                    <a:pt x="86633" y="10229"/>
                    <a:pt x="95941" y="9449"/>
                  </a:cubicBezTo>
                  <a:cubicBezTo>
                    <a:pt x="105565" y="8622"/>
                    <a:pt x="113911" y="4010"/>
                    <a:pt x="123510" y="2356"/>
                  </a:cubicBezTo>
                  <a:cubicBezTo>
                    <a:pt x="128773" y="1404"/>
                    <a:pt x="133886" y="677"/>
                    <a:pt x="138924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021;p55"/>
            <p:cNvSpPr/>
            <p:nvPr/>
          </p:nvSpPr>
          <p:spPr>
            <a:xfrm>
              <a:off x="2339750" y="2917950"/>
              <a:ext cx="3820200" cy="2055175"/>
            </a:xfrm>
            <a:custGeom>
              <a:avLst/>
              <a:gdLst/>
              <a:ahLst/>
              <a:cxnLst/>
              <a:rect l="l" t="t" r="r" b="b"/>
              <a:pathLst>
                <a:path w="152808" h="82207" extrusionOk="0">
                  <a:moveTo>
                    <a:pt x="113635" y="1"/>
                  </a:moveTo>
                  <a:lnTo>
                    <a:pt x="113635" y="1"/>
                  </a:lnTo>
                  <a:cubicBezTo>
                    <a:pt x="112557" y="3359"/>
                    <a:pt x="113860" y="7795"/>
                    <a:pt x="112532" y="11429"/>
                  </a:cubicBezTo>
                  <a:cubicBezTo>
                    <a:pt x="110026" y="17294"/>
                    <a:pt x="108773" y="23961"/>
                    <a:pt x="104612" y="27319"/>
                  </a:cubicBezTo>
                  <a:cubicBezTo>
                    <a:pt x="89575" y="38597"/>
                    <a:pt x="71178" y="41104"/>
                    <a:pt x="53635" y="48622"/>
                  </a:cubicBezTo>
                  <a:cubicBezTo>
                    <a:pt x="52334" y="49091"/>
                    <a:pt x="50898" y="49226"/>
                    <a:pt x="49404" y="49226"/>
                  </a:cubicBezTo>
                  <a:cubicBezTo>
                    <a:pt x="47395" y="49226"/>
                    <a:pt x="45279" y="48983"/>
                    <a:pt x="43244" y="48983"/>
                  </a:cubicBezTo>
                  <a:cubicBezTo>
                    <a:pt x="41457" y="48983"/>
                    <a:pt x="39732" y="49170"/>
                    <a:pt x="38196" y="49876"/>
                  </a:cubicBezTo>
                  <a:cubicBezTo>
                    <a:pt x="31930" y="52783"/>
                    <a:pt x="26065" y="58221"/>
                    <a:pt x="19800" y="58221"/>
                  </a:cubicBezTo>
                  <a:cubicBezTo>
                    <a:pt x="12958" y="58572"/>
                    <a:pt x="6416" y="59876"/>
                    <a:pt x="0" y="61680"/>
                  </a:cubicBezTo>
                  <a:cubicBezTo>
                    <a:pt x="16116" y="74487"/>
                    <a:pt x="36341" y="82207"/>
                    <a:pt x="58271" y="82207"/>
                  </a:cubicBezTo>
                  <a:cubicBezTo>
                    <a:pt x="106492" y="82207"/>
                    <a:pt x="145064" y="55740"/>
                    <a:pt x="152808" y="26"/>
                  </a:cubicBezTo>
                  <a:lnTo>
                    <a:pt x="1136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022;p55"/>
            <p:cNvSpPr/>
            <p:nvPr/>
          </p:nvSpPr>
          <p:spPr>
            <a:xfrm>
              <a:off x="2793300" y="2478825"/>
              <a:ext cx="3049625" cy="450425"/>
            </a:xfrm>
            <a:custGeom>
              <a:avLst/>
              <a:gdLst/>
              <a:ahLst/>
              <a:cxnLst/>
              <a:rect l="l" t="t" r="r" b="b"/>
              <a:pathLst>
                <a:path w="121985" h="18017" extrusionOk="0">
                  <a:moveTo>
                    <a:pt x="87293" y="1"/>
                  </a:moveTo>
                  <a:cubicBezTo>
                    <a:pt x="87106" y="1"/>
                    <a:pt x="86923" y="16"/>
                    <a:pt x="86746" y="47"/>
                  </a:cubicBezTo>
                  <a:cubicBezTo>
                    <a:pt x="81508" y="999"/>
                    <a:pt x="81834" y="8518"/>
                    <a:pt x="81834" y="8518"/>
                  </a:cubicBezTo>
                  <a:cubicBezTo>
                    <a:pt x="81834" y="8518"/>
                    <a:pt x="81232" y="5034"/>
                    <a:pt x="79002" y="3380"/>
                  </a:cubicBezTo>
                  <a:cubicBezTo>
                    <a:pt x="78133" y="2741"/>
                    <a:pt x="76966" y="2444"/>
                    <a:pt x="75697" y="2444"/>
                  </a:cubicBezTo>
                  <a:cubicBezTo>
                    <a:pt x="73231" y="2444"/>
                    <a:pt x="70379" y="3566"/>
                    <a:pt x="68575" y="5485"/>
                  </a:cubicBezTo>
                  <a:cubicBezTo>
                    <a:pt x="65593" y="8593"/>
                    <a:pt x="65017" y="13004"/>
                    <a:pt x="65017" y="13004"/>
                  </a:cubicBezTo>
                  <a:cubicBezTo>
                    <a:pt x="65017" y="13004"/>
                    <a:pt x="62220" y="8510"/>
                    <a:pt x="54642" y="8510"/>
                  </a:cubicBezTo>
                  <a:cubicBezTo>
                    <a:pt x="54460" y="8510"/>
                    <a:pt x="54276" y="8513"/>
                    <a:pt x="54089" y="8518"/>
                  </a:cubicBezTo>
                  <a:cubicBezTo>
                    <a:pt x="48625" y="8643"/>
                    <a:pt x="47748" y="12728"/>
                    <a:pt x="47748" y="12728"/>
                  </a:cubicBezTo>
                  <a:cubicBezTo>
                    <a:pt x="47748" y="12728"/>
                    <a:pt x="48300" y="3906"/>
                    <a:pt x="42184" y="3280"/>
                  </a:cubicBezTo>
                  <a:cubicBezTo>
                    <a:pt x="41737" y="3234"/>
                    <a:pt x="41314" y="3213"/>
                    <a:pt x="40915" y="3213"/>
                  </a:cubicBezTo>
                  <a:cubicBezTo>
                    <a:pt x="33822" y="3213"/>
                    <a:pt x="34114" y="9997"/>
                    <a:pt x="34114" y="9997"/>
                  </a:cubicBezTo>
                  <a:cubicBezTo>
                    <a:pt x="34114" y="9997"/>
                    <a:pt x="33813" y="5335"/>
                    <a:pt x="27773" y="5134"/>
                  </a:cubicBezTo>
                  <a:cubicBezTo>
                    <a:pt x="27666" y="5131"/>
                    <a:pt x="27560" y="5129"/>
                    <a:pt x="27457" y="5129"/>
                  </a:cubicBezTo>
                  <a:cubicBezTo>
                    <a:pt x="23393" y="5129"/>
                    <a:pt x="22200" y="8074"/>
                    <a:pt x="21851" y="9904"/>
                  </a:cubicBezTo>
                  <a:lnTo>
                    <a:pt x="21851" y="9904"/>
                  </a:lnTo>
                  <a:cubicBezTo>
                    <a:pt x="21733" y="9127"/>
                    <a:pt x="21275" y="8124"/>
                    <a:pt x="19954" y="7139"/>
                  </a:cubicBezTo>
                  <a:cubicBezTo>
                    <a:pt x="18645" y="6134"/>
                    <a:pt x="16878" y="5657"/>
                    <a:pt x="15113" y="5657"/>
                  </a:cubicBezTo>
                  <a:cubicBezTo>
                    <a:pt x="14108" y="5657"/>
                    <a:pt x="13103" y="5812"/>
                    <a:pt x="12184" y="6112"/>
                  </a:cubicBezTo>
                  <a:cubicBezTo>
                    <a:pt x="8074" y="7440"/>
                    <a:pt x="7848" y="10272"/>
                    <a:pt x="7848" y="10272"/>
                  </a:cubicBezTo>
                  <a:cubicBezTo>
                    <a:pt x="7848" y="10272"/>
                    <a:pt x="6370" y="8518"/>
                    <a:pt x="5066" y="8192"/>
                  </a:cubicBezTo>
                  <a:cubicBezTo>
                    <a:pt x="4939" y="8161"/>
                    <a:pt x="4803" y="8145"/>
                    <a:pt x="4660" y="8145"/>
                  </a:cubicBezTo>
                  <a:cubicBezTo>
                    <a:pt x="2862" y="8145"/>
                    <a:pt x="1" y="10549"/>
                    <a:pt x="279" y="13405"/>
                  </a:cubicBezTo>
                  <a:cubicBezTo>
                    <a:pt x="455" y="15535"/>
                    <a:pt x="2334" y="17440"/>
                    <a:pt x="4866" y="17791"/>
                  </a:cubicBezTo>
                  <a:lnTo>
                    <a:pt x="118902" y="18017"/>
                  </a:lnTo>
                  <a:cubicBezTo>
                    <a:pt x="120982" y="16337"/>
                    <a:pt x="121984" y="13831"/>
                    <a:pt x="121433" y="11550"/>
                  </a:cubicBezTo>
                  <a:cubicBezTo>
                    <a:pt x="120856" y="9069"/>
                    <a:pt x="118676" y="7866"/>
                    <a:pt x="118074" y="7566"/>
                  </a:cubicBezTo>
                  <a:cubicBezTo>
                    <a:pt x="117073" y="7065"/>
                    <a:pt x="115812" y="6907"/>
                    <a:pt x="114619" y="6907"/>
                  </a:cubicBezTo>
                  <a:cubicBezTo>
                    <a:pt x="112587" y="6907"/>
                    <a:pt x="110756" y="7365"/>
                    <a:pt x="110756" y="7365"/>
                  </a:cubicBezTo>
                  <a:cubicBezTo>
                    <a:pt x="110756" y="7365"/>
                    <a:pt x="109929" y="874"/>
                    <a:pt x="100305" y="874"/>
                  </a:cubicBezTo>
                  <a:cubicBezTo>
                    <a:pt x="96529" y="874"/>
                    <a:pt x="94092" y="7174"/>
                    <a:pt x="92927" y="7174"/>
                  </a:cubicBezTo>
                  <a:cubicBezTo>
                    <a:pt x="92877" y="7174"/>
                    <a:pt x="92831" y="7163"/>
                    <a:pt x="92786" y="7139"/>
                  </a:cubicBezTo>
                  <a:cubicBezTo>
                    <a:pt x="92260" y="6864"/>
                    <a:pt x="93062" y="5385"/>
                    <a:pt x="92385" y="3606"/>
                  </a:cubicBezTo>
                  <a:cubicBezTo>
                    <a:pt x="91608" y="1595"/>
                    <a:pt x="89227" y="1"/>
                    <a:pt x="87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023;p55"/>
            <p:cNvSpPr/>
            <p:nvPr/>
          </p:nvSpPr>
          <p:spPr>
            <a:xfrm>
              <a:off x="1912300" y="2560775"/>
              <a:ext cx="2744525" cy="366600"/>
            </a:xfrm>
            <a:custGeom>
              <a:avLst/>
              <a:gdLst/>
              <a:ahLst/>
              <a:cxnLst/>
              <a:rect l="l" t="t" r="r" b="b"/>
              <a:pathLst>
                <a:path w="109781" h="14664" extrusionOk="0">
                  <a:moveTo>
                    <a:pt x="79071" y="1"/>
                  </a:moveTo>
                  <a:cubicBezTo>
                    <a:pt x="78207" y="1"/>
                    <a:pt x="77377" y="93"/>
                    <a:pt x="76773" y="202"/>
                  </a:cubicBezTo>
                  <a:cubicBezTo>
                    <a:pt x="73069" y="852"/>
                    <a:pt x="73268" y="4136"/>
                    <a:pt x="73522" y="5510"/>
                  </a:cubicBezTo>
                  <a:lnTo>
                    <a:pt x="73522" y="5510"/>
                  </a:lnTo>
                  <a:cubicBezTo>
                    <a:pt x="73254" y="4525"/>
                    <a:pt x="72564" y="2579"/>
                    <a:pt x="71108" y="1506"/>
                  </a:cubicBezTo>
                  <a:cubicBezTo>
                    <a:pt x="70322" y="924"/>
                    <a:pt x="69267" y="655"/>
                    <a:pt x="68120" y="655"/>
                  </a:cubicBezTo>
                  <a:cubicBezTo>
                    <a:pt x="65904" y="655"/>
                    <a:pt x="63345" y="1659"/>
                    <a:pt x="61710" y="3360"/>
                  </a:cubicBezTo>
                  <a:cubicBezTo>
                    <a:pt x="59053" y="6192"/>
                    <a:pt x="58527" y="10152"/>
                    <a:pt x="58527" y="10152"/>
                  </a:cubicBezTo>
                  <a:cubicBezTo>
                    <a:pt x="58527" y="10152"/>
                    <a:pt x="56001" y="6087"/>
                    <a:pt x="49111" y="6087"/>
                  </a:cubicBezTo>
                  <a:cubicBezTo>
                    <a:pt x="48968" y="6087"/>
                    <a:pt x="48824" y="6088"/>
                    <a:pt x="48677" y="6092"/>
                  </a:cubicBezTo>
                  <a:cubicBezTo>
                    <a:pt x="43765" y="6242"/>
                    <a:pt x="42988" y="9902"/>
                    <a:pt x="42988" y="9902"/>
                  </a:cubicBezTo>
                  <a:cubicBezTo>
                    <a:pt x="42988" y="9902"/>
                    <a:pt x="43489" y="1957"/>
                    <a:pt x="37975" y="1405"/>
                  </a:cubicBezTo>
                  <a:cubicBezTo>
                    <a:pt x="37567" y="1363"/>
                    <a:pt x="37182" y="1344"/>
                    <a:pt x="36819" y="1344"/>
                  </a:cubicBezTo>
                  <a:cubicBezTo>
                    <a:pt x="30438" y="1344"/>
                    <a:pt x="30707" y="7445"/>
                    <a:pt x="30707" y="7445"/>
                  </a:cubicBezTo>
                  <a:cubicBezTo>
                    <a:pt x="30707" y="7445"/>
                    <a:pt x="30457" y="3260"/>
                    <a:pt x="24993" y="3059"/>
                  </a:cubicBezTo>
                  <a:cubicBezTo>
                    <a:pt x="24898" y="3056"/>
                    <a:pt x="24804" y="3054"/>
                    <a:pt x="24713" y="3054"/>
                  </a:cubicBezTo>
                  <a:cubicBezTo>
                    <a:pt x="21043" y="3054"/>
                    <a:pt x="19982" y="5732"/>
                    <a:pt x="19677" y="7383"/>
                  </a:cubicBezTo>
                  <a:lnTo>
                    <a:pt x="19677" y="7383"/>
                  </a:lnTo>
                  <a:cubicBezTo>
                    <a:pt x="19572" y="6677"/>
                    <a:pt x="19164" y="5762"/>
                    <a:pt x="17975" y="4864"/>
                  </a:cubicBezTo>
                  <a:cubicBezTo>
                    <a:pt x="16773" y="3966"/>
                    <a:pt x="15170" y="3540"/>
                    <a:pt x="13574" y="3540"/>
                  </a:cubicBezTo>
                  <a:cubicBezTo>
                    <a:pt x="12675" y="3540"/>
                    <a:pt x="11779" y="3675"/>
                    <a:pt x="10958" y="3937"/>
                  </a:cubicBezTo>
                  <a:cubicBezTo>
                    <a:pt x="7274" y="5140"/>
                    <a:pt x="7073" y="7671"/>
                    <a:pt x="7073" y="7671"/>
                  </a:cubicBezTo>
                  <a:cubicBezTo>
                    <a:pt x="7073" y="7671"/>
                    <a:pt x="5745" y="6117"/>
                    <a:pt x="4567" y="5816"/>
                  </a:cubicBezTo>
                  <a:cubicBezTo>
                    <a:pt x="4455" y="5789"/>
                    <a:pt x="4335" y="5776"/>
                    <a:pt x="4209" y="5776"/>
                  </a:cubicBezTo>
                  <a:cubicBezTo>
                    <a:pt x="2592" y="5776"/>
                    <a:pt x="0" y="7947"/>
                    <a:pt x="256" y="10528"/>
                  </a:cubicBezTo>
                  <a:cubicBezTo>
                    <a:pt x="431" y="12433"/>
                    <a:pt x="2111" y="14137"/>
                    <a:pt x="4391" y="14463"/>
                  </a:cubicBezTo>
                  <a:lnTo>
                    <a:pt x="107023" y="14664"/>
                  </a:lnTo>
                  <a:cubicBezTo>
                    <a:pt x="108878" y="13135"/>
                    <a:pt x="109780" y="10879"/>
                    <a:pt x="109304" y="8849"/>
                  </a:cubicBezTo>
                  <a:cubicBezTo>
                    <a:pt x="108778" y="6618"/>
                    <a:pt x="106848" y="5440"/>
                    <a:pt x="106272" y="5265"/>
                  </a:cubicBezTo>
                  <a:cubicBezTo>
                    <a:pt x="105005" y="4877"/>
                    <a:pt x="103919" y="4712"/>
                    <a:pt x="102989" y="4712"/>
                  </a:cubicBezTo>
                  <a:cubicBezTo>
                    <a:pt x="97792" y="4712"/>
                    <a:pt x="97449" y="9851"/>
                    <a:pt x="97449" y="9851"/>
                  </a:cubicBezTo>
                  <a:cubicBezTo>
                    <a:pt x="97449" y="9851"/>
                    <a:pt x="97575" y="1280"/>
                    <a:pt x="88928" y="1280"/>
                  </a:cubicBezTo>
                  <a:cubicBezTo>
                    <a:pt x="85394" y="1280"/>
                    <a:pt x="83515" y="4889"/>
                    <a:pt x="83515" y="4889"/>
                  </a:cubicBezTo>
                  <a:cubicBezTo>
                    <a:pt x="83038" y="4638"/>
                    <a:pt x="83765" y="3285"/>
                    <a:pt x="83139" y="1681"/>
                  </a:cubicBezTo>
                  <a:cubicBezTo>
                    <a:pt x="82639" y="364"/>
                    <a:pt x="80787" y="1"/>
                    <a:pt x="79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024;p55"/>
            <p:cNvSpPr/>
            <p:nvPr/>
          </p:nvSpPr>
          <p:spPr>
            <a:xfrm>
              <a:off x="3740750" y="2739900"/>
              <a:ext cx="1667000" cy="189350"/>
            </a:xfrm>
            <a:custGeom>
              <a:avLst/>
              <a:gdLst/>
              <a:ahLst/>
              <a:cxnLst/>
              <a:rect l="l" t="t" r="r" b="b"/>
              <a:pathLst>
                <a:path w="66680" h="7574" extrusionOk="0">
                  <a:moveTo>
                    <a:pt x="18675" y="0"/>
                  </a:moveTo>
                  <a:cubicBezTo>
                    <a:pt x="17628" y="0"/>
                    <a:pt x="16493" y="194"/>
                    <a:pt x="16191" y="882"/>
                  </a:cubicBezTo>
                  <a:cubicBezTo>
                    <a:pt x="15815" y="1709"/>
                    <a:pt x="16241" y="2386"/>
                    <a:pt x="15941" y="2511"/>
                  </a:cubicBezTo>
                  <a:cubicBezTo>
                    <a:pt x="15941" y="2511"/>
                    <a:pt x="14813" y="656"/>
                    <a:pt x="12657" y="656"/>
                  </a:cubicBezTo>
                  <a:cubicBezTo>
                    <a:pt x="7419" y="656"/>
                    <a:pt x="7494" y="5092"/>
                    <a:pt x="7494" y="5092"/>
                  </a:cubicBezTo>
                  <a:cubicBezTo>
                    <a:pt x="7494" y="5092"/>
                    <a:pt x="7296" y="2424"/>
                    <a:pt x="4132" y="2424"/>
                  </a:cubicBezTo>
                  <a:cubicBezTo>
                    <a:pt x="3565" y="2424"/>
                    <a:pt x="2904" y="2510"/>
                    <a:pt x="2131" y="2712"/>
                  </a:cubicBezTo>
                  <a:cubicBezTo>
                    <a:pt x="1780" y="2812"/>
                    <a:pt x="602" y="3413"/>
                    <a:pt x="301" y="4566"/>
                  </a:cubicBezTo>
                  <a:cubicBezTo>
                    <a:pt x="1" y="5619"/>
                    <a:pt x="552" y="6797"/>
                    <a:pt x="1680" y="7574"/>
                  </a:cubicBezTo>
                  <a:lnTo>
                    <a:pt x="64011" y="7473"/>
                  </a:lnTo>
                  <a:cubicBezTo>
                    <a:pt x="65389" y="7298"/>
                    <a:pt x="66417" y="6421"/>
                    <a:pt x="66517" y="5443"/>
                  </a:cubicBezTo>
                  <a:cubicBezTo>
                    <a:pt x="66680" y="4099"/>
                    <a:pt x="65105" y="2990"/>
                    <a:pt x="64134" y="2990"/>
                  </a:cubicBezTo>
                  <a:cubicBezTo>
                    <a:pt x="64055" y="2990"/>
                    <a:pt x="63980" y="2997"/>
                    <a:pt x="63911" y="3012"/>
                  </a:cubicBezTo>
                  <a:cubicBezTo>
                    <a:pt x="63184" y="3163"/>
                    <a:pt x="62382" y="3965"/>
                    <a:pt x="62382" y="3965"/>
                  </a:cubicBezTo>
                  <a:cubicBezTo>
                    <a:pt x="62382" y="3965"/>
                    <a:pt x="62257" y="2661"/>
                    <a:pt x="60026" y="2035"/>
                  </a:cubicBezTo>
                  <a:cubicBezTo>
                    <a:pt x="59518" y="1899"/>
                    <a:pt x="58967" y="1828"/>
                    <a:pt x="58418" y="1828"/>
                  </a:cubicBezTo>
                  <a:cubicBezTo>
                    <a:pt x="57450" y="1828"/>
                    <a:pt x="56485" y="2047"/>
                    <a:pt x="55765" y="2511"/>
                  </a:cubicBezTo>
                  <a:cubicBezTo>
                    <a:pt x="55044" y="2968"/>
                    <a:pt x="54796" y="3436"/>
                    <a:pt x="54732" y="3800"/>
                  </a:cubicBezTo>
                  <a:lnTo>
                    <a:pt x="54732" y="3800"/>
                  </a:lnTo>
                  <a:cubicBezTo>
                    <a:pt x="54539" y="2948"/>
                    <a:pt x="53883" y="1581"/>
                    <a:pt x="51670" y="1581"/>
                  </a:cubicBezTo>
                  <a:cubicBezTo>
                    <a:pt x="51616" y="1581"/>
                    <a:pt x="51561" y="1582"/>
                    <a:pt x="51505" y="1584"/>
                  </a:cubicBezTo>
                  <a:cubicBezTo>
                    <a:pt x="48171" y="1684"/>
                    <a:pt x="48021" y="3839"/>
                    <a:pt x="48021" y="3839"/>
                  </a:cubicBezTo>
                  <a:cubicBezTo>
                    <a:pt x="48021" y="3839"/>
                    <a:pt x="48178" y="700"/>
                    <a:pt x="44313" y="700"/>
                  </a:cubicBezTo>
                  <a:cubicBezTo>
                    <a:pt x="44092" y="700"/>
                    <a:pt x="43858" y="710"/>
                    <a:pt x="43610" y="732"/>
                  </a:cubicBezTo>
                  <a:cubicBezTo>
                    <a:pt x="40276" y="1007"/>
                    <a:pt x="40577" y="5118"/>
                    <a:pt x="40577" y="5118"/>
                  </a:cubicBezTo>
                  <a:cubicBezTo>
                    <a:pt x="40577" y="5118"/>
                    <a:pt x="40101" y="3213"/>
                    <a:pt x="37119" y="3163"/>
                  </a:cubicBezTo>
                  <a:cubicBezTo>
                    <a:pt x="37020" y="3160"/>
                    <a:pt x="36923" y="3159"/>
                    <a:pt x="36827" y="3159"/>
                  </a:cubicBezTo>
                  <a:cubicBezTo>
                    <a:pt x="32661" y="3159"/>
                    <a:pt x="31129" y="5243"/>
                    <a:pt x="31129" y="5243"/>
                  </a:cubicBezTo>
                  <a:cubicBezTo>
                    <a:pt x="31129" y="5243"/>
                    <a:pt x="30828" y="3188"/>
                    <a:pt x="29199" y="1734"/>
                  </a:cubicBezTo>
                  <a:cubicBezTo>
                    <a:pt x="28209" y="859"/>
                    <a:pt x="26653" y="343"/>
                    <a:pt x="25306" y="343"/>
                  </a:cubicBezTo>
                  <a:cubicBezTo>
                    <a:pt x="24607" y="343"/>
                    <a:pt x="23964" y="482"/>
                    <a:pt x="23484" y="782"/>
                  </a:cubicBezTo>
                  <a:cubicBezTo>
                    <a:pt x="22605" y="1320"/>
                    <a:pt x="22188" y="2309"/>
                    <a:pt x="22022" y="2826"/>
                  </a:cubicBezTo>
                  <a:lnTo>
                    <a:pt x="22022" y="2826"/>
                  </a:lnTo>
                  <a:cubicBezTo>
                    <a:pt x="22176" y="2103"/>
                    <a:pt x="22273" y="436"/>
                    <a:pt x="20051" y="105"/>
                  </a:cubicBezTo>
                  <a:cubicBezTo>
                    <a:pt x="19687" y="47"/>
                    <a:pt x="19192" y="0"/>
                    <a:pt x="18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025;p55"/>
            <p:cNvSpPr/>
            <p:nvPr/>
          </p:nvSpPr>
          <p:spPr>
            <a:xfrm>
              <a:off x="4634875" y="2896650"/>
              <a:ext cx="543250" cy="860300"/>
            </a:xfrm>
            <a:custGeom>
              <a:avLst/>
              <a:gdLst/>
              <a:ahLst/>
              <a:cxnLst/>
              <a:rect l="l" t="t" r="r" b="b"/>
              <a:pathLst>
                <a:path w="21730" h="34412" extrusionOk="0">
                  <a:moveTo>
                    <a:pt x="13584" y="0"/>
                  </a:moveTo>
                  <a:lnTo>
                    <a:pt x="927" y="30226"/>
                  </a:lnTo>
                  <a:lnTo>
                    <a:pt x="927" y="30251"/>
                  </a:lnTo>
                  <a:lnTo>
                    <a:pt x="827" y="30527"/>
                  </a:lnTo>
                  <a:cubicBezTo>
                    <a:pt x="401" y="31554"/>
                    <a:pt x="151" y="32682"/>
                    <a:pt x="25" y="33860"/>
                  </a:cubicBezTo>
                  <a:cubicBezTo>
                    <a:pt x="25" y="34036"/>
                    <a:pt x="0" y="34236"/>
                    <a:pt x="0" y="34412"/>
                  </a:cubicBezTo>
                  <a:cubicBezTo>
                    <a:pt x="15489" y="33108"/>
                    <a:pt x="15689" y="12958"/>
                    <a:pt x="21730" y="1078"/>
                  </a:cubicBezTo>
                  <a:lnTo>
                    <a:pt x="1358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026;p55"/>
            <p:cNvSpPr/>
            <p:nvPr/>
          </p:nvSpPr>
          <p:spPr>
            <a:xfrm>
              <a:off x="4997025" y="2797025"/>
              <a:ext cx="166075" cy="193625"/>
            </a:xfrm>
            <a:custGeom>
              <a:avLst/>
              <a:gdLst/>
              <a:ahLst/>
              <a:cxnLst/>
              <a:rect l="l" t="t" r="r" b="b"/>
              <a:pathLst>
                <a:path w="6643" h="7745" fill="none" extrusionOk="0">
                  <a:moveTo>
                    <a:pt x="802" y="0"/>
                  </a:moveTo>
                  <a:lnTo>
                    <a:pt x="226" y="4286"/>
                  </a:lnTo>
                  <a:cubicBezTo>
                    <a:pt x="0" y="5865"/>
                    <a:pt x="1128" y="7294"/>
                    <a:pt x="2707" y="7519"/>
                  </a:cubicBezTo>
                  <a:lnTo>
                    <a:pt x="2833" y="7544"/>
                  </a:lnTo>
                  <a:cubicBezTo>
                    <a:pt x="4412" y="7745"/>
                    <a:pt x="5865" y="6642"/>
                    <a:pt x="6066" y="5063"/>
                  </a:cubicBezTo>
                  <a:lnTo>
                    <a:pt x="6642" y="777"/>
                  </a:lnTo>
                </a:path>
              </a:pathLst>
            </a:custGeom>
            <a:solidFill>
              <a:schemeClr val="accent6"/>
            </a:solidFill>
            <a:ln w="10650" cap="flat" cmpd="sng">
              <a:solidFill>
                <a:schemeClr val="accent6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027;p55"/>
            <p:cNvSpPr/>
            <p:nvPr/>
          </p:nvSpPr>
          <p:spPr>
            <a:xfrm>
              <a:off x="5017075" y="2731900"/>
              <a:ext cx="151650" cy="84575"/>
            </a:xfrm>
            <a:custGeom>
              <a:avLst/>
              <a:gdLst/>
              <a:ahLst/>
              <a:cxnLst/>
              <a:rect l="l" t="t" r="r" b="b"/>
              <a:pathLst>
                <a:path w="6066" h="3383" extrusionOk="0">
                  <a:moveTo>
                    <a:pt x="2888" y="0"/>
                  </a:moveTo>
                  <a:cubicBezTo>
                    <a:pt x="1458" y="0"/>
                    <a:pt x="208" y="1051"/>
                    <a:pt x="0" y="2505"/>
                  </a:cubicBezTo>
                  <a:lnTo>
                    <a:pt x="0" y="2605"/>
                  </a:lnTo>
                  <a:lnTo>
                    <a:pt x="5840" y="3382"/>
                  </a:lnTo>
                  <a:lnTo>
                    <a:pt x="5865" y="3282"/>
                  </a:lnTo>
                  <a:cubicBezTo>
                    <a:pt x="6066" y="1703"/>
                    <a:pt x="4963" y="250"/>
                    <a:pt x="3384" y="49"/>
                  </a:cubicBezTo>
                  <a:lnTo>
                    <a:pt x="3259" y="24"/>
                  </a:lnTo>
                  <a:cubicBezTo>
                    <a:pt x="3134" y="8"/>
                    <a:pt x="3010" y="0"/>
                    <a:pt x="2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028;p55"/>
            <p:cNvSpPr/>
            <p:nvPr/>
          </p:nvSpPr>
          <p:spPr>
            <a:xfrm>
              <a:off x="5017075" y="2727475"/>
              <a:ext cx="151650" cy="89000"/>
            </a:xfrm>
            <a:custGeom>
              <a:avLst/>
              <a:gdLst/>
              <a:ahLst/>
              <a:cxnLst/>
              <a:rect l="l" t="t" r="r" b="b"/>
              <a:pathLst>
                <a:path w="6066" h="3560" fill="none" extrusionOk="0">
                  <a:moveTo>
                    <a:pt x="0" y="2782"/>
                  </a:moveTo>
                  <a:lnTo>
                    <a:pt x="0" y="2682"/>
                  </a:lnTo>
                  <a:cubicBezTo>
                    <a:pt x="226" y="1103"/>
                    <a:pt x="1680" y="0"/>
                    <a:pt x="3259" y="201"/>
                  </a:cubicBezTo>
                  <a:lnTo>
                    <a:pt x="3384" y="226"/>
                  </a:lnTo>
                  <a:cubicBezTo>
                    <a:pt x="4963" y="427"/>
                    <a:pt x="6066" y="1880"/>
                    <a:pt x="5865" y="3459"/>
                  </a:cubicBezTo>
                  <a:lnTo>
                    <a:pt x="5840" y="3559"/>
                  </a:lnTo>
                </a:path>
              </a:pathLst>
            </a:custGeom>
            <a:solidFill>
              <a:schemeClr val="accent6"/>
            </a:solidFill>
            <a:ln w="10650" cap="flat" cmpd="sng">
              <a:solidFill>
                <a:schemeClr val="accent6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029;p55"/>
            <p:cNvSpPr/>
            <p:nvPr/>
          </p:nvSpPr>
          <p:spPr>
            <a:xfrm>
              <a:off x="5017075" y="2797025"/>
              <a:ext cx="146025" cy="19450"/>
            </a:xfrm>
            <a:custGeom>
              <a:avLst/>
              <a:gdLst/>
              <a:ahLst/>
              <a:cxnLst/>
              <a:rect l="l" t="t" r="r" b="b"/>
              <a:pathLst>
                <a:path w="5841" h="778" extrusionOk="0">
                  <a:moveTo>
                    <a:pt x="0" y="0"/>
                  </a:moveTo>
                  <a:lnTo>
                    <a:pt x="5840" y="777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030;p55"/>
            <p:cNvSpPr/>
            <p:nvPr/>
          </p:nvSpPr>
          <p:spPr>
            <a:xfrm>
              <a:off x="2738875" y="3752525"/>
              <a:ext cx="699275" cy="91675"/>
            </a:xfrm>
            <a:custGeom>
              <a:avLst/>
              <a:gdLst/>
              <a:ahLst/>
              <a:cxnLst/>
              <a:rect l="l" t="t" r="r" b="b"/>
              <a:pathLst>
                <a:path w="27971" h="3667" extrusionOk="0">
                  <a:moveTo>
                    <a:pt x="5893" y="1"/>
                  </a:moveTo>
                  <a:cubicBezTo>
                    <a:pt x="2569" y="1"/>
                    <a:pt x="0" y="1005"/>
                    <a:pt x="25" y="1129"/>
                  </a:cubicBezTo>
                  <a:cubicBezTo>
                    <a:pt x="27" y="1142"/>
                    <a:pt x="50" y="1148"/>
                    <a:pt x="91" y="1148"/>
                  </a:cubicBezTo>
                  <a:cubicBezTo>
                    <a:pt x="411" y="1148"/>
                    <a:pt x="1865" y="801"/>
                    <a:pt x="3961" y="801"/>
                  </a:cubicBezTo>
                  <a:cubicBezTo>
                    <a:pt x="4684" y="801"/>
                    <a:pt x="5484" y="842"/>
                    <a:pt x="6341" y="954"/>
                  </a:cubicBezTo>
                  <a:cubicBezTo>
                    <a:pt x="8045" y="1179"/>
                    <a:pt x="8146" y="1430"/>
                    <a:pt x="11579" y="2307"/>
                  </a:cubicBezTo>
                  <a:cubicBezTo>
                    <a:pt x="15013" y="3184"/>
                    <a:pt x="16742" y="3610"/>
                    <a:pt x="18622" y="3660"/>
                  </a:cubicBezTo>
                  <a:cubicBezTo>
                    <a:pt x="18823" y="3664"/>
                    <a:pt x="19041" y="3667"/>
                    <a:pt x="19276" y="3667"/>
                  </a:cubicBezTo>
                  <a:cubicBezTo>
                    <a:pt x="20829" y="3667"/>
                    <a:pt x="23074" y="3523"/>
                    <a:pt x="25339" y="2282"/>
                  </a:cubicBezTo>
                  <a:cubicBezTo>
                    <a:pt x="26742" y="1505"/>
                    <a:pt x="27970" y="377"/>
                    <a:pt x="27895" y="252"/>
                  </a:cubicBezTo>
                  <a:cubicBezTo>
                    <a:pt x="27887" y="240"/>
                    <a:pt x="27872" y="235"/>
                    <a:pt x="27849" y="235"/>
                  </a:cubicBezTo>
                  <a:cubicBezTo>
                    <a:pt x="27579" y="235"/>
                    <a:pt x="26285" y="1023"/>
                    <a:pt x="25013" y="1555"/>
                  </a:cubicBezTo>
                  <a:cubicBezTo>
                    <a:pt x="23004" y="2410"/>
                    <a:pt x="21040" y="2662"/>
                    <a:pt x="19303" y="2662"/>
                  </a:cubicBezTo>
                  <a:cubicBezTo>
                    <a:pt x="17832" y="2662"/>
                    <a:pt x="16523" y="2481"/>
                    <a:pt x="15489" y="2332"/>
                  </a:cubicBezTo>
                  <a:cubicBezTo>
                    <a:pt x="10476" y="1655"/>
                    <a:pt x="10176" y="51"/>
                    <a:pt x="6015" y="1"/>
                  </a:cubicBezTo>
                  <a:cubicBezTo>
                    <a:pt x="5974" y="1"/>
                    <a:pt x="5934" y="1"/>
                    <a:pt x="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031;p55"/>
            <p:cNvSpPr/>
            <p:nvPr/>
          </p:nvSpPr>
          <p:spPr>
            <a:xfrm>
              <a:off x="3456925" y="3982450"/>
              <a:ext cx="699900" cy="91700"/>
            </a:xfrm>
            <a:custGeom>
              <a:avLst/>
              <a:gdLst/>
              <a:ahLst/>
              <a:cxnLst/>
              <a:rect l="l" t="t" r="r" b="b"/>
              <a:pathLst>
                <a:path w="27996" h="3668" extrusionOk="0">
                  <a:moveTo>
                    <a:pt x="5782" y="1"/>
                  </a:moveTo>
                  <a:cubicBezTo>
                    <a:pt x="2535" y="1"/>
                    <a:pt x="1" y="1008"/>
                    <a:pt x="25" y="1130"/>
                  </a:cubicBezTo>
                  <a:cubicBezTo>
                    <a:pt x="27" y="1140"/>
                    <a:pt x="44" y="1144"/>
                    <a:pt x="76" y="1144"/>
                  </a:cubicBezTo>
                  <a:cubicBezTo>
                    <a:pt x="362" y="1144"/>
                    <a:pt x="1822" y="799"/>
                    <a:pt x="3935" y="799"/>
                  </a:cubicBezTo>
                  <a:cubicBezTo>
                    <a:pt x="4673" y="799"/>
                    <a:pt x="5491" y="841"/>
                    <a:pt x="6366" y="955"/>
                  </a:cubicBezTo>
                  <a:cubicBezTo>
                    <a:pt x="8045" y="1180"/>
                    <a:pt x="8146" y="1431"/>
                    <a:pt x="11604" y="2308"/>
                  </a:cubicBezTo>
                  <a:cubicBezTo>
                    <a:pt x="15038" y="3160"/>
                    <a:pt x="16742" y="3611"/>
                    <a:pt x="18647" y="3661"/>
                  </a:cubicBezTo>
                  <a:cubicBezTo>
                    <a:pt x="18844" y="3665"/>
                    <a:pt x="19061" y="3668"/>
                    <a:pt x="19294" y="3668"/>
                  </a:cubicBezTo>
                  <a:cubicBezTo>
                    <a:pt x="20835" y="3668"/>
                    <a:pt x="23099" y="3524"/>
                    <a:pt x="25364" y="2283"/>
                  </a:cubicBezTo>
                  <a:cubicBezTo>
                    <a:pt x="26767" y="1481"/>
                    <a:pt x="27995" y="378"/>
                    <a:pt x="27895" y="228"/>
                  </a:cubicBezTo>
                  <a:cubicBezTo>
                    <a:pt x="27887" y="216"/>
                    <a:pt x="27872" y="211"/>
                    <a:pt x="27850" y="211"/>
                  </a:cubicBezTo>
                  <a:cubicBezTo>
                    <a:pt x="27583" y="211"/>
                    <a:pt x="26308" y="1001"/>
                    <a:pt x="25013" y="1556"/>
                  </a:cubicBezTo>
                  <a:cubicBezTo>
                    <a:pt x="23029" y="2406"/>
                    <a:pt x="21074" y="2653"/>
                    <a:pt x="19340" y="2653"/>
                  </a:cubicBezTo>
                  <a:cubicBezTo>
                    <a:pt x="17854" y="2653"/>
                    <a:pt x="16530" y="2472"/>
                    <a:pt x="15489" y="2333"/>
                  </a:cubicBezTo>
                  <a:cubicBezTo>
                    <a:pt x="10476" y="1631"/>
                    <a:pt x="10201" y="27"/>
                    <a:pt x="6015" y="2"/>
                  </a:cubicBezTo>
                  <a:cubicBezTo>
                    <a:pt x="5937" y="1"/>
                    <a:pt x="5860" y="1"/>
                    <a:pt x="5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032;p55"/>
            <p:cNvSpPr/>
            <p:nvPr/>
          </p:nvSpPr>
          <p:spPr>
            <a:xfrm>
              <a:off x="2868575" y="4201150"/>
              <a:ext cx="699275" cy="91925"/>
            </a:xfrm>
            <a:custGeom>
              <a:avLst/>
              <a:gdLst/>
              <a:ahLst/>
              <a:cxnLst/>
              <a:rect l="l" t="t" r="r" b="b"/>
              <a:pathLst>
                <a:path w="27971" h="3677" extrusionOk="0">
                  <a:moveTo>
                    <a:pt x="5893" y="1"/>
                  </a:moveTo>
                  <a:cubicBezTo>
                    <a:pt x="2569" y="1"/>
                    <a:pt x="0" y="1005"/>
                    <a:pt x="0" y="1154"/>
                  </a:cubicBezTo>
                  <a:cubicBezTo>
                    <a:pt x="2" y="1164"/>
                    <a:pt x="19" y="1168"/>
                    <a:pt x="51" y="1168"/>
                  </a:cubicBezTo>
                  <a:cubicBezTo>
                    <a:pt x="337" y="1168"/>
                    <a:pt x="1797" y="822"/>
                    <a:pt x="3910" y="822"/>
                  </a:cubicBezTo>
                  <a:cubicBezTo>
                    <a:pt x="4648" y="822"/>
                    <a:pt x="5466" y="865"/>
                    <a:pt x="6341" y="979"/>
                  </a:cubicBezTo>
                  <a:cubicBezTo>
                    <a:pt x="8020" y="1179"/>
                    <a:pt x="8146" y="1455"/>
                    <a:pt x="11579" y="2307"/>
                  </a:cubicBezTo>
                  <a:cubicBezTo>
                    <a:pt x="15013" y="3184"/>
                    <a:pt x="16717" y="3635"/>
                    <a:pt x="18622" y="3660"/>
                  </a:cubicBezTo>
                  <a:cubicBezTo>
                    <a:pt x="18876" y="3669"/>
                    <a:pt x="19162" y="3677"/>
                    <a:pt x="19475" y="3677"/>
                  </a:cubicBezTo>
                  <a:cubicBezTo>
                    <a:pt x="21008" y="3677"/>
                    <a:pt x="23173" y="3489"/>
                    <a:pt x="25339" y="2282"/>
                  </a:cubicBezTo>
                  <a:cubicBezTo>
                    <a:pt x="26742" y="1505"/>
                    <a:pt x="27970" y="402"/>
                    <a:pt x="27870" y="252"/>
                  </a:cubicBezTo>
                  <a:cubicBezTo>
                    <a:pt x="27864" y="240"/>
                    <a:pt x="27851" y="235"/>
                    <a:pt x="27830" y="235"/>
                  </a:cubicBezTo>
                  <a:cubicBezTo>
                    <a:pt x="27579" y="235"/>
                    <a:pt x="26283" y="1025"/>
                    <a:pt x="24988" y="1580"/>
                  </a:cubicBezTo>
                  <a:cubicBezTo>
                    <a:pt x="22988" y="2423"/>
                    <a:pt x="21018" y="2669"/>
                    <a:pt x="19274" y="2669"/>
                  </a:cubicBezTo>
                  <a:cubicBezTo>
                    <a:pt x="17805" y="2669"/>
                    <a:pt x="16495" y="2495"/>
                    <a:pt x="15464" y="2357"/>
                  </a:cubicBezTo>
                  <a:cubicBezTo>
                    <a:pt x="10451" y="1655"/>
                    <a:pt x="10176" y="51"/>
                    <a:pt x="6015" y="1"/>
                  </a:cubicBezTo>
                  <a:cubicBezTo>
                    <a:pt x="5975" y="1"/>
                    <a:pt x="5934" y="1"/>
                    <a:pt x="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033;p55"/>
            <p:cNvSpPr/>
            <p:nvPr/>
          </p:nvSpPr>
          <p:spPr>
            <a:xfrm>
              <a:off x="3906175" y="3798275"/>
              <a:ext cx="699275" cy="91675"/>
            </a:xfrm>
            <a:custGeom>
              <a:avLst/>
              <a:gdLst/>
              <a:ahLst/>
              <a:cxnLst/>
              <a:rect l="l" t="t" r="r" b="b"/>
              <a:pathLst>
                <a:path w="27971" h="3667" extrusionOk="0">
                  <a:moveTo>
                    <a:pt x="5893" y="0"/>
                  </a:moveTo>
                  <a:cubicBezTo>
                    <a:pt x="2569" y="0"/>
                    <a:pt x="0" y="1005"/>
                    <a:pt x="0" y="1154"/>
                  </a:cubicBezTo>
                  <a:cubicBezTo>
                    <a:pt x="2" y="1163"/>
                    <a:pt x="19" y="1168"/>
                    <a:pt x="51" y="1168"/>
                  </a:cubicBezTo>
                  <a:cubicBezTo>
                    <a:pt x="341" y="1168"/>
                    <a:pt x="1840" y="811"/>
                    <a:pt x="4002" y="811"/>
                  </a:cubicBezTo>
                  <a:cubicBezTo>
                    <a:pt x="4716" y="811"/>
                    <a:pt x="5502" y="850"/>
                    <a:pt x="6341" y="953"/>
                  </a:cubicBezTo>
                  <a:cubicBezTo>
                    <a:pt x="8020" y="1179"/>
                    <a:pt x="8146" y="1429"/>
                    <a:pt x="11579" y="2307"/>
                  </a:cubicBezTo>
                  <a:cubicBezTo>
                    <a:pt x="15013" y="3184"/>
                    <a:pt x="16717" y="3610"/>
                    <a:pt x="18622" y="3660"/>
                  </a:cubicBezTo>
                  <a:cubicBezTo>
                    <a:pt x="18819" y="3663"/>
                    <a:pt x="19036" y="3667"/>
                    <a:pt x="19269" y="3667"/>
                  </a:cubicBezTo>
                  <a:cubicBezTo>
                    <a:pt x="20810" y="3667"/>
                    <a:pt x="23074" y="3523"/>
                    <a:pt x="25339" y="2282"/>
                  </a:cubicBezTo>
                  <a:cubicBezTo>
                    <a:pt x="26742" y="1505"/>
                    <a:pt x="27970" y="402"/>
                    <a:pt x="27870" y="251"/>
                  </a:cubicBezTo>
                  <a:cubicBezTo>
                    <a:pt x="27862" y="240"/>
                    <a:pt x="27847" y="234"/>
                    <a:pt x="27825" y="234"/>
                  </a:cubicBezTo>
                  <a:cubicBezTo>
                    <a:pt x="27557" y="234"/>
                    <a:pt x="26283" y="1023"/>
                    <a:pt x="24988" y="1555"/>
                  </a:cubicBezTo>
                  <a:cubicBezTo>
                    <a:pt x="22993" y="2410"/>
                    <a:pt x="21027" y="2662"/>
                    <a:pt x="19286" y="2662"/>
                  </a:cubicBezTo>
                  <a:cubicBezTo>
                    <a:pt x="17812" y="2662"/>
                    <a:pt x="16498" y="2481"/>
                    <a:pt x="15464" y="2332"/>
                  </a:cubicBezTo>
                  <a:cubicBezTo>
                    <a:pt x="10451" y="1655"/>
                    <a:pt x="10176" y="51"/>
                    <a:pt x="6015" y="1"/>
                  </a:cubicBezTo>
                  <a:cubicBezTo>
                    <a:pt x="5974" y="0"/>
                    <a:pt x="5934" y="0"/>
                    <a:pt x="58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034;p55"/>
            <p:cNvSpPr/>
            <p:nvPr/>
          </p:nvSpPr>
          <p:spPr>
            <a:xfrm>
              <a:off x="4297150" y="4181725"/>
              <a:ext cx="699275" cy="91675"/>
            </a:xfrm>
            <a:custGeom>
              <a:avLst/>
              <a:gdLst/>
              <a:ahLst/>
              <a:cxnLst/>
              <a:rect l="l" t="t" r="r" b="b"/>
              <a:pathLst>
                <a:path w="27971" h="3667" extrusionOk="0">
                  <a:moveTo>
                    <a:pt x="5894" y="1"/>
                  </a:moveTo>
                  <a:cubicBezTo>
                    <a:pt x="2569" y="1"/>
                    <a:pt x="1" y="1005"/>
                    <a:pt x="25" y="1129"/>
                  </a:cubicBezTo>
                  <a:cubicBezTo>
                    <a:pt x="28" y="1142"/>
                    <a:pt x="50" y="1148"/>
                    <a:pt x="92" y="1148"/>
                  </a:cubicBezTo>
                  <a:cubicBezTo>
                    <a:pt x="411" y="1148"/>
                    <a:pt x="1865" y="801"/>
                    <a:pt x="3961" y="801"/>
                  </a:cubicBezTo>
                  <a:cubicBezTo>
                    <a:pt x="4684" y="801"/>
                    <a:pt x="5485" y="842"/>
                    <a:pt x="6341" y="954"/>
                  </a:cubicBezTo>
                  <a:cubicBezTo>
                    <a:pt x="8020" y="1179"/>
                    <a:pt x="8146" y="1430"/>
                    <a:pt x="11579" y="2307"/>
                  </a:cubicBezTo>
                  <a:cubicBezTo>
                    <a:pt x="15013" y="3184"/>
                    <a:pt x="16742" y="3610"/>
                    <a:pt x="18622" y="3660"/>
                  </a:cubicBezTo>
                  <a:cubicBezTo>
                    <a:pt x="18819" y="3664"/>
                    <a:pt x="19036" y="3667"/>
                    <a:pt x="19269" y="3667"/>
                  </a:cubicBezTo>
                  <a:cubicBezTo>
                    <a:pt x="20810" y="3667"/>
                    <a:pt x="23075" y="3523"/>
                    <a:pt x="25339" y="2282"/>
                  </a:cubicBezTo>
                  <a:cubicBezTo>
                    <a:pt x="26742" y="1505"/>
                    <a:pt x="27970" y="377"/>
                    <a:pt x="27895" y="252"/>
                  </a:cubicBezTo>
                  <a:cubicBezTo>
                    <a:pt x="27887" y="240"/>
                    <a:pt x="27872" y="235"/>
                    <a:pt x="27849" y="235"/>
                  </a:cubicBezTo>
                  <a:cubicBezTo>
                    <a:pt x="27579" y="235"/>
                    <a:pt x="26285" y="1023"/>
                    <a:pt x="25013" y="1555"/>
                  </a:cubicBezTo>
                  <a:cubicBezTo>
                    <a:pt x="23005" y="2410"/>
                    <a:pt x="21040" y="2662"/>
                    <a:pt x="19303" y="2662"/>
                  </a:cubicBezTo>
                  <a:cubicBezTo>
                    <a:pt x="17832" y="2662"/>
                    <a:pt x="16523" y="2481"/>
                    <a:pt x="15489" y="2332"/>
                  </a:cubicBezTo>
                  <a:cubicBezTo>
                    <a:pt x="10477" y="1655"/>
                    <a:pt x="10176" y="51"/>
                    <a:pt x="6015" y="1"/>
                  </a:cubicBezTo>
                  <a:cubicBezTo>
                    <a:pt x="5975" y="1"/>
                    <a:pt x="5934" y="1"/>
                    <a:pt x="5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035;p55"/>
            <p:cNvSpPr/>
            <p:nvPr/>
          </p:nvSpPr>
          <p:spPr>
            <a:xfrm>
              <a:off x="3574725" y="4432975"/>
              <a:ext cx="699900" cy="91925"/>
            </a:xfrm>
            <a:custGeom>
              <a:avLst/>
              <a:gdLst/>
              <a:ahLst/>
              <a:cxnLst/>
              <a:rect l="l" t="t" r="r" b="b"/>
              <a:pathLst>
                <a:path w="27996" h="3677" extrusionOk="0">
                  <a:moveTo>
                    <a:pt x="5896" y="1"/>
                  </a:moveTo>
                  <a:cubicBezTo>
                    <a:pt x="2570" y="1"/>
                    <a:pt x="0" y="1030"/>
                    <a:pt x="25" y="1154"/>
                  </a:cubicBezTo>
                  <a:cubicBezTo>
                    <a:pt x="27" y="1164"/>
                    <a:pt x="44" y="1168"/>
                    <a:pt x="76" y="1168"/>
                  </a:cubicBezTo>
                  <a:cubicBezTo>
                    <a:pt x="362" y="1168"/>
                    <a:pt x="1821" y="823"/>
                    <a:pt x="3923" y="823"/>
                  </a:cubicBezTo>
                  <a:cubicBezTo>
                    <a:pt x="4658" y="823"/>
                    <a:pt x="5471" y="865"/>
                    <a:pt x="6341" y="979"/>
                  </a:cubicBezTo>
                  <a:cubicBezTo>
                    <a:pt x="8045" y="1179"/>
                    <a:pt x="8145" y="1455"/>
                    <a:pt x="11604" y="2332"/>
                  </a:cubicBezTo>
                  <a:cubicBezTo>
                    <a:pt x="15038" y="3184"/>
                    <a:pt x="16742" y="3636"/>
                    <a:pt x="18647" y="3661"/>
                  </a:cubicBezTo>
                  <a:cubicBezTo>
                    <a:pt x="18901" y="3669"/>
                    <a:pt x="19187" y="3677"/>
                    <a:pt x="19499" y="3677"/>
                  </a:cubicBezTo>
                  <a:cubicBezTo>
                    <a:pt x="21032" y="3677"/>
                    <a:pt x="23194" y="3490"/>
                    <a:pt x="25338" y="2282"/>
                  </a:cubicBezTo>
                  <a:cubicBezTo>
                    <a:pt x="26767" y="1505"/>
                    <a:pt x="27995" y="402"/>
                    <a:pt x="27895" y="252"/>
                  </a:cubicBezTo>
                  <a:cubicBezTo>
                    <a:pt x="27887" y="240"/>
                    <a:pt x="27872" y="235"/>
                    <a:pt x="27849" y="235"/>
                  </a:cubicBezTo>
                  <a:cubicBezTo>
                    <a:pt x="27579" y="235"/>
                    <a:pt x="26285" y="1025"/>
                    <a:pt x="25013" y="1580"/>
                  </a:cubicBezTo>
                  <a:cubicBezTo>
                    <a:pt x="23015" y="2431"/>
                    <a:pt x="21062" y="2678"/>
                    <a:pt x="19331" y="2678"/>
                  </a:cubicBezTo>
                  <a:cubicBezTo>
                    <a:pt x="17848" y="2678"/>
                    <a:pt x="16530" y="2496"/>
                    <a:pt x="15489" y="2357"/>
                  </a:cubicBezTo>
                  <a:cubicBezTo>
                    <a:pt x="10476" y="1656"/>
                    <a:pt x="10175" y="52"/>
                    <a:pt x="6015" y="1"/>
                  </a:cubicBezTo>
                  <a:cubicBezTo>
                    <a:pt x="5975" y="1"/>
                    <a:pt x="5936" y="1"/>
                    <a:pt x="5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036;p55"/>
            <p:cNvSpPr/>
            <p:nvPr/>
          </p:nvSpPr>
          <p:spPr>
            <a:xfrm>
              <a:off x="2104175" y="3982450"/>
              <a:ext cx="699875" cy="91700"/>
            </a:xfrm>
            <a:custGeom>
              <a:avLst/>
              <a:gdLst/>
              <a:ahLst/>
              <a:cxnLst/>
              <a:rect l="l" t="t" r="r" b="b"/>
              <a:pathLst>
                <a:path w="27995" h="3668" extrusionOk="0">
                  <a:moveTo>
                    <a:pt x="5780" y="1"/>
                  </a:moveTo>
                  <a:cubicBezTo>
                    <a:pt x="2510" y="1"/>
                    <a:pt x="0" y="1008"/>
                    <a:pt x="25" y="1130"/>
                  </a:cubicBezTo>
                  <a:cubicBezTo>
                    <a:pt x="27" y="1140"/>
                    <a:pt x="44" y="1144"/>
                    <a:pt x="75" y="1144"/>
                  </a:cubicBezTo>
                  <a:cubicBezTo>
                    <a:pt x="359" y="1144"/>
                    <a:pt x="1807" y="799"/>
                    <a:pt x="3913" y="799"/>
                  </a:cubicBezTo>
                  <a:cubicBezTo>
                    <a:pt x="4649" y="799"/>
                    <a:pt x="5465" y="841"/>
                    <a:pt x="6340" y="955"/>
                  </a:cubicBezTo>
                  <a:cubicBezTo>
                    <a:pt x="8045" y="1180"/>
                    <a:pt x="8145" y="1431"/>
                    <a:pt x="11604" y="2308"/>
                  </a:cubicBezTo>
                  <a:cubicBezTo>
                    <a:pt x="15037" y="3160"/>
                    <a:pt x="16741" y="3611"/>
                    <a:pt x="18621" y="3661"/>
                  </a:cubicBezTo>
                  <a:cubicBezTo>
                    <a:pt x="18822" y="3665"/>
                    <a:pt x="19041" y="3668"/>
                    <a:pt x="19277" y="3668"/>
                  </a:cubicBezTo>
                  <a:cubicBezTo>
                    <a:pt x="20834" y="3668"/>
                    <a:pt x="23096" y="3524"/>
                    <a:pt x="25338" y="2283"/>
                  </a:cubicBezTo>
                  <a:cubicBezTo>
                    <a:pt x="26742" y="1481"/>
                    <a:pt x="27995" y="378"/>
                    <a:pt x="27894" y="228"/>
                  </a:cubicBezTo>
                  <a:cubicBezTo>
                    <a:pt x="27887" y="216"/>
                    <a:pt x="27871" y="211"/>
                    <a:pt x="27849" y="211"/>
                  </a:cubicBezTo>
                  <a:cubicBezTo>
                    <a:pt x="27578" y="211"/>
                    <a:pt x="26285" y="1001"/>
                    <a:pt x="25012" y="1556"/>
                  </a:cubicBezTo>
                  <a:cubicBezTo>
                    <a:pt x="23015" y="2406"/>
                    <a:pt x="21061" y="2653"/>
                    <a:pt x="19331" y="2653"/>
                  </a:cubicBezTo>
                  <a:cubicBezTo>
                    <a:pt x="17848" y="2653"/>
                    <a:pt x="16529" y="2472"/>
                    <a:pt x="15488" y="2333"/>
                  </a:cubicBezTo>
                  <a:cubicBezTo>
                    <a:pt x="10476" y="1631"/>
                    <a:pt x="10175" y="27"/>
                    <a:pt x="6015" y="2"/>
                  </a:cubicBezTo>
                  <a:cubicBezTo>
                    <a:pt x="5936" y="1"/>
                    <a:pt x="5858" y="1"/>
                    <a:pt x="5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037;p55"/>
            <p:cNvSpPr/>
            <p:nvPr/>
          </p:nvSpPr>
          <p:spPr>
            <a:xfrm>
              <a:off x="3574725" y="3509425"/>
              <a:ext cx="699900" cy="91675"/>
            </a:xfrm>
            <a:custGeom>
              <a:avLst/>
              <a:gdLst/>
              <a:ahLst/>
              <a:cxnLst/>
              <a:rect l="l" t="t" r="r" b="b"/>
              <a:pathLst>
                <a:path w="27996" h="3667" extrusionOk="0">
                  <a:moveTo>
                    <a:pt x="5893" y="0"/>
                  </a:moveTo>
                  <a:cubicBezTo>
                    <a:pt x="2569" y="0"/>
                    <a:pt x="0" y="1005"/>
                    <a:pt x="25" y="1129"/>
                  </a:cubicBezTo>
                  <a:cubicBezTo>
                    <a:pt x="27" y="1142"/>
                    <a:pt x="50" y="1148"/>
                    <a:pt x="92" y="1148"/>
                  </a:cubicBezTo>
                  <a:cubicBezTo>
                    <a:pt x="414" y="1148"/>
                    <a:pt x="1879" y="800"/>
                    <a:pt x="3971" y="800"/>
                  </a:cubicBezTo>
                  <a:cubicBezTo>
                    <a:pt x="4693" y="800"/>
                    <a:pt x="5490" y="842"/>
                    <a:pt x="6341" y="953"/>
                  </a:cubicBezTo>
                  <a:cubicBezTo>
                    <a:pt x="8045" y="1179"/>
                    <a:pt x="8145" y="1429"/>
                    <a:pt x="11604" y="2307"/>
                  </a:cubicBezTo>
                  <a:cubicBezTo>
                    <a:pt x="15038" y="3184"/>
                    <a:pt x="16742" y="3610"/>
                    <a:pt x="18647" y="3660"/>
                  </a:cubicBezTo>
                  <a:cubicBezTo>
                    <a:pt x="18844" y="3663"/>
                    <a:pt x="19061" y="3667"/>
                    <a:pt x="19293" y="3667"/>
                  </a:cubicBezTo>
                  <a:cubicBezTo>
                    <a:pt x="20834" y="3667"/>
                    <a:pt x="23096" y="3523"/>
                    <a:pt x="25338" y="2282"/>
                  </a:cubicBezTo>
                  <a:cubicBezTo>
                    <a:pt x="26767" y="1505"/>
                    <a:pt x="27995" y="377"/>
                    <a:pt x="27895" y="226"/>
                  </a:cubicBezTo>
                  <a:cubicBezTo>
                    <a:pt x="27888" y="218"/>
                    <a:pt x="27876" y="214"/>
                    <a:pt x="27859" y="214"/>
                  </a:cubicBezTo>
                  <a:cubicBezTo>
                    <a:pt x="27611" y="214"/>
                    <a:pt x="26301" y="1016"/>
                    <a:pt x="25013" y="1555"/>
                  </a:cubicBezTo>
                  <a:cubicBezTo>
                    <a:pt x="23015" y="2405"/>
                    <a:pt x="21062" y="2652"/>
                    <a:pt x="19331" y="2652"/>
                  </a:cubicBezTo>
                  <a:cubicBezTo>
                    <a:pt x="17848" y="2652"/>
                    <a:pt x="16530" y="2470"/>
                    <a:pt x="15489" y="2332"/>
                  </a:cubicBezTo>
                  <a:cubicBezTo>
                    <a:pt x="10476" y="1655"/>
                    <a:pt x="10175" y="26"/>
                    <a:pt x="6015" y="1"/>
                  </a:cubicBezTo>
                  <a:cubicBezTo>
                    <a:pt x="5974" y="1"/>
                    <a:pt x="5934" y="0"/>
                    <a:pt x="58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038;p55"/>
            <p:cNvSpPr/>
            <p:nvPr/>
          </p:nvSpPr>
          <p:spPr>
            <a:xfrm>
              <a:off x="2254525" y="3486250"/>
              <a:ext cx="699900" cy="91700"/>
            </a:xfrm>
            <a:custGeom>
              <a:avLst/>
              <a:gdLst/>
              <a:ahLst/>
              <a:cxnLst/>
              <a:rect l="l" t="t" r="r" b="b"/>
              <a:pathLst>
                <a:path w="27996" h="3668" extrusionOk="0">
                  <a:moveTo>
                    <a:pt x="5894" y="0"/>
                  </a:moveTo>
                  <a:cubicBezTo>
                    <a:pt x="2569" y="0"/>
                    <a:pt x="1" y="1005"/>
                    <a:pt x="26" y="1153"/>
                  </a:cubicBezTo>
                  <a:cubicBezTo>
                    <a:pt x="28" y="1163"/>
                    <a:pt x="45" y="1167"/>
                    <a:pt x="77" y="1167"/>
                  </a:cubicBezTo>
                  <a:cubicBezTo>
                    <a:pt x="363" y="1167"/>
                    <a:pt x="1822" y="822"/>
                    <a:pt x="3924" y="822"/>
                  </a:cubicBezTo>
                  <a:cubicBezTo>
                    <a:pt x="4659" y="822"/>
                    <a:pt x="5472" y="864"/>
                    <a:pt x="6342" y="978"/>
                  </a:cubicBezTo>
                  <a:cubicBezTo>
                    <a:pt x="8046" y="1178"/>
                    <a:pt x="8146" y="1454"/>
                    <a:pt x="11605" y="2306"/>
                  </a:cubicBezTo>
                  <a:cubicBezTo>
                    <a:pt x="15038" y="3183"/>
                    <a:pt x="16743" y="3635"/>
                    <a:pt x="18647" y="3660"/>
                  </a:cubicBezTo>
                  <a:cubicBezTo>
                    <a:pt x="18866" y="3663"/>
                    <a:pt x="19108" y="3668"/>
                    <a:pt x="19370" y="3668"/>
                  </a:cubicBezTo>
                  <a:cubicBezTo>
                    <a:pt x="20909" y="3668"/>
                    <a:pt x="23133" y="3523"/>
                    <a:pt x="25339" y="2281"/>
                  </a:cubicBezTo>
                  <a:cubicBezTo>
                    <a:pt x="26768" y="1504"/>
                    <a:pt x="27996" y="402"/>
                    <a:pt x="27896" y="251"/>
                  </a:cubicBezTo>
                  <a:cubicBezTo>
                    <a:pt x="27888" y="240"/>
                    <a:pt x="27872" y="234"/>
                    <a:pt x="27850" y="234"/>
                  </a:cubicBezTo>
                  <a:cubicBezTo>
                    <a:pt x="27579" y="234"/>
                    <a:pt x="26286" y="1022"/>
                    <a:pt x="25013" y="1554"/>
                  </a:cubicBezTo>
                  <a:cubicBezTo>
                    <a:pt x="22989" y="2416"/>
                    <a:pt x="21009" y="2666"/>
                    <a:pt x="19261" y="2666"/>
                  </a:cubicBezTo>
                  <a:cubicBezTo>
                    <a:pt x="17807" y="2666"/>
                    <a:pt x="16514" y="2493"/>
                    <a:pt x="15489" y="2356"/>
                  </a:cubicBezTo>
                  <a:cubicBezTo>
                    <a:pt x="10477" y="1655"/>
                    <a:pt x="10176" y="51"/>
                    <a:pt x="6016" y="1"/>
                  </a:cubicBezTo>
                  <a:cubicBezTo>
                    <a:pt x="5975" y="0"/>
                    <a:pt x="5934" y="0"/>
                    <a:pt x="5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039;p55"/>
            <p:cNvSpPr/>
            <p:nvPr/>
          </p:nvSpPr>
          <p:spPr>
            <a:xfrm>
              <a:off x="4961950" y="3844000"/>
              <a:ext cx="699900" cy="91700"/>
            </a:xfrm>
            <a:custGeom>
              <a:avLst/>
              <a:gdLst/>
              <a:ahLst/>
              <a:cxnLst/>
              <a:rect l="l" t="t" r="r" b="b"/>
              <a:pathLst>
                <a:path w="27996" h="3668" extrusionOk="0">
                  <a:moveTo>
                    <a:pt x="5893" y="1"/>
                  </a:moveTo>
                  <a:cubicBezTo>
                    <a:pt x="2569" y="1"/>
                    <a:pt x="0" y="1006"/>
                    <a:pt x="25" y="1154"/>
                  </a:cubicBezTo>
                  <a:cubicBezTo>
                    <a:pt x="27" y="1164"/>
                    <a:pt x="44" y="1168"/>
                    <a:pt x="76" y="1168"/>
                  </a:cubicBezTo>
                  <a:cubicBezTo>
                    <a:pt x="362" y="1168"/>
                    <a:pt x="1821" y="823"/>
                    <a:pt x="3923" y="823"/>
                  </a:cubicBezTo>
                  <a:cubicBezTo>
                    <a:pt x="4658" y="823"/>
                    <a:pt x="5472" y="865"/>
                    <a:pt x="6341" y="979"/>
                  </a:cubicBezTo>
                  <a:cubicBezTo>
                    <a:pt x="8045" y="1179"/>
                    <a:pt x="8145" y="1430"/>
                    <a:pt x="11604" y="2307"/>
                  </a:cubicBezTo>
                  <a:cubicBezTo>
                    <a:pt x="15038" y="3184"/>
                    <a:pt x="16742" y="3610"/>
                    <a:pt x="18647" y="3661"/>
                  </a:cubicBezTo>
                  <a:cubicBezTo>
                    <a:pt x="18844" y="3664"/>
                    <a:pt x="19061" y="3667"/>
                    <a:pt x="19294" y="3667"/>
                  </a:cubicBezTo>
                  <a:cubicBezTo>
                    <a:pt x="20835" y="3667"/>
                    <a:pt x="23096" y="3523"/>
                    <a:pt x="25338" y="2282"/>
                  </a:cubicBezTo>
                  <a:cubicBezTo>
                    <a:pt x="26767" y="1505"/>
                    <a:pt x="27995" y="402"/>
                    <a:pt x="27895" y="252"/>
                  </a:cubicBezTo>
                  <a:cubicBezTo>
                    <a:pt x="27887" y="240"/>
                    <a:pt x="27872" y="235"/>
                    <a:pt x="27849" y="235"/>
                  </a:cubicBezTo>
                  <a:cubicBezTo>
                    <a:pt x="27579" y="235"/>
                    <a:pt x="26285" y="1023"/>
                    <a:pt x="25013" y="1555"/>
                  </a:cubicBezTo>
                  <a:cubicBezTo>
                    <a:pt x="23004" y="2410"/>
                    <a:pt x="21040" y="2663"/>
                    <a:pt x="19303" y="2663"/>
                  </a:cubicBezTo>
                  <a:cubicBezTo>
                    <a:pt x="17831" y="2663"/>
                    <a:pt x="16523" y="2482"/>
                    <a:pt x="15489" y="2332"/>
                  </a:cubicBezTo>
                  <a:cubicBezTo>
                    <a:pt x="10476" y="1656"/>
                    <a:pt x="10175" y="51"/>
                    <a:pt x="6015" y="1"/>
                  </a:cubicBezTo>
                  <a:cubicBezTo>
                    <a:pt x="5974" y="1"/>
                    <a:pt x="5934" y="1"/>
                    <a:pt x="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040;p55"/>
            <p:cNvSpPr/>
            <p:nvPr/>
          </p:nvSpPr>
          <p:spPr>
            <a:xfrm>
              <a:off x="2819700" y="3151975"/>
              <a:ext cx="713050" cy="79925"/>
            </a:xfrm>
            <a:custGeom>
              <a:avLst/>
              <a:gdLst/>
              <a:ahLst/>
              <a:cxnLst/>
              <a:rect l="l" t="t" r="r" b="b"/>
              <a:pathLst>
                <a:path w="28522" h="3197" extrusionOk="0">
                  <a:moveTo>
                    <a:pt x="28335" y="0"/>
                  </a:moveTo>
                  <a:cubicBezTo>
                    <a:pt x="27999" y="0"/>
                    <a:pt x="26450" y="464"/>
                    <a:pt x="25213" y="990"/>
                  </a:cubicBezTo>
                  <a:cubicBezTo>
                    <a:pt x="22227" y="2247"/>
                    <a:pt x="19257" y="2437"/>
                    <a:pt x="17014" y="2437"/>
                  </a:cubicBezTo>
                  <a:cubicBezTo>
                    <a:pt x="16528" y="2437"/>
                    <a:pt x="16075" y="2428"/>
                    <a:pt x="15665" y="2419"/>
                  </a:cubicBezTo>
                  <a:cubicBezTo>
                    <a:pt x="11193" y="2353"/>
                    <a:pt x="10341" y="1435"/>
                    <a:pt x="7359" y="1435"/>
                  </a:cubicBezTo>
                  <a:cubicBezTo>
                    <a:pt x="6948" y="1435"/>
                    <a:pt x="6497" y="1452"/>
                    <a:pt x="5990" y="1492"/>
                  </a:cubicBezTo>
                  <a:cubicBezTo>
                    <a:pt x="2582" y="1767"/>
                    <a:pt x="0" y="2795"/>
                    <a:pt x="25" y="2895"/>
                  </a:cubicBezTo>
                  <a:cubicBezTo>
                    <a:pt x="28" y="2901"/>
                    <a:pt x="39" y="2904"/>
                    <a:pt x="59" y="2904"/>
                  </a:cubicBezTo>
                  <a:cubicBezTo>
                    <a:pt x="372" y="2904"/>
                    <a:pt x="2815" y="2193"/>
                    <a:pt x="6226" y="2193"/>
                  </a:cubicBezTo>
                  <a:cubicBezTo>
                    <a:pt x="6281" y="2193"/>
                    <a:pt x="6336" y="2193"/>
                    <a:pt x="6391" y="2194"/>
                  </a:cubicBezTo>
                  <a:cubicBezTo>
                    <a:pt x="8096" y="2219"/>
                    <a:pt x="8221" y="2394"/>
                    <a:pt x="11755" y="2745"/>
                  </a:cubicBezTo>
                  <a:cubicBezTo>
                    <a:pt x="14459" y="3015"/>
                    <a:pt x="16121" y="3196"/>
                    <a:pt x="17613" y="3196"/>
                  </a:cubicBezTo>
                  <a:cubicBezTo>
                    <a:pt x="18057" y="3196"/>
                    <a:pt x="18486" y="3180"/>
                    <a:pt x="18923" y="3146"/>
                  </a:cubicBezTo>
                  <a:cubicBezTo>
                    <a:pt x="20452" y="3046"/>
                    <a:pt x="23083" y="2820"/>
                    <a:pt x="25589" y="1517"/>
                  </a:cubicBezTo>
                  <a:cubicBezTo>
                    <a:pt x="26943" y="790"/>
                    <a:pt x="28522" y="113"/>
                    <a:pt x="28396" y="13"/>
                  </a:cubicBezTo>
                  <a:cubicBezTo>
                    <a:pt x="28388" y="4"/>
                    <a:pt x="28367" y="0"/>
                    <a:pt x="28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041;p55"/>
            <p:cNvSpPr/>
            <p:nvPr/>
          </p:nvSpPr>
          <p:spPr>
            <a:xfrm>
              <a:off x="2695250" y="1851400"/>
              <a:ext cx="772875" cy="157800"/>
            </a:xfrm>
            <a:custGeom>
              <a:avLst/>
              <a:gdLst/>
              <a:ahLst/>
              <a:cxnLst/>
              <a:rect l="l" t="t" r="r" b="b"/>
              <a:pathLst>
                <a:path w="30915" h="6312" extrusionOk="0">
                  <a:moveTo>
                    <a:pt x="8406" y="0"/>
                  </a:moveTo>
                  <a:cubicBezTo>
                    <a:pt x="3855" y="0"/>
                    <a:pt x="0" y="3534"/>
                    <a:pt x="91" y="3715"/>
                  </a:cubicBezTo>
                  <a:cubicBezTo>
                    <a:pt x="93" y="3719"/>
                    <a:pt x="98" y="3721"/>
                    <a:pt x="104" y="3721"/>
                  </a:cubicBezTo>
                  <a:cubicBezTo>
                    <a:pt x="346" y="3721"/>
                    <a:pt x="3561" y="1033"/>
                    <a:pt x="7232" y="1033"/>
                  </a:cubicBezTo>
                  <a:cubicBezTo>
                    <a:pt x="7875" y="1033"/>
                    <a:pt x="8532" y="1115"/>
                    <a:pt x="9189" y="1309"/>
                  </a:cubicBezTo>
                  <a:cubicBezTo>
                    <a:pt x="12909" y="2399"/>
                    <a:pt x="14187" y="6312"/>
                    <a:pt x="16413" y="6312"/>
                  </a:cubicBezTo>
                  <a:cubicBezTo>
                    <a:pt x="16541" y="6312"/>
                    <a:pt x="16673" y="6299"/>
                    <a:pt x="16808" y="6271"/>
                  </a:cubicBezTo>
                  <a:cubicBezTo>
                    <a:pt x="18337" y="5971"/>
                    <a:pt x="18186" y="4266"/>
                    <a:pt x="20066" y="3013"/>
                  </a:cubicBezTo>
                  <a:cubicBezTo>
                    <a:pt x="21085" y="2341"/>
                    <a:pt x="22261" y="2097"/>
                    <a:pt x="23451" y="2097"/>
                  </a:cubicBezTo>
                  <a:cubicBezTo>
                    <a:pt x="26580" y="2097"/>
                    <a:pt x="29811" y="3779"/>
                    <a:pt x="30564" y="3779"/>
                  </a:cubicBezTo>
                  <a:cubicBezTo>
                    <a:pt x="30645" y="3779"/>
                    <a:pt x="30698" y="3759"/>
                    <a:pt x="30718" y="3715"/>
                  </a:cubicBezTo>
                  <a:cubicBezTo>
                    <a:pt x="30915" y="3271"/>
                    <a:pt x="27963" y="454"/>
                    <a:pt x="24220" y="454"/>
                  </a:cubicBezTo>
                  <a:cubicBezTo>
                    <a:pt x="24156" y="454"/>
                    <a:pt x="24091" y="455"/>
                    <a:pt x="24026" y="457"/>
                  </a:cubicBezTo>
                  <a:cubicBezTo>
                    <a:pt x="20645" y="531"/>
                    <a:pt x="19889" y="2865"/>
                    <a:pt x="16732" y="2865"/>
                  </a:cubicBezTo>
                  <a:cubicBezTo>
                    <a:pt x="16683" y="2865"/>
                    <a:pt x="16633" y="2864"/>
                    <a:pt x="16582" y="2863"/>
                  </a:cubicBezTo>
                  <a:cubicBezTo>
                    <a:pt x="13525" y="2788"/>
                    <a:pt x="13099" y="707"/>
                    <a:pt x="9891" y="131"/>
                  </a:cubicBezTo>
                  <a:cubicBezTo>
                    <a:pt x="9390" y="41"/>
                    <a:pt x="8894" y="0"/>
                    <a:pt x="8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042;p55"/>
            <p:cNvSpPr/>
            <p:nvPr/>
          </p:nvSpPr>
          <p:spPr>
            <a:xfrm>
              <a:off x="2926325" y="2238900"/>
              <a:ext cx="428450" cy="87525"/>
            </a:xfrm>
            <a:custGeom>
              <a:avLst/>
              <a:gdLst/>
              <a:ahLst/>
              <a:cxnLst/>
              <a:rect l="l" t="t" r="r" b="b"/>
              <a:pathLst>
                <a:path w="17138" h="3501" extrusionOk="0">
                  <a:moveTo>
                    <a:pt x="4678" y="0"/>
                  </a:moveTo>
                  <a:cubicBezTo>
                    <a:pt x="2152" y="0"/>
                    <a:pt x="1" y="1959"/>
                    <a:pt x="46" y="2050"/>
                  </a:cubicBezTo>
                  <a:cubicBezTo>
                    <a:pt x="47" y="2052"/>
                    <a:pt x="50" y="2053"/>
                    <a:pt x="53" y="2053"/>
                  </a:cubicBezTo>
                  <a:cubicBezTo>
                    <a:pt x="187" y="2053"/>
                    <a:pt x="1984" y="571"/>
                    <a:pt x="4028" y="571"/>
                  </a:cubicBezTo>
                  <a:cubicBezTo>
                    <a:pt x="4383" y="571"/>
                    <a:pt x="4746" y="616"/>
                    <a:pt x="5109" y="721"/>
                  </a:cubicBezTo>
                  <a:cubicBezTo>
                    <a:pt x="7171" y="1338"/>
                    <a:pt x="7866" y="3500"/>
                    <a:pt x="9101" y="3500"/>
                  </a:cubicBezTo>
                  <a:cubicBezTo>
                    <a:pt x="9172" y="3500"/>
                    <a:pt x="9244" y="3493"/>
                    <a:pt x="9319" y="3478"/>
                  </a:cubicBezTo>
                  <a:cubicBezTo>
                    <a:pt x="10171" y="3303"/>
                    <a:pt x="10096" y="2350"/>
                    <a:pt x="11124" y="1674"/>
                  </a:cubicBezTo>
                  <a:cubicBezTo>
                    <a:pt x="11687" y="1303"/>
                    <a:pt x="12338" y="1168"/>
                    <a:pt x="12998" y="1168"/>
                  </a:cubicBezTo>
                  <a:cubicBezTo>
                    <a:pt x="14727" y="1168"/>
                    <a:pt x="16517" y="2088"/>
                    <a:pt x="16947" y="2088"/>
                  </a:cubicBezTo>
                  <a:cubicBezTo>
                    <a:pt x="16996" y="2088"/>
                    <a:pt x="17027" y="2076"/>
                    <a:pt x="17039" y="2050"/>
                  </a:cubicBezTo>
                  <a:cubicBezTo>
                    <a:pt x="17137" y="1827"/>
                    <a:pt x="15510" y="244"/>
                    <a:pt x="13426" y="244"/>
                  </a:cubicBezTo>
                  <a:cubicBezTo>
                    <a:pt x="13394" y="244"/>
                    <a:pt x="13362" y="244"/>
                    <a:pt x="13329" y="245"/>
                  </a:cubicBezTo>
                  <a:cubicBezTo>
                    <a:pt x="11460" y="294"/>
                    <a:pt x="11039" y="1575"/>
                    <a:pt x="9294" y="1575"/>
                  </a:cubicBezTo>
                  <a:cubicBezTo>
                    <a:pt x="9261" y="1575"/>
                    <a:pt x="9228" y="1574"/>
                    <a:pt x="9194" y="1573"/>
                  </a:cubicBezTo>
                  <a:cubicBezTo>
                    <a:pt x="7515" y="1548"/>
                    <a:pt x="7264" y="396"/>
                    <a:pt x="5485" y="70"/>
                  </a:cubicBezTo>
                  <a:cubicBezTo>
                    <a:pt x="5213" y="22"/>
                    <a:pt x="4944" y="0"/>
                    <a:pt x="4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043;p55"/>
            <p:cNvSpPr/>
            <p:nvPr/>
          </p:nvSpPr>
          <p:spPr>
            <a:xfrm>
              <a:off x="3469450" y="2077075"/>
              <a:ext cx="687350" cy="128525"/>
            </a:xfrm>
            <a:custGeom>
              <a:avLst/>
              <a:gdLst/>
              <a:ahLst/>
              <a:cxnLst/>
              <a:rect l="l" t="t" r="r" b="b"/>
              <a:pathLst>
                <a:path w="27494" h="5141" extrusionOk="0">
                  <a:moveTo>
                    <a:pt x="20624" y="1"/>
                  </a:moveTo>
                  <a:cubicBezTo>
                    <a:pt x="20592" y="1"/>
                    <a:pt x="20559" y="1"/>
                    <a:pt x="20527" y="1"/>
                  </a:cubicBezTo>
                  <a:cubicBezTo>
                    <a:pt x="17226" y="26"/>
                    <a:pt x="16464" y="2189"/>
                    <a:pt x="13437" y="2189"/>
                  </a:cubicBezTo>
                  <a:cubicBezTo>
                    <a:pt x="13338" y="2189"/>
                    <a:pt x="13237" y="2187"/>
                    <a:pt x="13133" y="2182"/>
                  </a:cubicBezTo>
                  <a:cubicBezTo>
                    <a:pt x="10094" y="2032"/>
                    <a:pt x="9655" y="1"/>
                    <a:pt x="6893" y="1"/>
                  </a:cubicBezTo>
                  <a:cubicBezTo>
                    <a:pt x="6876" y="1"/>
                    <a:pt x="6860" y="1"/>
                    <a:pt x="6843" y="1"/>
                  </a:cubicBezTo>
                  <a:cubicBezTo>
                    <a:pt x="2933" y="26"/>
                    <a:pt x="0" y="4061"/>
                    <a:pt x="151" y="4262"/>
                  </a:cubicBezTo>
                  <a:cubicBezTo>
                    <a:pt x="156" y="4268"/>
                    <a:pt x="163" y="4272"/>
                    <a:pt x="173" y="4272"/>
                  </a:cubicBezTo>
                  <a:cubicBezTo>
                    <a:pt x="484" y="4272"/>
                    <a:pt x="3167" y="1109"/>
                    <a:pt x="6487" y="1109"/>
                  </a:cubicBezTo>
                  <a:cubicBezTo>
                    <a:pt x="6712" y="1109"/>
                    <a:pt x="6939" y="1123"/>
                    <a:pt x="7168" y="1154"/>
                  </a:cubicBezTo>
                  <a:cubicBezTo>
                    <a:pt x="10452" y="1630"/>
                    <a:pt x="10953" y="5039"/>
                    <a:pt x="13835" y="5139"/>
                  </a:cubicBezTo>
                  <a:cubicBezTo>
                    <a:pt x="13868" y="5140"/>
                    <a:pt x="13902" y="5141"/>
                    <a:pt x="13934" y="5141"/>
                  </a:cubicBezTo>
                  <a:cubicBezTo>
                    <a:pt x="16606" y="5141"/>
                    <a:pt x="17187" y="2149"/>
                    <a:pt x="20752" y="1555"/>
                  </a:cubicBezTo>
                  <a:cubicBezTo>
                    <a:pt x="21148" y="1489"/>
                    <a:pt x="21535" y="1460"/>
                    <a:pt x="21911" y="1460"/>
                  </a:cubicBezTo>
                  <a:cubicBezTo>
                    <a:pt x="24809" y="1460"/>
                    <a:pt x="27028" y="3199"/>
                    <a:pt x="27336" y="3199"/>
                  </a:cubicBezTo>
                  <a:cubicBezTo>
                    <a:pt x="27353" y="3199"/>
                    <a:pt x="27363" y="3194"/>
                    <a:pt x="27369" y="3184"/>
                  </a:cubicBezTo>
                  <a:cubicBezTo>
                    <a:pt x="27493" y="2936"/>
                    <a:pt x="24487" y="1"/>
                    <a:pt x="20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044;p55"/>
            <p:cNvSpPr/>
            <p:nvPr/>
          </p:nvSpPr>
          <p:spPr>
            <a:xfrm>
              <a:off x="3101025" y="2084600"/>
              <a:ext cx="453650" cy="84650"/>
            </a:xfrm>
            <a:custGeom>
              <a:avLst/>
              <a:gdLst/>
              <a:ahLst/>
              <a:cxnLst/>
              <a:rect l="l" t="t" r="r" b="b"/>
              <a:pathLst>
                <a:path w="18146" h="3386" extrusionOk="0">
                  <a:moveTo>
                    <a:pt x="4562" y="1"/>
                  </a:moveTo>
                  <a:cubicBezTo>
                    <a:pt x="4546" y="1"/>
                    <a:pt x="4529" y="1"/>
                    <a:pt x="4512" y="1"/>
                  </a:cubicBezTo>
                  <a:cubicBezTo>
                    <a:pt x="1930" y="26"/>
                    <a:pt x="0" y="2683"/>
                    <a:pt x="101" y="2833"/>
                  </a:cubicBezTo>
                  <a:cubicBezTo>
                    <a:pt x="103" y="2836"/>
                    <a:pt x="107" y="2838"/>
                    <a:pt x="111" y="2838"/>
                  </a:cubicBezTo>
                  <a:cubicBezTo>
                    <a:pt x="288" y="2838"/>
                    <a:pt x="2056" y="745"/>
                    <a:pt x="4260" y="745"/>
                  </a:cubicBezTo>
                  <a:cubicBezTo>
                    <a:pt x="4417" y="745"/>
                    <a:pt x="4576" y="755"/>
                    <a:pt x="4737" y="778"/>
                  </a:cubicBezTo>
                  <a:cubicBezTo>
                    <a:pt x="6918" y="1079"/>
                    <a:pt x="7219" y="3334"/>
                    <a:pt x="9148" y="3385"/>
                  </a:cubicBezTo>
                  <a:cubicBezTo>
                    <a:pt x="9171" y="3385"/>
                    <a:pt x="9193" y="3385"/>
                    <a:pt x="9214" y="3385"/>
                  </a:cubicBezTo>
                  <a:cubicBezTo>
                    <a:pt x="10962" y="3385"/>
                    <a:pt x="11358" y="1425"/>
                    <a:pt x="13710" y="1029"/>
                  </a:cubicBezTo>
                  <a:cubicBezTo>
                    <a:pt x="13972" y="984"/>
                    <a:pt x="14229" y="965"/>
                    <a:pt x="14477" y="965"/>
                  </a:cubicBezTo>
                  <a:cubicBezTo>
                    <a:pt x="16388" y="965"/>
                    <a:pt x="17851" y="2116"/>
                    <a:pt x="18050" y="2116"/>
                  </a:cubicBezTo>
                  <a:cubicBezTo>
                    <a:pt x="18060" y="2116"/>
                    <a:pt x="18067" y="2113"/>
                    <a:pt x="18071" y="2106"/>
                  </a:cubicBezTo>
                  <a:cubicBezTo>
                    <a:pt x="18145" y="1932"/>
                    <a:pt x="16166" y="1"/>
                    <a:pt x="13609" y="1"/>
                  </a:cubicBezTo>
                  <a:cubicBezTo>
                    <a:pt x="13592" y="1"/>
                    <a:pt x="13576" y="1"/>
                    <a:pt x="13559" y="1"/>
                  </a:cubicBezTo>
                  <a:cubicBezTo>
                    <a:pt x="11393" y="25"/>
                    <a:pt x="10891" y="1437"/>
                    <a:pt x="8922" y="1437"/>
                  </a:cubicBezTo>
                  <a:cubicBezTo>
                    <a:pt x="8841" y="1437"/>
                    <a:pt x="8758" y="1435"/>
                    <a:pt x="8672" y="1430"/>
                  </a:cubicBezTo>
                  <a:cubicBezTo>
                    <a:pt x="6686" y="1330"/>
                    <a:pt x="6372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045;p55"/>
            <p:cNvSpPr/>
            <p:nvPr/>
          </p:nvSpPr>
          <p:spPr>
            <a:xfrm>
              <a:off x="1898625" y="2681100"/>
              <a:ext cx="209300" cy="210550"/>
            </a:xfrm>
            <a:custGeom>
              <a:avLst/>
              <a:gdLst/>
              <a:ahLst/>
              <a:cxnLst/>
              <a:rect l="l" t="t" r="r" b="b"/>
              <a:pathLst>
                <a:path w="8372" h="8422" extrusionOk="0">
                  <a:moveTo>
                    <a:pt x="1" y="1"/>
                  </a:moveTo>
                  <a:lnTo>
                    <a:pt x="1" y="8422"/>
                  </a:lnTo>
                  <a:cubicBezTo>
                    <a:pt x="2908" y="6968"/>
                    <a:pt x="4337" y="4287"/>
                    <a:pt x="6592" y="2256"/>
                  </a:cubicBezTo>
                  <a:cubicBezTo>
                    <a:pt x="7119" y="1780"/>
                    <a:pt x="7720" y="1404"/>
                    <a:pt x="8372" y="1104"/>
                  </a:cubicBezTo>
                  <a:lnTo>
                    <a:pt x="83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046;p55"/>
            <p:cNvSpPr/>
            <p:nvPr/>
          </p:nvSpPr>
          <p:spPr>
            <a:xfrm>
              <a:off x="1898625" y="2708675"/>
              <a:ext cx="209300" cy="210550"/>
            </a:xfrm>
            <a:custGeom>
              <a:avLst/>
              <a:gdLst/>
              <a:ahLst/>
              <a:cxnLst/>
              <a:rect l="l" t="t" r="r" b="b"/>
              <a:pathLst>
                <a:path w="8372" h="8422" extrusionOk="0">
                  <a:moveTo>
                    <a:pt x="8372" y="1"/>
                  </a:moveTo>
                  <a:cubicBezTo>
                    <a:pt x="7720" y="301"/>
                    <a:pt x="7119" y="677"/>
                    <a:pt x="6592" y="1153"/>
                  </a:cubicBezTo>
                  <a:cubicBezTo>
                    <a:pt x="4337" y="3184"/>
                    <a:pt x="2908" y="5865"/>
                    <a:pt x="1" y="7319"/>
                  </a:cubicBezTo>
                  <a:lnTo>
                    <a:pt x="1" y="8422"/>
                  </a:lnTo>
                  <a:lnTo>
                    <a:pt x="8372" y="8422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047;p55"/>
            <p:cNvSpPr/>
            <p:nvPr/>
          </p:nvSpPr>
          <p:spPr>
            <a:xfrm>
              <a:off x="1877950" y="2570200"/>
              <a:ext cx="251300" cy="110925"/>
            </a:xfrm>
            <a:custGeom>
              <a:avLst/>
              <a:gdLst/>
              <a:ahLst/>
              <a:cxnLst/>
              <a:rect l="l" t="t" r="r" b="b"/>
              <a:pathLst>
                <a:path w="10052" h="4437" extrusionOk="0">
                  <a:moveTo>
                    <a:pt x="5013" y="1"/>
                  </a:moveTo>
                  <a:lnTo>
                    <a:pt x="1" y="4437"/>
                  </a:lnTo>
                  <a:lnTo>
                    <a:pt x="10051" y="4437"/>
                  </a:lnTo>
                  <a:lnTo>
                    <a:pt x="50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048;p55"/>
            <p:cNvSpPr/>
            <p:nvPr/>
          </p:nvSpPr>
          <p:spPr>
            <a:xfrm>
              <a:off x="1877950" y="2570200"/>
              <a:ext cx="251300" cy="110925"/>
            </a:xfrm>
            <a:custGeom>
              <a:avLst/>
              <a:gdLst/>
              <a:ahLst/>
              <a:cxnLst/>
              <a:rect l="l" t="t" r="r" b="b"/>
              <a:pathLst>
                <a:path w="10052" h="4437" fill="none" extrusionOk="0">
                  <a:moveTo>
                    <a:pt x="10051" y="4437"/>
                  </a:moveTo>
                  <a:lnTo>
                    <a:pt x="5013" y="1"/>
                  </a:lnTo>
                  <a:lnTo>
                    <a:pt x="1" y="4437"/>
                  </a:lnTo>
                </a:path>
              </a:pathLst>
            </a:custGeom>
            <a:noFill/>
            <a:ln w="50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049;p55"/>
            <p:cNvSpPr/>
            <p:nvPr/>
          </p:nvSpPr>
          <p:spPr>
            <a:xfrm>
              <a:off x="1929350" y="2681725"/>
              <a:ext cx="10675" cy="8800"/>
            </a:xfrm>
            <a:custGeom>
              <a:avLst/>
              <a:gdLst/>
              <a:ahLst/>
              <a:cxnLst/>
              <a:rect l="l" t="t" r="r" b="b"/>
              <a:pathLst>
                <a:path w="427" h="352" extrusionOk="0">
                  <a:moveTo>
                    <a:pt x="0" y="1"/>
                  </a:moveTo>
                  <a:lnTo>
                    <a:pt x="0" y="352"/>
                  </a:lnTo>
                  <a:lnTo>
                    <a:pt x="426" y="352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050;p55"/>
            <p:cNvSpPr/>
            <p:nvPr/>
          </p:nvSpPr>
          <p:spPr>
            <a:xfrm>
              <a:off x="2069700" y="2681725"/>
              <a:ext cx="10675" cy="8800"/>
            </a:xfrm>
            <a:custGeom>
              <a:avLst/>
              <a:gdLst/>
              <a:ahLst/>
              <a:cxnLst/>
              <a:rect l="l" t="t" r="r" b="b"/>
              <a:pathLst>
                <a:path w="427" h="352" extrusionOk="0">
                  <a:moveTo>
                    <a:pt x="0" y="1"/>
                  </a:moveTo>
                  <a:lnTo>
                    <a:pt x="0" y="352"/>
                  </a:lnTo>
                  <a:lnTo>
                    <a:pt x="426" y="352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051;p55"/>
            <p:cNvSpPr/>
            <p:nvPr/>
          </p:nvSpPr>
          <p:spPr>
            <a:xfrm>
              <a:off x="1999525" y="2681725"/>
              <a:ext cx="10675" cy="8800"/>
            </a:xfrm>
            <a:custGeom>
              <a:avLst/>
              <a:gdLst/>
              <a:ahLst/>
              <a:cxnLst/>
              <a:rect l="l" t="t" r="r" b="b"/>
              <a:pathLst>
                <a:path w="427" h="352" extrusionOk="0">
                  <a:moveTo>
                    <a:pt x="0" y="1"/>
                  </a:moveTo>
                  <a:lnTo>
                    <a:pt x="0" y="352"/>
                  </a:lnTo>
                  <a:lnTo>
                    <a:pt x="426" y="352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052;p55"/>
            <p:cNvSpPr/>
            <p:nvPr/>
          </p:nvSpPr>
          <p:spPr>
            <a:xfrm>
              <a:off x="1928700" y="2709300"/>
              <a:ext cx="70850" cy="50775"/>
            </a:xfrm>
            <a:custGeom>
              <a:avLst/>
              <a:gdLst/>
              <a:ahLst/>
              <a:cxnLst/>
              <a:rect l="l" t="t" r="r" b="b"/>
              <a:pathLst>
                <a:path w="2834" h="2031" extrusionOk="0">
                  <a:moveTo>
                    <a:pt x="1" y="1"/>
                  </a:moveTo>
                  <a:lnTo>
                    <a:pt x="1" y="2031"/>
                  </a:lnTo>
                  <a:lnTo>
                    <a:pt x="2833" y="2031"/>
                  </a:lnTo>
                  <a:lnTo>
                    <a:pt x="28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053;p55"/>
            <p:cNvSpPr/>
            <p:nvPr/>
          </p:nvSpPr>
          <p:spPr>
            <a:xfrm>
              <a:off x="2010175" y="2709300"/>
              <a:ext cx="70825" cy="50775"/>
            </a:xfrm>
            <a:custGeom>
              <a:avLst/>
              <a:gdLst/>
              <a:ahLst/>
              <a:cxnLst/>
              <a:rect l="l" t="t" r="r" b="b"/>
              <a:pathLst>
                <a:path w="2833" h="2031" extrusionOk="0">
                  <a:moveTo>
                    <a:pt x="0" y="1"/>
                  </a:moveTo>
                  <a:lnTo>
                    <a:pt x="0" y="2031"/>
                  </a:lnTo>
                  <a:lnTo>
                    <a:pt x="1203" y="2031"/>
                  </a:lnTo>
                  <a:cubicBezTo>
                    <a:pt x="1504" y="1730"/>
                    <a:pt x="1805" y="1429"/>
                    <a:pt x="2130" y="1128"/>
                  </a:cubicBezTo>
                  <a:cubicBezTo>
                    <a:pt x="2331" y="928"/>
                    <a:pt x="2582" y="753"/>
                    <a:pt x="2832" y="577"/>
                  </a:cubicBezTo>
                  <a:lnTo>
                    <a:pt x="28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054;p55"/>
            <p:cNvSpPr/>
            <p:nvPr/>
          </p:nvSpPr>
          <p:spPr>
            <a:xfrm>
              <a:off x="1928700" y="2843400"/>
              <a:ext cx="70850" cy="51400"/>
            </a:xfrm>
            <a:custGeom>
              <a:avLst/>
              <a:gdLst/>
              <a:ahLst/>
              <a:cxnLst/>
              <a:rect l="l" t="t" r="r" b="b"/>
              <a:pathLst>
                <a:path w="2834" h="2056" extrusionOk="0">
                  <a:moveTo>
                    <a:pt x="1430" y="0"/>
                  </a:moveTo>
                  <a:cubicBezTo>
                    <a:pt x="1003" y="451"/>
                    <a:pt x="527" y="852"/>
                    <a:pt x="1" y="1228"/>
                  </a:cubicBezTo>
                  <a:lnTo>
                    <a:pt x="1" y="2055"/>
                  </a:lnTo>
                  <a:lnTo>
                    <a:pt x="2833" y="2055"/>
                  </a:lnTo>
                  <a:lnTo>
                    <a:pt x="28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055;p55"/>
            <p:cNvSpPr/>
            <p:nvPr/>
          </p:nvSpPr>
          <p:spPr>
            <a:xfrm>
              <a:off x="1928700" y="2843400"/>
              <a:ext cx="35750" cy="30725"/>
            </a:xfrm>
            <a:custGeom>
              <a:avLst/>
              <a:gdLst/>
              <a:ahLst/>
              <a:cxnLst/>
              <a:rect l="l" t="t" r="r" b="b"/>
              <a:pathLst>
                <a:path w="1430" h="1229" extrusionOk="0">
                  <a:moveTo>
                    <a:pt x="1" y="0"/>
                  </a:moveTo>
                  <a:lnTo>
                    <a:pt x="1" y="1228"/>
                  </a:lnTo>
                  <a:cubicBezTo>
                    <a:pt x="527" y="852"/>
                    <a:pt x="1003" y="451"/>
                    <a:pt x="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056;p55"/>
            <p:cNvSpPr/>
            <p:nvPr/>
          </p:nvSpPr>
          <p:spPr>
            <a:xfrm>
              <a:off x="2010175" y="2843400"/>
              <a:ext cx="70825" cy="51400"/>
            </a:xfrm>
            <a:custGeom>
              <a:avLst/>
              <a:gdLst/>
              <a:ahLst/>
              <a:cxnLst/>
              <a:rect l="l" t="t" r="r" b="b"/>
              <a:pathLst>
                <a:path w="2833" h="2056" extrusionOk="0">
                  <a:moveTo>
                    <a:pt x="0" y="0"/>
                  </a:moveTo>
                  <a:lnTo>
                    <a:pt x="0" y="2055"/>
                  </a:lnTo>
                  <a:lnTo>
                    <a:pt x="2832" y="2055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057;p55"/>
            <p:cNvSpPr/>
            <p:nvPr/>
          </p:nvSpPr>
          <p:spPr>
            <a:xfrm>
              <a:off x="1981350" y="2805800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727" y="0"/>
                  </a:moveTo>
                  <a:cubicBezTo>
                    <a:pt x="502" y="276"/>
                    <a:pt x="251" y="552"/>
                    <a:pt x="0" y="827"/>
                  </a:cubicBezTo>
                  <a:lnTo>
                    <a:pt x="727" y="827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058;p55"/>
            <p:cNvSpPr/>
            <p:nvPr/>
          </p:nvSpPr>
          <p:spPr>
            <a:xfrm>
              <a:off x="1925513" y="2776371"/>
              <a:ext cx="70850" cy="50775"/>
            </a:xfrm>
            <a:custGeom>
              <a:avLst/>
              <a:gdLst/>
              <a:ahLst/>
              <a:cxnLst/>
              <a:rect l="l" t="t" r="r" b="b"/>
              <a:pathLst>
                <a:path w="2834" h="2031" extrusionOk="0">
                  <a:moveTo>
                    <a:pt x="1" y="0"/>
                  </a:moveTo>
                  <a:lnTo>
                    <a:pt x="1" y="2030"/>
                  </a:lnTo>
                  <a:lnTo>
                    <a:pt x="2106" y="2030"/>
                  </a:lnTo>
                  <a:cubicBezTo>
                    <a:pt x="2357" y="1755"/>
                    <a:pt x="2608" y="1479"/>
                    <a:pt x="2833" y="1203"/>
                  </a:cubicBezTo>
                  <a:lnTo>
                    <a:pt x="28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059;p55"/>
            <p:cNvSpPr/>
            <p:nvPr/>
          </p:nvSpPr>
          <p:spPr>
            <a:xfrm>
              <a:off x="2010175" y="2775725"/>
              <a:ext cx="16300" cy="18825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0" y="0"/>
                  </a:moveTo>
                  <a:lnTo>
                    <a:pt x="0" y="752"/>
                  </a:lnTo>
                  <a:cubicBezTo>
                    <a:pt x="201" y="502"/>
                    <a:pt x="426" y="251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060;p55"/>
            <p:cNvSpPr/>
            <p:nvPr/>
          </p:nvSpPr>
          <p:spPr>
            <a:xfrm>
              <a:off x="2010175" y="2775725"/>
              <a:ext cx="70825" cy="50775"/>
            </a:xfrm>
            <a:custGeom>
              <a:avLst/>
              <a:gdLst/>
              <a:ahLst/>
              <a:cxnLst/>
              <a:rect l="l" t="t" r="r" b="b"/>
              <a:pathLst>
                <a:path w="2833" h="2031" extrusionOk="0">
                  <a:moveTo>
                    <a:pt x="652" y="0"/>
                  </a:moveTo>
                  <a:cubicBezTo>
                    <a:pt x="426" y="251"/>
                    <a:pt x="201" y="502"/>
                    <a:pt x="0" y="752"/>
                  </a:cubicBezTo>
                  <a:lnTo>
                    <a:pt x="0" y="2030"/>
                  </a:lnTo>
                  <a:lnTo>
                    <a:pt x="2832" y="2030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061;p55"/>
            <p:cNvSpPr/>
            <p:nvPr/>
          </p:nvSpPr>
          <p:spPr>
            <a:xfrm>
              <a:off x="2107900" y="2718700"/>
              <a:ext cx="209300" cy="164825"/>
            </a:xfrm>
            <a:custGeom>
              <a:avLst/>
              <a:gdLst/>
              <a:ahLst/>
              <a:cxnLst/>
              <a:rect l="l" t="t" r="r" b="b"/>
              <a:pathLst>
                <a:path w="8372" h="6593" extrusionOk="0">
                  <a:moveTo>
                    <a:pt x="1" y="1"/>
                  </a:moveTo>
                  <a:lnTo>
                    <a:pt x="1" y="6592"/>
                  </a:lnTo>
                  <a:cubicBezTo>
                    <a:pt x="2232" y="5715"/>
                    <a:pt x="4813" y="5364"/>
                    <a:pt x="6517" y="3409"/>
                  </a:cubicBezTo>
                  <a:cubicBezTo>
                    <a:pt x="6968" y="2758"/>
                    <a:pt x="7620" y="2331"/>
                    <a:pt x="8372" y="2006"/>
                  </a:cubicBezTo>
                  <a:lnTo>
                    <a:pt x="8372" y="928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1062;p55"/>
            <p:cNvSpPr/>
            <p:nvPr/>
          </p:nvSpPr>
          <p:spPr>
            <a:xfrm>
              <a:off x="2107900" y="2768825"/>
              <a:ext cx="209300" cy="150400"/>
            </a:xfrm>
            <a:custGeom>
              <a:avLst/>
              <a:gdLst/>
              <a:ahLst/>
              <a:cxnLst/>
              <a:rect l="l" t="t" r="r" b="b"/>
              <a:pathLst>
                <a:path w="8372" h="6016" extrusionOk="0">
                  <a:moveTo>
                    <a:pt x="8372" y="1"/>
                  </a:moveTo>
                  <a:cubicBezTo>
                    <a:pt x="7620" y="326"/>
                    <a:pt x="6968" y="753"/>
                    <a:pt x="6517" y="1404"/>
                  </a:cubicBezTo>
                  <a:cubicBezTo>
                    <a:pt x="4813" y="3359"/>
                    <a:pt x="2232" y="3710"/>
                    <a:pt x="1" y="4587"/>
                  </a:cubicBezTo>
                  <a:lnTo>
                    <a:pt x="1" y="5088"/>
                  </a:lnTo>
                  <a:lnTo>
                    <a:pt x="1" y="6016"/>
                  </a:lnTo>
                  <a:lnTo>
                    <a:pt x="8372" y="6016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1063;p55"/>
            <p:cNvSpPr/>
            <p:nvPr/>
          </p:nvSpPr>
          <p:spPr>
            <a:xfrm>
              <a:off x="2086600" y="2575225"/>
              <a:ext cx="251275" cy="143500"/>
            </a:xfrm>
            <a:custGeom>
              <a:avLst/>
              <a:gdLst/>
              <a:ahLst/>
              <a:cxnLst/>
              <a:rect l="l" t="t" r="r" b="b"/>
              <a:pathLst>
                <a:path w="10051" h="5740" extrusionOk="0">
                  <a:moveTo>
                    <a:pt x="5038" y="0"/>
                  </a:moveTo>
                  <a:lnTo>
                    <a:pt x="1" y="5740"/>
                  </a:lnTo>
                  <a:lnTo>
                    <a:pt x="10051" y="5740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1064;p55"/>
            <p:cNvSpPr/>
            <p:nvPr/>
          </p:nvSpPr>
          <p:spPr>
            <a:xfrm>
              <a:off x="2086600" y="2575225"/>
              <a:ext cx="251275" cy="143500"/>
            </a:xfrm>
            <a:custGeom>
              <a:avLst/>
              <a:gdLst/>
              <a:ahLst/>
              <a:cxnLst/>
              <a:rect l="l" t="t" r="r" b="b"/>
              <a:pathLst>
                <a:path w="10051" h="5740" fill="none" extrusionOk="0">
                  <a:moveTo>
                    <a:pt x="10051" y="5740"/>
                  </a:moveTo>
                  <a:lnTo>
                    <a:pt x="5038" y="0"/>
                  </a:lnTo>
                  <a:lnTo>
                    <a:pt x="1" y="5740"/>
                  </a:ln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1065;p55"/>
            <p:cNvSpPr/>
            <p:nvPr/>
          </p:nvSpPr>
          <p:spPr>
            <a:xfrm>
              <a:off x="2137350" y="2743150"/>
              <a:ext cx="71475" cy="66425"/>
            </a:xfrm>
            <a:custGeom>
              <a:avLst/>
              <a:gdLst/>
              <a:ahLst/>
              <a:cxnLst/>
              <a:rect l="l" t="t" r="r" b="b"/>
              <a:pathLst>
                <a:path w="2859" h="2657" extrusionOk="0">
                  <a:moveTo>
                    <a:pt x="1" y="0"/>
                  </a:moveTo>
                  <a:lnTo>
                    <a:pt x="1" y="2657"/>
                  </a:lnTo>
                  <a:lnTo>
                    <a:pt x="2858" y="265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1066;p55"/>
            <p:cNvSpPr/>
            <p:nvPr/>
          </p:nvSpPr>
          <p:spPr>
            <a:xfrm>
              <a:off x="2218825" y="2743150"/>
              <a:ext cx="70825" cy="66425"/>
            </a:xfrm>
            <a:custGeom>
              <a:avLst/>
              <a:gdLst/>
              <a:ahLst/>
              <a:cxnLst/>
              <a:rect l="l" t="t" r="r" b="b"/>
              <a:pathLst>
                <a:path w="2833" h="2657" extrusionOk="0">
                  <a:moveTo>
                    <a:pt x="0" y="0"/>
                  </a:moveTo>
                  <a:lnTo>
                    <a:pt x="0" y="2657"/>
                  </a:lnTo>
                  <a:lnTo>
                    <a:pt x="1880" y="2657"/>
                  </a:lnTo>
                  <a:cubicBezTo>
                    <a:pt x="1955" y="2582"/>
                    <a:pt x="2030" y="2506"/>
                    <a:pt x="2080" y="2431"/>
                  </a:cubicBezTo>
                  <a:cubicBezTo>
                    <a:pt x="2306" y="2130"/>
                    <a:pt x="2556" y="1855"/>
                    <a:pt x="2832" y="1654"/>
                  </a:cubicBezTo>
                  <a:lnTo>
                    <a:pt x="2832" y="752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1067;p55"/>
            <p:cNvSpPr/>
            <p:nvPr/>
          </p:nvSpPr>
          <p:spPr>
            <a:xfrm>
              <a:off x="2265800" y="2784500"/>
              <a:ext cx="23850" cy="25075"/>
            </a:xfrm>
            <a:custGeom>
              <a:avLst/>
              <a:gdLst/>
              <a:ahLst/>
              <a:cxnLst/>
              <a:rect l="l" t="t" r="r" b="b"/>
              <a:pathLst>
                <a:path w="954" h="1003" extrusionOk="0">
                  <a:moveTo>
                    <a:pt x="953" y="0"/>
                  </a:moveTo>
                  <a:cubicBezTo>
                    <a:pt x="677" y="201"/>
                    <a:pt x="427" y="476"/>
                    <a:pt x="201" y="777"/>
                  </a:cubicBezTo>
                  <a:cubicBezTo>
                    <a:pt x="151" y="852"/>
                    <a:pt x="76" y="928"/>
                    <a:pt x="1" y="1003"/>
                  </a:cubicBezTo>
                  <a:lnTo>
                    <a:pt x="953" y="1003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1068;p55"/>
            <p:cNvSpPr/>
            <p:nvPr/>
          </p:nvSpPr>
          <p:spPr>
            <a:xfrm>
              <a:off x="2137350" y="2847775"/>
              <a:ext cx="71475" cy="47650"/>
            </a:xfrm>
            <a:custGeom>
              <a:avLst/>
              <a:gdLst/>
              <a:ahLst/>
              <a:cxnLst/>
              <a:rect l="l" t="t" r="r" b="b"/>
              <a:pathLst>
                <a:path w="2859" h="1906" extrusionOk="0">
                  <a:moveTo>
                    <a:pt x="2858" y="1"/>
                  </a:moveTo>
                  <a:cubicBezTo>
                    <a:pt x="1931" y="427"/>
                    <a:pt x="953" y="702"/>
                    <a:pt x="1" y="1003"/>
                  </a:cubicBezTo>
                  <a:lnTo>
                    <a:pt x="1" y="1905"/>
                  </a:lnTo>
                  <a:lnTo>
                    <a:pt x="2858" y="1905"/>
                  </a:lnTo>
                  <a:lnTo>
                    <a:pt x="2858" y="853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1069;p55"/>
            <p:cNvSpPr/>
            <p:nvPr/>
          </p:nvSpPr>
          <p:spPr>
            <a:xfrm>
              <a:off x="2137350" y="2829600"/>
              <a:ext cx="71475" cy="43275"/>
            </a:xfrm>
            <a:custGeom>
              <a:avLst/>
              <a:gdLst/>
              <a:ahLst/>
              <a:cxnLst/>
              <a:rect l="l" t="t" r="r" b="b"/>
              <a:pathLst>
                <a:path w="2859" h="1731" extrusionOk="0">
                  <a:moveTo>
                    <a:pt x="1" y="1"/>
                  </a:moveTo>
                  <a:lnTo>
                    <a:pt x="1" y="1730"/>
                  </a:lnTo>
                  <a:cubicBezTo>
                    <a:pt x="953" y="1429"/>
                    <a:pt x="1931" y="1154"/>
                    <a:pt x="2858" y="728"/>
                  </a:cubicBezTo>
                  <a:lnTo>
                    <a:pt x="28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070;p55"/>
            <p:cNvSpPr/>
            <p:nvPr/>
          </p:nvSpPr>
          <p:spPr>
            <a:xfrm>
              <a:off x="2218825" y="2829600"/>
              <a:ext cx="23825" cy="13825"/>
            </a:xfrm>
            <a:custGeom>
              <a:avLst/>
              <a:gdLst/>
              <a:ahLst/>
              <a:cxnLst/>
              <a:rect l="l" t="t" r="r" b="b"/>
              <a:pathLst>
                <a:path w="953" h="553" extrusionOk="0">
                  <a:moveTo>
                    <a:pt x="0" y="1"/>
                  </a:moveTo>
                  <a:lnTo>
                    <a:pt x="0" y="552"/>
                  </a:lnTo>
                  <a:cubicBezTo>
                    <a:pt x="326" y="377"/>
                    <a:pt x="652" y="201"/>
                    <a:pt x="952" y="1"/>
                  </a:cubicBezTo>
                  <a:close/>
                </a:path>
              </a:pathLst>
            </a:custGeom>
            <a:solidFill>
              <a:srgbClr val="A9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071;p55"/>
            <p:cNvSpPr/>
            <p:nvPr/>
          </p:nvSpPr>
          <p:spPr>
            <a:xfrm>
              <a:off x="2218825" y="2829600"/>
              <a:ext cx="70825" cy="65825"/>
            </a:xfrm>
            <a:custGeom>
              <a:avLst/>
              <a:gdLst/>
              <a:ahLst/>
              <a:cxnLst/>
              <a:rect l="l" t="t" r="r" b="b"/>
              <a:pathLst>
                <a:path w="2833" h="2633" extrusionOk="0">
                  <a:moveTo>
                    <a:pt x="952" y="1"/>
                  </a:moveTo>
                  <a:cubicBezTo>
                    <a:pt x="652" y="201"/>
                    <a:pt x="326" y="377"/>
                    <a:pt x="0" y="552"/>
                  </a:cubicBezTo>
                  <a:lnTo>
                    <a:pt x="0" y="953"/>
                  </a:lnTo>
                  <a:lnTo>
                    <a:pt x="0" y="2632"/>
                  </a:lnTo>
                  <a:lnTo>
                    <a:pt x="2832" y="2632"/>
                  </a:lnTo>
                  <a:lnTo>
                    <a:pt x="28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1072;p55"/>
            <p:cNvSpPr/>
            <p:nvPr/>
          </p:nvSpPr>
          <p:spPr>
            <a:xfrm>
              <a:off x="2314050" y="2769450"/>
              <a:ext cx="455550" cy="150400"/>
            </a:xfrm>
            <a:custGeom>
              <a:avLst/>
              <a:gdLst/>
              <a:ahLst/>
              <a:cxnLst/>
              <a:rect l="l" t="t" r="r" b="b"/>
              <a:pathLst>
                <a:path w="18222" h="6016" extrusionOk="0">
                  <a:moveTo>
                    <a:pt x="1" y="1"/>
                  </a:moveTo>
                  <a:lnTo>
                    <a:pt x="1" y="6016"/>
                  </a:lnTo>
                  <a:lnTo>
                    <a:pt x="18221" y="6016"/>
                  </a:lnTo>
                  <a:lnTo>
                    <a:pt x="18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1073;p55"/>
            <p:cNvSpPr/>
            <p:nvPr/>
          </p:nvSpPr>
          <p:spPr>
            <a:xfrm>
              <a:off x="2339750" y="2795150"/>
              <a:ext cx="111550" cy="43875"/>
            </a:xfrm>
            <a:custGeom>
              <a:avLst/>
              <a:gdLst/>
              <a:ahLst/>
              <a:cxnLst/>
              <a:rect l="l" t="t" r="r" b="b"/>
              <a:pathLst>
                <a:path w="4462" h="1755" extrusionOk="0">
                  <a:moveTo>
                    <a:pt x="0" y="0"/>
                  </a:moveTo>
                  <a:lnTo>
                    <a:pt x="0" y="1755"/>
                  </a:lnTo>
                  <a:lnTo>
                    <a:pt x="4461" y="1755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1074;p55"/>
            <p:cNvSpPr/>
            <p:nvPr/>
          </p:nvSpPr>
          <p:spPr>
            <a:xfrm>
              <a:off x="2486350" y="2795150"/>
              <a:ext cx="110925" cy="43875"/>
            </a:xfrm>
            <a:custGeom>
              <a:avLst/>
              <a:gdLst/>
              <a:ahLst/>
              <a:cxnLst/>
              <a:rect l="l" t="t" r="r" b="b"/>
              <a:pathLst>
                <a:path w="4437" h="1755" extrusionOk="0">
                  <a:moveTo>
                    <a:pt x="1" y="0"/>
                  </a:moveTo>
                  <a:lnTo>
                    <a:pt x="1" y="1755"/>
                  </a:lnTo>
                  <a:lnTo>
                    <a:pt x="4437" y="175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1075;p55"/>
            <p:cNvSpPr/>
            <p:nvPr/>
          </p:nvSpPr>
          <p:spPr>
            <a:xfrm>
              <a:off x="2632350" y="2795150"/>
              <a:ext cx="111550" cy="43875"/>
            </a:xfrm>
            <a:custGeom>
              <a:avLst/>
              <a:gdLst/>
              <a:ahLst/>
              <a:cxnLst/>
              <a:rect l="l" t="t" r="r" b="b"/>
              <a:pathLst>
                <a:path w="4462" h="1755" extrusionOk="0">
                  <a:moveTo>
                    <a:pt x="0" y="0"/>
                  </a:moveTo>
                  <a:lnTo>
                    <a:pt x="0" y="1755"/>
                  </a:lnTo>
                  <a:lnTo>
                    <a:pt x="4462" y="1755"/>
                  </a:lnTo>
                  <a:lnTo>
                    <a:pt x="44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1076;p55"/>
            <p:cNvSpPr/>
            <p:nvPr/>
          </p:nvSpPr>
          <p:spPr>
            <a:xfrm>
              <a:off x="2339750" y="2857800"/>
              <a:ext cx="111550" cy="44500"/>
            </a:xfrm>
            <a:custGeom>
              <a:avLst/>
              <a:gdLst/>
              <a:ahLst/>
              <a:cxnLst/>
              <a:rect l="l" t="t" r="r" b="b"/>
              <a:pathLst>
                <a:path w="4462" h="1780" extrusionOk="0">
                  <a:moveTo>
                    <a:pt x="0" y="1"/>
                  </a:moveTo>
                  <a:lnTo>
                    <a:pt x="0" y="1780"/>
                  </a:lnTo>
                  <a:lnTo>
                    <a:pt x="4461" y="1780"/>
                  </a:lnTo>
                  <a:lnTo>
                    <a:pt x="44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1077;p55"/>
            <p:cNvSpPr/>
            <p:nvPr/>
          </p:nvSpPr>
          <p:spPr>
            <a:xfrm>
              <a:off x="2486350" y="2857800"/>
              <a:ext cx="110925" cy="44500"/>
            </a:xfrm>
            <a:custGeom>
              <a:avLst/>
              <a:gdLst/>
              <a:ahLst/>
              <a:cxnLst/>
              <a:rect l="l" t="t" r="r" b="b"/>
              <a:pathLst>
                <a:path w="4437" h="1780" extrusionOk="0">
                  <a:moveTo>
                    <a:pt x="1" y="1"/>
                  </a:moveTo>
                  <a:lnTo>
                    <a:pt x="1" y="1780"/>
                  </a:lnTo>
                  <a:lnTo>
                    <a:pt x="4437" y="1780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1078;p55"/>
            <p:cNvSpPr/>
            <p:nvPr/>
          </p:nvSpPr>
          <p:spPr>
            <a:xfrm>
              <a:off x="2632350" y="2857800"/>
              <a:ext cx="111550" cy="44500"/>
            </a:xfrm>
            <a:custGeom>
              <a:avLst/>
              <a:gdLst/>
              <a:ahLst/>
              <a:cxnLst/>
              <a:rect l="l" t="t" r="r" b="b"/>
              <a:pathLst>
                <a:path w="4462" h="1780" extrusionOk="0">
                  <a:moveTo>
                    <a:pt x="0" y="1"/>
                  </a:moveTo>
                  <a:lnTo>
                    <a:pt x="0" y="1780"/>
                  </a:lnTo>
                  <a:lnTo>
                    <a:pt x="4462" y="1780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1079;p55"/>
            <p:cNvSpPr/>
            <p:nvPr/>
          </p:nvSpPr>
          <p:spPr>
            <a:xfrm>
              <a:off x="2314050" y="2766950"/>
              <a:ext cx="455550" cy="650"/>
            </a:xfrm>
            <a:custGeom>
              <a:avLst/>
              <a:gdLst/>
              <a:ahLst/>
              <a:cxnLst/>
              <a:rect l="l" t="t" r="r" b="b"/>
              <a:pathLst>
                <a:path w="18222" h="26" fill="none" extrusionOk="0">
                  <a:moveTo>
                    <a:pt x="1" y="0"/>
                  </a:moveTo>
                  <a:lnTo>
                    <a:pt x="18221" y="25"/>
                  </a:lnTo>
                </a:path>
              </a:pathLst>
            </a:custGeom>
            <a:noFill/>
            <a:ln w="10650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1080;p55"/>
            <p:cNvSpPr/>
            <p:nvPr/>
          </p:nvSpPr>
          <p:spPr>
            <a:xfrm>
              <a:off x="3112925" y="2907300"/>
              <a:ext cx="179225" cy="165450"/>
            </a:xfrm>
            <a:custGeom>
              <a:avLst/>
              <a:gdLst/>
              <a:ahLst/>
              <a:cxnLst/>
              <a:rect l="l" t="t" r="r" b="b"/>
              <a:pathLst>
                <a:path w="7169" h="6618" extrusionOk="0">
                  <a:moveTo>
                    <a:pt x="7169" y="0"/>
                  </a:moveTo>
                  <a:cubicBezTo>
                    <a:pt x="4587" y="1980"/>
                    <a:pt x="2156" y="4111"/>
                    <a:pt x="1" y="6617"/>
                  </a:cubicBezTo>
                  <a:lnTo>
                    <a:pt x="7169" y="5715"/>
                  </a:lnTo>
                  <a:lnTo>
                    <a:pt x="7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1081;p55"/>
            <p:cNvSpPr/>
            <p:nvPr/>
          </p:nvSpPr>
          <p:spPr>
            <a:xfrm>
              <a:off x="3062175" y="2318950"/>
              <a:ext cx="242500" cy="762550"/>
            </a:xfrm>
            <a:custGeom>
              <a:avLst/>
              <a:gdLst/>
              <a:ahLst/>
              <a:cxnLst/>
              <a:rect l="l" t="t" r="r" b="b"/>
              <a:pathLst>
                <a:path w="9700" h="30502" extrusionOk="0">
                  <a:moveTo>
                    <a:pt x="9700" y="1"/>
                  </a:moveTo>
                  <a:lnTo>
                    <a:pt x="1" y="30502"/>
                  </a:lnTo>
                  <a:lnTo>
                    <a:pt x="1" y="30502"/>
                  </a:lnTo>
                  <a:lnTo>
                    <a:pt x="2031" y="30151"/>
                  </a:lnTo>
                  <a:cubicBezTo>
                    <a:pt x="4186" y="27645"/>
                    <a:pt x="6617" y="25514"/>
                    <a:pt x="9199" y="23534"/>
                  </a:cubicBezTo>
                  <a:lnTo>
                    <a:pt x="9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1082;p55"/>
            <p:cNvSpPr/>
            <p:nvPr/>
          </p:nvSpPr>
          <p:spPr>
            <a:xfrm>
              <a:off x="3325325" y="2788250"/>
              <a:ext cx="230625" cy="311425"/>
            </a:xfrm>
            <a:custGeom>
              <a:avLst/>
              <a:gdLst/>
              <a:ahLst/>
              <a:cxnLst/>
              <a:rect l="l" t="t" r="r" b="b"/>
              <a:pathLst>
                <a:path w="9225" h="12457" extrusionOk="0">
                  <a:moveTo>
                    <a:pt x="5264" y="1"/>
                  </a:moveTo>
                  <a:cubicBezTo>
                    <a:pt x="3485" y="1279"/>
                    <a:pt x="1705" y="2507"/>
                    <a:pt x="1" y="3785"/>
                  </a:cubicBezTo>
                  <a:lnTo>
                    <a:pt x="151" y="10953"/>
                  </a:lnTo>
                  <a:lnTo>
                    <a:pt x="9224" y="12457"/>
                  </a:lnTo>
                  <a:lnTo>
                    <a:pt x="526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1083;p55"/>
            <p:cNvSpPr/>
            <p:nvPr/>
          </p:nvSpPr>
          <p:spPr>
            <a:xfrm>
              <a:off x="3313425" y="2337125"/>
              <a:ext cx="143525" cy="545775"/>
            </a:xfrm>
            <a:custGeom>
              <a:avLst/>
              <a:gdLst/>
              <a:ahLst/>
              <a:cxnLst/>
              <a:rect l="l" t="t" r="r" b="b"/>
              <a:pathLst>
                <a:path w="5741" h="21831" extrusionOk="0">
                  <a:moveTo>
                    <a:pt x="1" y="0"/>
                  </a:moveTo>
                  <a:lnTo>
                    <a:pt x="477" y="21830"/>
                  </a:lnTo>
                  <a:cubicBezTo>
                    <a:pt x="2181" y="20552"/>
                    <a:pt x="3961" y="19324"/>
                    <a:pt x="5740" y="1804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084;p55"/>
            <p:cNvSpPr/>
            <p:nvPr/>
          </p:nvSpPr>
          <p:spPr>
            <a:xfrm>
              <a:off x="2901775" y="3001900"/>
              <a:ext cx="689875" cy="169925"/>
            </a:xfrm>
            <a:custGeom>
              <a:avLst/>
              <a:gdLst/>
              <a:ahLst/>
              <a:cxnLst/>
              <a:rect l="l" t="t" r="r" b="b"/>
              <a:pathLst>
                <a:path w="27595" h="6797" extrusionOk="0">
                  <a:moveTo>
                    <a:pt x="25314" y="1"/>
                  </a:moveTo>
                  <a:lnTo>
                    <a:pt x="25289" y="51"/>
                  </a:lnTo>
                  <a:lnTo>
                    <a:pt x="25214" y="101"/>
                  </a:lnTo>
                  <a:cubicBezTo>
                    <a:pt x="25214" y="101"/>
                    <a:pt x="25013" y="176"/>
                    <a:pt x="24988" y="176"/>
                  </a:cubicBezTo>
                  <a:cubicBezTo>
                    <a:pt x="24938" y="176"/>
                    <a:pt x="23760" y="377"/>
                    <a:pt x="23760" y="377"/>
                  </a:cubicBezTo>
                  <a:lnTo>
                    <a:pt x="21981" y="753"/>
                  </a:lnTo>
                  <a:lnTo>
                    <a:pt x="18697" y="1404"/>
                  </a:lnTo>
                  <a:lnTo>
                    <a:pt x="14863" y="2056"/>
                  </a:lnTo>
                  <a:lnTo>
                    <a:pt x="10903" y="2758"/>
                  </a:lnTo>
                  <a:cubicBezTo>
                    <a:pt x="10903" y="2758"/>
                    <a:pt x="6492" y="2833"/>
                    <a:pt x="6341" y="2833"/>
                  </a:cubicBezTo>
                  <a:lnTo>
                    <a:pt x="3810" y="2833"/>
                  </a:lnTo>
                  <a:cubicBezTo>
                    <a:pt x="3660" y="2833"/>
                    <a:pt x="1855" y="2507"/>
                    <a:pt x="1780" y="2507"/>
                  </a:cubicBezTo>
                  <a:cubicBezTo>
                    <a:pt x="1705" y="2507"/>
                    <a:pt x="376" y="1730"/>
                    <a:pt x="376" y="1730"/>
                  </a:cubicBezTo>
                  <a:lnTo>
                    <a:pt x="0" y="1104"/>
                  </a:lnTo>
                  <a:lnTo>
                    <a:pt x="326" y="2507"/>
                  </a:lnTo>
                  <a:lnTo>
                    <a:pt x="777" y="3460"/>
                  </a:lnTo>
                  <a:lnTo>
                    <a:pt x="1905" y="5364"/>
                  </a:lnTo>
                  <a:lnTo>
                    <a:pt x="2131" y="5690"/>
                  </a:lnTo>
                  <a:cubicBezTo>
                    <a:pt x="2181" y="5715"/>
                    <a:pt x="2256" y="5740"/>
                    <a:pt x="2331" y="5765"/>
                  </a:cubicBezTo>
                  <a:cubicBezTo>
                    <a:pt x="3133" y="5991"/>
                    <a:pt x="3885" y="6342"/>
                    <a:pt x="4687" y="6417"/>
                  </a:cubicBezTo>
                  <a:cubicBezTo>
                    <a:pt x="7359" y="6677"/>
                    <a:pt x="10019" y="6796"/>
                    <a:pt x="12679" y="6796"/>
                  </a:cubicBezTo>
                  <a:cubicBezTo>
                    <a:pt x="15408" y="6796"/>
                    <a:pt x="18136" y="6671"/>
                    <a:pt x="20878" y="6442"/>
                  </a:cubicBezTo>
                  <a:cubicBezTo>
                    <a:pt x="22482" y="6317"/>
                    <a:pt x="24061" y="5615"/>
                    <a:pt x="25364" y="4638"/>
                  </a:cubicBezTo>
                  <a:cubicBezTo>
                    <a:pt x="25464" y="4913"/>
                    <a:pt x="25640" y="5164"/>
                    <a:pt x="25865" y="5339"/>
                  </a:cubicBezTo>
                  <a:lnTo>
                    <a:pt x="26041" y="5114"/>
                  </a:lnTo>
                  <a:lnTo>
                    <a:pt x="26041" y="4963"/>
                  </a:lnTo>
                  <a:lnTo>
                    <a:pt x="26291" y="4638"/>
                  </a:lnTo>
                  <a:lnTo>
                    <a:pt x="26517" y="4237"/>
                  </a:lnTo>
                  <a:lnTo>
                    <a:pt x="26717" y="4011"/>
                  </a:lnTo>
                  <a:lnTo>
                    <a:pt x="26893" y="3861"/>
                  </a:lnTo>
                  <a:lnTo>
                    <a:pt x="26893" y="3435"/>
                  </a:lnTo>
                  <a:cubicBezTo>
                    <a:pt x="26893" y="3359"/>
                    <a:pt x="27018" y="3134"/>
                    <a:pt x="27018" y="3134"/>
                  </a:cubicBezTo>
                  <a:cubicBezTo>
                    <a:pt x="27018" y="3134"/>
                    <a:pt x="27118" y="3059"/>
                    <a:pt x="27169" y="2983"/>
                  </a:cubicBezTo>
                  <a:cubicBezTo>
                    <a:pt x="27219" y="2908"/>
                    <a:pt x="27269" y="2858"/>
                    <a:pt x="27294" y="2783"/>
                  </a:cubicBezTo>
                  <a:cubicBezTo>
                    <a:pt x="27319" y="2708"/>
                    <a:pt x="27294" y="2507"/>
                    <a:pt x="27294" y="2507"/>
                  </a:cubicBezTo>
                  <a:cubicBezTo>
                    <a:pt x="27294" y="2507"/>
                    <a:pt x="27369" y="2382"/>
                    <a:pt x="27419" y="2307"/>
                  </a:cubicBezTo>
                  <a:cubicBezTo>
                    <a:pt x="27469" y="2257"/>
                    <a:pt x="27595" y="1805"/>
                    <a:pt x="27595" y="1805"/>
                  </a:cubicBezTo>
                  <a:lnTo>
                    <a:pt x="27595" y="1455"/>
                  </a:lnTo>
                  <a:lnTo>
                    <a:pt x="27494" y="1229"/>
                  </a:lnTo>
                  <a:lnTo>
                    <a:pt x="27093" y="828"/>
                  </a:lnTo>
                  <a:lnTo>
                    <a:pt x="26492" y="402"/>
                  </a:lnTo>
                  <a:lnTo>
                    <a:pt x="26141" y="201"/>
                  </a:lnTo>
                  <a:lnTo>
                    <a:pt x="26141" y="176"/>
                  </a:lnTo>
                  <a:lnTo>
                    <a:pt x="25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085;p55"/>
            <p:cNvSpPr/>
            <p:nvPr/>
          </p:nvSpPr>
          <p:spPr>
            <a:xfrm>
              <a:off x="3502025" y="2987500"/>
              <a:ext cx="53925" cy="178600"/>
            </a:xfrm>
            <a:custGeom>
              <a:avLst/>
              <a:gdLst/>
              <a:ahLst/>
              <a:cxnLst/>
              <a:rect l="l" t="t" r="r" b="b"/>
              <a:pathLst>
                <a:path w="2157" h="7144" extrusionOk="0">
                  <a:moveTo>
                    <a:pt x="1730" y="1"/>
                  </a:moveTo>
                  <a:lnTo>
                    <a:pt x="1605" y="101"/>
                  </a:lnTo>
                  <a:lnTo>
                    <a:pt x="1529" y="226"/>
                  </a:lnTo>
                  <a:lnTo>
                    <a:pt x="1354" y="452"/>
                  </a:lnTo>
                  <a:lnTo>
                    <a:pt x="1304" y="602"/>
                  </a:lnTo>
                  <a:lnTo>
                    <a:pt x="1304" y="828"/>
                  </a:lnTo>
                  <a:lnTo>
                    <a:pt x="1429" y="978"/>
                  </a:lnTo>
                  <a:lnTo>
                    <a:pt x="1529" y="1229"/>
                  </a:lnTo>
                  <a:cubicBezTo>
                    <a:pt x="1529" y="1229"/>
                    <a:pt x="1555" y="1805"/>
                    <a:pt x="1529" y="1830"/>
                  </a:cubicBezTo>
                  <a:cubicBezTo>
                    <a:pt x="1479" y="1880"/>
                    <a:pt x="1454" y="2181"/>
                    <a:pt x="1429" y="2231"/>
                  </a:cubicBezTo>
                  <a:cubicBezTo>
                    <a:pt x="1404" y="2281"/>
                    <a:pt x="1304" y="2858"/>
                    <a:pt x="1304" y="2858"/>
                  </a:cubicBezTo>
                  <a:lnTo>
                    <a:pt x="1154" y="3359"/>
                  </a:lnTo>
                  <a:lnTo>
                    <a:pt x="1003" y="4011"/>
                  </a:lnTo>
                  <a:lnTo>
                    <a:pt x="276" y="6016"/>
                  </a:lnTo>
                  <a:cubicBezTo>
                    <a:pt x="276" y="6016"/>
                    <a:pt x="176" y="6467"/>
                    <a:pt x="101" y="6793"/>
                  </a:cubicBezTo>
                  <a:cubicBezTo>
                    <a:pt x="51" y="6993"/>
                    <a:pt x="1" y="7143"/>
                    <a:pt x="1" y="7143"/>
                  </a:cubicBezTo>
                  <a:lnTo>
                    <a:pt x="1003" y="6442"/>
                  </a:lnTo>
                  <a:lnTo>
                    <a:pt x="1028" y="6868"/>
                  </a:lnTo>
                  <a:cubicBezTo>
                    <a:pt x="1028" y="6868"/>
                    <a:pt x="1329" y="6066"/>
                    <a:pt x="1354" y="6016"/>
                  </a:cubicBezTo>
                  <a:cubicBezTo>
                    <a:pt x="1379" y="5965"/>
                    <a:pt x="1630" y="4913"/>
                    <a:pt x="1630" y="4913"/>
                  </a:cubicBezTo>
                  <a:lnTo>
                    <a:pt x="1855" y="3885"/>
                  </a:lnTo>
                  <a:cubicBezTo>
                    <a:pt x="1855" y="3885"/>
                    <a:pt x="1981" y="3008"/>
                    <a:pt x="1981" y="2958"/>
                  </a:cubicBezTo>
                  <a:cubicBezTo>
                    <a:pt x="1981" y="2908"/>
                    <a:pt x="2106" y="2181"/>
                    <a:pt x="2106" y="2131"/>
                  </a:cubicBezTo>
                  <a:cubicBezTo>
                    <a:pt x="2106" y="2106"/>
                    <a:pt x="2156" y="1354"/>
                    <a:pt x="2156" y="1354"/>
                  </a:cubicBezTo>
                  <a:lnTo>
                    <a:pt x="2131" y="777"/>
                  </a:lnTo>
                  <a:lnTo>
                    <a:pt x="2081" y="201"/>
                  </a:lnTo>
                  <a:lnTo>
                    <a:pt x="2006" y="51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086;p55"/>
            <p:cNvSpPr/>
            <p:nvPr/>
          </p:nvSpPr>
          <p:spPr>
            <a:xfrm>
              <a:off x="2955025" y="3117825"/>
              <a:ext cx="593400" cy="105300"/>
            </a:xfrm>
            <a:custGeom>
              <a:avLst/>
              <a:gdLst/>
              <a:ahLst/>
              <a:cxnLst/>
              <a:rect l="l" t="t" r="r" b="b"/>
              <a:pathLst>
                <a:path w="23736" h="4212" extrusionOk="0">
                  <a:moveTo>
                    <a:pt x="23234" y="1"/>
                  </a:moveTo>
                  <a:cubicBezTo>
                    <a:pt x="21931" y="978"/>
                    <a:pt x="20352" y="1680"/>
                    <a:pt x="18748" y="1805"/>
                  </a:cubicBezTo>
                  <a:cubicBezTo>
                    <a:pt x="16006" y="2034"/>
                    <a:pt x="13278" y="2159"/>
                    <a:pt x="10549" y="2159"/>
                  </a:cubicBezTo>
                  <a:cubicBezTo>
                    <a:pt x="7889" y="2159"/>
                    <a:pt x="5229" y="2040"/>
                    <a:pt x="2557" y="1780"/>
                  </a:cubicBezTo>
                  <a:cubicBezTo>
                    <a:pt x="1755" y="1705"/>
                    <a:pt x="1003" y="1354"/>
                    <a:pt x="201" y="1128"/>
                  </a:cubicBezTo>
                  <a:cubicBezTo>
                    <a:pt x="126" y="1103"/>
                    <a:pt x="51" y="1078"/>
                    <a:pt x="1" y="1053"/>
                  </a:cubicBezTo>
                  <a:lnTo>
                    <a:pt x="1" y="1053"/>
                  </a:lnTo>
                  <a:lnTo>
                    <a:pt x="402" y="1655"/>
                  </a:lnTo>
                  <a:lnTo>
                    <a:pt x="1204" y="2206"/>
                  </a:lnTo>
                  <a:lnTo>
                    <a:pt x="1605" y="2607"/>
                  </a:lnTo>
                  <a:lnTo>
                    <a:pt x="2858" y="3334"/>
                  </a:lnTo>
                  <a:cubicBezTo>
                    <a:pt x="2858" y="3334"/>
                    <a:pt x="4738" y="3935"/>
                    <a:pt x="4988" y="3935"/>
                  </a:cubicBezTo>
                  <a:cubicBezTo>
                    <a:pt x="5239" y="3935"/>
                    <a:pt x="7996" y="4211"/>
                    <a:pt x="7996" y="4211"/>
                  </a:cubicBezTo>
                  <a:lnTo>
                    <a:pt x="13059" y="4211"/>
                  </a:lnTo>
                  <a:lnTo>
                    <a:pt x="13886" y="4136"/>
                  </a:lnTo>
                  <a:cubicBezTo>
                    <a:pt x="13886" y="4136"/>
                    <a:pt x="14437" y="4011"/>
                    <a:pt x="14562" y="4011"/>
                  </a:cubicBezTo>
                  <a:cubicBezTo>
                    <a:pt x="14713" y="3986"/>
                    <a:pt x="15465" y="3835"/>
                    <a:pt x="15465" y="3835"/>
                  </a:cubicBezTo>
                  <a:lnTo>
                    <a:pt x="16417" y="3610"/>
                  </a:lnTo>
                  <a:lnTo>
                    <a:pt x="17520" y="3159"/>
                  </a:lnTo>
                  <a:lnTo>
                    <a:pt x="18673" y="2858"/>
                  </a:lnTo>
                  <a:cubicBezTo>
                    <a:pt x="18673" y="2858"/>
                    <a:pt x="19199" y="2582"/>
                    <a:pt x="19374" y="2532"/>
                  </a:cubicBezTo>
                  <a:cubicBezTo>
                    <a:pt x="19550" y="2457"/>
                    <a:pt x="19926" y="2331"/>
                    <a:pt x="19926" y="2331"/>
                  </a:cubicBezTo>
                  <a:lnTo>
                    <a:pt x="20377" y="2256"/>
                  </a:lnTo>
                  <a:cubicBezTo>
                    <a:pt x="20377" y="2256"/>
                    <a:pt x="20853" y="2081"/>
                    <a:pt x="21029" y="2081"/>
                  </a:cubicBezTo>
                  <a:cubicBezTo>
                    <a:pt x="21229" y="2081"/>
                    <a:pt x="22131" y="1880"/>
                    <a:pt x="22181" y="1830"/>
                  </a:cubicBezTo>
                  <a:cubicBezTo>
                    <a:pt x="22232" y="1805"/>
                    <a:pt x="22633" y="1554"/>
                    <a:pt x="22633" y="1554"/>
                  </a:cubicBezTo>
                  <a:lnTo>
                    <a:pt x="22858" y="1404"/>
                  </a:lnTo>
                  <a:lnTo>
                    <a:pt x="22858" y="1705"/>
                  </a:lnTo>
                  <a:lnTo>
                    <a:pt x="23134" y="1354"/>
                  </a:lnTo>
                  <a:lnTo>
                    <a:pt x="23435" y="1078"/>
                  </a:lnTo>
                  <a:lnTo>
                    <a:pt x="23660" y="853"/>
                  </a:lnTo>
                  <a:lnTo>
                    <a:pt x="23735" y="702"/>
                  </a:lnTo>
                  <a:cubicBezTo>
                    <a:pt x="23510" y="527"/>
                    <a:pt x="23334" y="276"/>
                    <a:pt x="23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087;p55"/>
            <p:cNvSpPr/>
            <p:nvPr/>
          </p:nvSpPr>
          <p:spPr>
            <a:xfrm>
              <a:off x="2292125" y="1369075"/>
              <a:ext cx="397275" cy="688625"/>
            </a:xfrm>
            <a:custGeom>
              <a:avLst/>
              <a:gdLst/>
              <a:ahLst/>
              <a:cxnLst/>
              <a:rect l="l" t="t" r="r" b="b"/>
              <a:pathLst>
                <a:path w="15891" h="27545" extrusionOk="0">
                  <a:moveTo>
                    <a:pt x="4437" y="0"/>
                  </a:moveTo>
                  <a:lnTo>
                    <a:pt x="3584" y="577"/>
                  </a:lnTo>
                  <a:cubicBezTo>
                    <a:pt x="2958" y="7093"/>
                    <a:pt x="3083" y="13309"/>
                    <a:pt x="0" y="19499"/>
                  </a:cubicBezTo>
                  <a:cubicBezTo>
                    <a:pt x="827" y="19725"/>
                    <a:pt x="1855" y="20026"/>
                    <a:pt x="2707" y="20452"/>
                  </a:cubicBezTo>
                  <a:cubicBezTo>
                    <a:pt x="3057" y="19845"/>
                    <a:pt x="3420" y="19224"/>
                    <a:pt x="3776" y="19224"/>
                  </a:cubicBezTo>
                  <a:cubicBezTo>
                    <a:pt x="3906" y="19224"/>
                    <a:pt x="4034" y="19306"/>
                    <a:pt x="4161" y="19499"/>
                  </a:cubicBezTo>
                  <a:cubicBezTo>
                    <a:pt x="7030" y="22004"/>
                    <a:pt x="8655" y="27545"/>
                    <a:pt x="12723" y="27545"/>
                  </a:cubicBezTo>
                  <a:cubicBezTo>
                    <a:pt x="13418" y="27545"/>
                    <a:pt x="14183" y="27383"/>
                    <a:pt x="15038" y="27018"/>
                  </a:cubicBezTo>
                  <a:cubicBezTo>
                    <a:pt x="15038" y="27018"/>
                    <a:pt x="15038" y="25364"/>
                    <a:pt x="15439" y="25364"/>
                  </a:cubicBezTo>
                  <a:cubicBezTo>
                    <a:pt x="15615" y="25289"/>
                    <a:pt x="15740" y="25264"/>
                    <a:pt x="15890" y="25239"/>
                  </a:cubicBezTo>
                  <a:cubicBezTo>
                    <a:pt x="14762" y="22958"/>
                    <a:pt x="13685" y="20828"/>
                    <a:pt x="12532" y="18672"/>
                  </a:cubicBezTo>
                  <a:cubicBezTo>
                    <a:pt x="8873" y="12582"/>
                    <a:pt x="5213" y="6692"/>
                    <a:pt x="4487" y="50"/>
                  </a:cubicBezTo>
                  <a:lnTo>
                    <a:pt x="4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088;p55"/>
            <p:cNvSpPr/>
            <p:nvPr/>
          </p:nvSpPr>
          <p:spPr>
            <a:xfrm>
              <a:off x="4634250" y="2923600"/>
              <a:ext cx="620325" cy="896000"/>
            </a:xfrm>
            <a:custGeom>
              <a:avLst/>
              <a:gdLst/>
              <a:ahLst/>
              <a:cxnLst/>
              <a:rect l="l" t="t" r="r" b="b"/>
              <a:pathLst>
                <a:path w="24813" h="35840" extrusionOk="0">
                  <a:moveTo>
                    <a:pt x="21755" y="0"/>
                  </a:moveTo>
                  <a:cubicBezTo>
                    <a:pt x="15714" y="11880"/>
                    <a:pt x="15514" y="32030"/>
                    <a:pt x="25" y="33334"/>
                  </a:cubicBezTo>
                  <a:cubicBezTo>
                    <a:pt x="25" y="33384"/>
                    <a:pt x="0" y="33459"/>
                    <a:pt x="0" y="33509"/>
                  </a:cubicBezTo>
                  <a:cubicBezTo>
                    <a:pt x="2090" y="33175"/>
                    <a:pt x="4601" y="32911"/>
                    <a:pt x="6811" y="32911"/>
                  </a:cubicBezTo>
                  <a:cubicBezTo>
                    <a:pt x="9743" y="32911"/>
                    <a:pt x="12145" y="33376"/>
                    <a:pt x="12331" y="34762"/>
                  </a:cubicBezTo>
                  <a:cubicBezTo>
                    <a:pt x="12381" y="35238"/>
                    <a:pt x="19750" y="34963"/>
                    <a:pt x="24637" y="35840"/>
                  </a:cubicBezTo>
                  <a:cubicBezTo>
                    <a:pt x="24662" y="35589"/>
                    <a:pt x="24712" y="35339"/>
                    <a:pt x="24737" y="35088"/>
                  </a:cubicBezTo>
                  <a:cubicBezTo>
                    <a:pt x="24812" y="34336"/>
                    <a:pt x="24787" y="33584"/>
                    <a:pt x="24737" y="32857"/>
                  </a:cubicBezTo>
                  <a:lnTo>
                    <a:pt x="22030" y="50"/>
                  </a:lnTo>
                  <a:lnTo>
                    <a:pt x="2175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089;p55"/>
            <p:cNvSpPr/>
            <p:nvPr/>
          </p:nvSpPr>
          <p:spPr>
            <a:xfrm>
              <a:off x="2040250" y="2723725"/>
              <a:ext cx="40750" cy="36350"/>
            </a:xfrm>
            <a:custGeom>
              <a:avLst/>
              <a:gdLst/>
              <a:ahLst/>
              <a:cxnLst/>
              <a:rect l="l" t="t" r="r" b="b"/>
              <a:pathLst>
                <a:path w="1630" h="1454" extrusionOk="0">
                  <a:moveTo>
                    <a:pt x="1629" y="0"/>
                  </a:moveTo>
                  <a:cubicBezTo>
                    <a:pt x="1379" y="176"/>
                    <a:pt x="1128" y="351"/>
                    <a:pt x="927" y="551"/>
                  </a:cubicBezTo>
                  <a:cubicBezTo>
                    <a:pt x="602" y="852"/>
                    <a:pt x="301" y="1153"/>
                    <a:pt x="0" y="1454"/>
                  </a:cubicBezTo>
                  <a:lnTo>
                    <a:pt x="1629" y="1454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1394;p59"/>
          <p:cNvGrpSpPr/>
          <p:nvPr/>
        </p:nvGrpSpPr>
        <p:grpSpPr>
          <a:xfrm>
            <a:off x="3790122" y="1135271"/>
            <a:ext cx="1419884" cy="1538178"/>
            <a:chOff x="5558575" y="717785"/>
            <a:chExt cx="2848200" cy="3254065"/>
          </a:xfrm>
        </p:grpSpPr>
        <p:sp>
          <p:nvSpPr>
            <p:cNvPr id="612" name="Google Shape;1395;p59"/>
            <p:cNvSpPr/>
            <p:nvPr/>
          </p:nvSpPr>
          <p:spPr>
            <a:xfrm>
              <a:off x="5558575" y="1123650"/>
              <a:ext cx="2848200" cy="28482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1396;p59"/>
            <p:cNvGrpSpPr/>
            <p:nvPr/>
          </p:nvGrpSpPr>
          <p:grpSpPr>
            <a:xfrm>
              <a:off x="5558662" y="717785"/>
              <a:ext cx="2848017" cy="3254053"/>
              <a:chOff x="1713800" y="465600"/>
              <a:chExt cx="4170475" cy="4765050"/>
            </a:xfrm>
          </p:grpSpPr>
          <p:sp>
            <p:nvSpPr>
              <p:cNvPr id="614" name="Google Shape;1397;p59"/>
              <p:cNvSpPr/>
              <p:nvPr/>
            </p:nvSpPr>
            <p:spPr>
              <a:xfrm>
                <a:off x="2921825" y="1922575"/>
                <a:ext cx="2313325" cy="663625"/>
              </a:xfrm>
              <a:custGeom>
                <a:avLst/>
                <a:gdLst/>
                <a:ahLst/>
                <a:cxnLst/>
                <a:rect l="l" t="t" r="r" b="b"/>
                <a:pathLst>
                  <a:path w="92533" h="26545" extrusionOk="0">
                    <a:moveTo>
                      <a:pt x="59664" y="1"/>
                    </a:moveTo>
                    <a:cubicBezTo>
                      <a:pt x="59521" y="1"/>
                      <a:pt x="59382" y="6"/>
                      <a:pt x="59249" y="16"/>
                    </a:cubicBezTo>
                    <a:cubicBezTo>
                      <a:pt x="59124" y="16"/>
                      <a:pt x="58998" y="41"/>
                      <a:pt x="58873" y="66"/>
                    </a:cubicBezTo>
                    <a:lnTo>
                      <a:pt x="58848" y="66"/>
                    </a:lnTo>
                    <a:cubicBezTo>
                      <a:pt x="58748" y="66"/>
                      <a:pt x="58647" y="91"/>
                      <a:pt x="58547" y="116"/>
                    </a:cubicBezTo>
                    <a:cubicBezTo>
                      <a:pt x="58397" y="141"/>
                      <a:pt x="58246" y="166"/>
                      <a:pt x="58096" y="216"/>
                    </a:cubicBezTo>
                    <a:cubicBezTo>
                      <a:pt x="57996" y="241"/>
                      <a:pt x="57870" y="266"/>
                      <a:pt x="57770" y="317"/>
                    </a:cubicBezTo>
                    <a:cubicBezTo>
                      <a:pt x="57595" y="367"/>
                      <a:pt x="57394" y="417"/>
                      <a:pt x="57219" y="492"/>
                    </a:cubicBezTo>
                    <a:cubicBezTo>
                      <a:pt x="57119" y="542"/>
                      <a:pt x="57018" y="567"/>
                      <a:pt x="56943" y="617"/>
                    </a:cubicBezTo>
                    <a:cubicBezTo>
                      <a:pt x="56743" y="693"/>
                      <a:pt x="56567" y="768"/>
                      <a:pt x="56367" y="843"/>
                    </a:cubicBezTo>
                    <a:cubicBezTo>
                      <a:pt x="56367" y="868"/>
                      <a:pt x="56367" y="868"/>
                      <a:pt x="56367" y="868"/>
                    </a:cubicBezTo>
                    <a:cubicBezTo>
                      <a:pt x="56191" y="943"/>
                      <a:pt x="55991" y="1043"/>
                      <a:pt x="55815" y="1119"/>
                    </a:cubicBezTo>
                    <a:cubicBezTo>
                      <a:pt x="55815" y="1144"/>
                      <a:pt x="55790" y="1144"/>
                      <a:pt x="55790" y="1144"/>
                    </a:cubicBezTo>
                    <a:cubicBezTo>
                      <a:pt x="55515" y="1294"/>
                      <a:pt x="55264" y="1444"/>
                      <a:pt x="54988" y="1595"/>
                    </a:cubicBezTo>
                    <a:cubicBezTo>
                      <a:pt x="54913" y="1645"/>
                      <a:pt x="54813" y="1695"/>
                      <a:pt x="54738" y="1770"/>
                    </a:cubicBezTo>
                    <a:cubicBezTo>
                      <a:pt x="54637" y="1820"/>
                      <a:pt x="54562" y="1870"/>
                      <a:pt x="54487" y="1921"/>
                    </a:cubicBezTo>
                    <a:cubicBezTo>
                      <a:pt x="54111" y="2146"/>
                      <a:pt x="53760" y="2397"/>
                      <a:pt x="53409" y="2622"/>
                    </a:cubicBezTo>
                    <a:cubicBezTo>
                      <a:pt x="53234" y="2748"/>
                      <a:pt x="53083" y="2873"/>
                      <a:pt x="52908" y="2998"/>
                    </a:cubicBezTo>
                    <a:cubicBezTo>
                      <a:pt x="52733" y="3124"/>
                      <a:pt x="52582" y="3249"/>
                      <a:pt x="52432" y="3349"/>
                    </a:cubicBezTo>
                    <a:cubicBezTo>
                      <a:pt x="52131" y="3600"/>
                      <a:pt x="51830" y="3825"/>
                      <a:pt x="51555" y="4026"/>
                    </a:cubicBezTo>
                    <a:cubicBezTo>
                      <a:pt x="51404" y="4151"/>
                      <a:pt x="51254" y="4277"/>
                      <a:pt x="51104" y="4377"/>
                    </a:cubicBezTo>
                    <a:cubicBezTo>
                      <a:pt x="50953" y="4502"/>
                      <a:pt x="50828" y="4602"/>
                      <a:pt x="50677" y="4728"/>
                    </a:cubicBezTo>
                    <a:cubicBezTo>
                      <a:pt x="48547" y="6432"/>
                      <a:pt x="40627" y="11570"/>
                      <a:pt x="40627" y="11570"/>
                    </a:cubicBezTo>
                    <a:cubicBezTo>
                      <a:pt x="40627" y="11570"/>
                      <a:pt x="36141" y="9439"/>
                      <a:pt x="34437" y="8562"/>
                    </a:cubicBezTo>
                    <a:cubicBezTo>
                      <a:pt x="32733" y="7710"/>
                      <a:pt x="28647" y="5580"/>
                      <a:pt x="27169" y="5154"/>
                    </a:cubicBezTo>
                    <a:cubicBezTo>
                      <a:pt x="27043" y="5129"/>
                      <a:pt x="26918" y="5104"/>
                      <a:pt x="26768" y="5079"/>
                    </a:cubicBezTo>
                    <a:lnTo>
                      <a:pt x="26742" y="5079"/>
                    </a:lnTo>
                    <a:cubicBezTo>
                      <a:pt x="26578" y="5056"/>
                      <a:pt x="26399" y="5045"/>
                      <a:pt x="26207" y="5045"/>
                    </a:cubicBezTo>
                    <a:cubicBezTo>
                      <a:pt x="25344" y="5045"/>
                      <a:pt x="24222" y="5270"/>
                      <a:pt x="23033" y="5680"/>
                    </a:cubicBezTo>
                    <a:cubicBezTo>
                      <a:pt x="22707" y="5780"/>
                      <a:pt x="22407" y="5906"/>
                      <a:pt x="22106" y="6031"/>
                    </a:cubicBezTo>
                    <a:cubicBezTo>
                      <a:pt x="21930" y="6081"/>
                      <a:pt x="21780" y="6156"/>
                      <a:pt x="21630" y="6231"/>
                    </a:cubicBezTo>
                    <a:cubicBezTo>
                      <a:pt x="21153" y="6432"/>
                      <a:pt x="20652" y="6683"/>
                      <a:pt x="20176" y="6933"/>
                    </a:cubicBezTo>
                    <a:cubicBezTo>
                      <a:pt x="19875" y="7109"/>
                      <a:pt x="19549" y="7309"/>
                      <a:pt x="19249" y="7510"/>
                    </a:cubicBezTo>
                    <a:cubicBezTo>
                      <a:pt x="18171" y="8186"/>
                      <a:pt x="15439" y="9189"/>
                      <a:pt x="12331" y="10216"/>
                    </a:cubicBezTo>
                    <a:cubicBezTo>
                      <a:pt x="10452" y="10843"/>
                      <a:pt x="8447" y="11444"/>
                      <a:pt x="6617" y="11996"/>
                    </a:cubicBezTo>
                    <a:cubicBezTo>
                      <a:pt x="2983" y="13099"/>
                      <a:pt x="0" y="13926"/>
                      <a:pt x="0" y="13926"/>
                    </a:cubicBezTo>
                    <a:lnTo>
                      <a:pt x="376" y="14502"/>
                    </a:lnTo>
                    <a:lnTo>
                      <a:pt x="803" y="15129"/>
                    </a:lnTo>
                    <a:lnTo>
                      <a:pt x="1254" y="15830"/>
                    </a:lnTo>
                    <a:lnTo>
                      <a:pt x="1655" y="16432"/>
                    </a:lnTo>
                    <a:lnTo>
                      <a:pt x="3033" y="18512"/>
                    </a:lnTo>
                    <a:lnTo>
                      <a:pt x="5514" y="22297"/>
                    </a:lnTo>
                    <a:lnTo>
                      <a:pt x="6191" y="23324"/>
                    </a:lnTo>
                    <a:cubicBezTo>
                      <a:pt x="6191" y="23324"/>
                      <a:pt x="13058" y="24101"/>
                      <a:pt x="20752" y="24903"/>
                    </a:cubicBezTo>
                    <a:cubicBezTo>
                      <a:pt x="22557" y="25079"/>
                      <a:pt x="24437" y="25279"/>
                      <a:pt x="26266" y="25455"/>
                    </a:cubicBezTo>
                    <a:cubicBezTo>
                      <a:pt x="27620" y="25580"/>
                      <a:pt x="28948" y="25705"/>
                      <a:pt x="30226" y="25831"/>
                    </a:cubicBezTo>
                    <a:lnTo>
                      <a:pt x="30251" y="25831"/>
                    </a:lnTo>
                    <a:cubicBezTo>
                      <a:pt x="34286" y="26206"/>
                      <a:pt x="37795" y="26482"/>
                      <a:pt x="39775" y="26532"/>
                    </a:cubicBezTo>
                    <a:cubicBezTo>
                      <a:pt x="40041" y="26540"/>
                      <a:pt x="40322" y="26544"/>
                      <a:pt x="40615" y="26544"/>
                    </a:cubicBezTo>
                    <a:cubicBezTo>
                      <a:pt x="43031" y="26544"/>
                      <a:pt x="46347" y="26272"/>
                      <a:pt x="50101" y="25780"/>
                    </a:cubicBezTo>
                    <a:cubicBezTo>
                      <a:pt x="52081" y="25530"/>
                      <a:pt x="54186" y="25229"/>
                      <a:pt x="56342" y="24878"/>
                    </a:cubicBezTo>
                    <a:cubicBezTo>
                      <a:pt x="61404" y="24051"/>
                      <a:pt x="66818" y="22973"/>
                      <a:pt x="71630" y="21770"/>
                    </a:cubicBezTo>
                    <a:lnTo>
                      <a:pt x="71680" y="21770"/>
                    </a:lnTo>
                    <a:cubicBezTo>
                      <a:pt x="73008" y="21445"/>
                      <a:pt x="74287" y="21094"/>
                      <a:pt x="75515" y="20768"/>
                    </a:cubicBezTo>
                    <a:cubicBezTo>
                      <a:pt x="77219" y="20292"/>
                      <a:pt x="78823" y="19790"/>
                      <a:pt x="80302" y="19314"/>
                    </a:cubicBezTo>
                    <a:cubicBezTo>
                      <a:pt x="81555" y="18888"/>
                      <a:pt x="82708" y="18487"/>
                      <a:pt x="83760" y="18086"/>
                    </a:cubicBezTo>
                    <a:cubicBezTo>
                      <a:pt x="87194" y="16783"/>
                      <a:pt x="89700" y="15530"/>
                      <a:pt x="91079" y="14602"/>
                    </a:cubicBezTo>
                    <a:cubicBezTo>
                      <a:pt x="92207" y="13825"/>
                      <a:pt x="92532" y="13274"/>
                      <a:pt x="91981" y="13074"/>
                    </a:cubicBezTo>
                    <a:cubicBezTo>
                      <a:pt x="91831" y="12998"/>
                      <a:pt x="91605" y="12923"/>
                      <a:pt x="91304" y="12798"/>
                    </a:cubicBezTo>
                    <a:cubicBezTo>
                      <a:pt x="90678" y="12522"/>
                      <a:pt x="89800" y="12146"/>
                      <a:pt x="88723" y="11645"/>
                    </a:cubicBezTo>
                    <a:cubicBezTo>
                      <a:pt x="88322" y="11470"/>
                      <a:pt x="87871" y="11269"/>
                      <a:pt x="87420" y="11069"/>
                    </a:cubicBezTo>
                    <a:cubicBezTo>
                      <a:pt x="86292" y="10567"/>
                      <a:pt x="85013" y="9966"/>
                      <a:pt x="83685" y="9364"/>
                    </a:cubicBezTo>
                    <a:cubicBezTo>
                      <a:pt x="83234" y="9164"/>
                      <a:pt x="82808" y="8963"/>
                      <a:pt x="82357" y="8763"/>
                    </a:cubicBezTo>
                    <a:cubicBezTo>
                      <a:pt x="81881" y="8537"/>
                      <a:pt x="81379" y="8312"/>
                      <a:pt x="80903" y="8086"/>
                    </a:cubicBezTo>
                    <a:cubicBezTo>
                      <a:pt x="79049" y="7234"/>
                      <a:pt x="77219" y="6407"/>
                      <a:pt x="75590" y="5655"/>
                    </a:cubicBezTo>
                    <a:cubicBezTo>
                      <a:pt x="74863" y="5329"/>
                      <a:pt x="74186" y="5003"/>
                      <a:pt x="73585" y="4728"/>
                    </a:cubicBezTo>
                    <a:cubicBezTo>
                      <a:pt x="68269" y="2261"/>
                      <a:pt x="62747" y="1"/>
                      <a:pt x="596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1398;p59"/>
              <p:cNvSpPr/>
              <p:nvPr/>
            </p:nvSpPr>
            <p:spPr>
              <a:xfrm>
                <a:off x="3937500" y="1924200"/>
                <a:ext cx="456150" cy="287625"/>
              </a:xfrm>
              <a:custGeom>
                <a:avLst/>
                <a:gdLst/>
                <a:ahLst/>
                <a:cxnLst/>
                <a:rect l="l" t="t" r="r" b="b"/>
                <a:pathLst>
                  <a:path w="18246" h="11505" extrusionOk="0">
                    <a:moveTo>
                      <a:pt x="18246" y="1"/>
                    </a:moveTo>
                    <a:lnTo>
                      <a:pt x="18246" y="1"/>
                    </a:lnTo>
                    <a:cubicBezTo>
                      <a:pt x="17995" y="26"/>
                      <a:pt x="17745" y="76"/>
                      <a:pt x="17469" y="151"/>
                    </a:cubicBezTo>
                    <a:cubicBezTo>
                      <a:pt x="17369" y="176"/>
                      <a:pt x="17243" y="201"/>
                      <a:pt x="17143" y="252"/>
                    </a:cubicBezTo>
                    <a:cubicBezTo>
                      <a:pt x="16968" y="302"/>
                      <a:pt x="16767" y="352"/>
                      <a:pt x="16592" y="427"/>
                    </a:cubicBezTo>
                    <a:cubicBezTo>
                      <a:pt x="16492" y="477"/>
                      <a:pt x="16391" y="502"/>
                      <a:pt x="16316" y="552"/>
                    </a:cubicBezTo>
                    <a:cubicBezTo>
                      <a:pt x="16116" y="628"/>
                      <a:pt x="15940" y="703"/>
                      <a:pt x="15740" y="778"/>
                    </a:cubicBezTo>
                    <a:cubicBezTo>
                      <a:pt x="15740" y="803"/>
                      <a:pt x="15740" y="803"/>
                      <a:pt x="15740" y="803"/>
                    </a:cubicBezTo>
                    <a:cubicBezTo>
                      <a:pt x="15564" y="878"/>
                      <a:pt x="15364" y="978"/>
                      <a:pt x="15188" y="1054"/>
                    </a:cubicBezTo>
                    <a:cubicBezTo>
                      <a:pt x="15188" y="1079"/>
                      <a:pt x="15163" y="1079"/>
                      <a:pt x="15163" y="1079"/>
                    </a:cubicBezTo>
                    <a:cubicBezTo>
                      <a:pt x="14888" y="1229"/>
                      <a:pt x="14637" y="1379"/>
                      <a:pt x="14361" y="1530"/>
                    </a:cubicBezTo>
                    <a:cubicBezTo>
                      <a:pt x="14286" y="1580"/>
                      <a:pt x="14186" y="1630"/>
                      <a:pt x="14111" y="1705"/>
                    </a:cubicBezTo>
                    <a:cubicBezTo>
                      <a:pt x="14010" y="1755"/>
                      <a:pt x="13935" y="1805"/>
                      <a:pt x="13860" y="1856"/>
                    </a:cubicBezTo>
                    <a:cubicBezTo>
                      <a:pt x="13484" y="2081"/>
                      <a:pt x="13133" y="2332"/>
                      <a:pt x="12782" y="2557"/>
                    </a:cubicBezTo>
                    <a:cubicBezTo>
                      <a:pt x="12607" y="2683"/>
                      <a:pt x="12456" y="2808"/>
                      <a:pt x="12281" y="2933"/>
                    </a:cubicBezTo>
                    <a:cubicBezTo>
                      <a:pt x="12106" y="3059"/>
                      <a:pt x="11955" y="3184"/>
                      <a:pt x="11805" y="3284"/>
                    </a:cubicBezTo>
                    <a:cubicBezTo>
                      <a:pt x="11504" y="3535"/>
                      <a:pt x="11203" y="3760"/>
                      <a:pt x="10928" y="3961"/>
                    </a:cubicBezTo>
                    <a:cubicBezTo>
                      <a:pt x="10777" y="4086"/>
                      <a:pt x="10627" y="4212"/>
                      <a:pt x="10477" y="4312"/>
                    </a:cubicBezTo>
                    <a:cubicBezTo>
                      <a:pt x="10326" y="4437"/>
                      <a:pt x="10201" y="4537"/>
                      <a:pt x="10050" y="4663"/>
                    </a:cubicBezTo>
                    <a:cubicBezTo>
                      <a:pt x="7920" y="6367"/>
                      <a:pt x="0" y="11505"/>
                      <a:pt x="0" y="11505"/>
                    </a:cubicBezTo>
                    <a:cubicBezTo>
                      <a:pt x="0" y="11505"/>
                      <a:pt x="3634" y="11405"/>
                      <a:pt x="5564" y="10853"/>
                    </a:cubicBezTo>
                    <a:cubicBezTo>
                      <a:pt x="7494" y="10327"/>
                      <a:pt x="11880" y="7445"/>
                      <a:pt x="12958" y="6367"/>
                    </a:cubicBezTo>
                    <a:cubicBezTo>
                      <a:pt x="13985" y="5339"/>
                      <a:pt x="15514" y="4287"/>
                      <a:pt x="15614" y="4237"/>
                    </a:cubicBezTo>
                    <a:lnTo>
                      <a:pt x="15614" y="4237"/>
                    </a:lnTo>
                    <a:lnTo>
                      <a:pt x="13910" y="7871"/>
                    </a:lnTo>
                    <a:cubicBezTo>
                      <a:pt x="13910" y="7871"/>
                      <a:pt x="16918" y="5189"/>
                      <a:pt x="17444" y="3685"/>
                    </a:cubicBezTo>
                    <a:cubicBezTo>
                      <a:pt x="17695" y="2983"/>
                      <a:pt x="17995" y="1430"/>
                      <a:pt x="182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1399;p59"/>
              <p:cNvSpPr/>
              <p:nvPr/>
            </p:nvSpPr>
            <p:spPr>
              <a:xfrm>
                <a:off x="2921825" y="2048675"/>
                <a:ext cx="669200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26768" h="10486" extrusionOk="0">
                    <a:moveTo>
                      <a:pt x="26207" y="1"/>
                    </a:moveTo>
                    <a:cubicBezTo>
                      <a:pt x="25344" y="1"/>
                      <a:pt x="24222" y="226"/>
                      <a:pt x="23033" y="636"/>
                    </a:cubicBezTo>
                    <a:cubicBezTo>
                      <a:pt x="22707" y="736"/>
                      <a:pt x="22407" y="862"/>
                      <a:pt x="22106" y="987"/>
                    </a:cubicBezTo>
                    <a:cubicBezTo>
                      <a:pt x="21930" y="1037"/>
                      <a:pt x="21780" y="1112"/>
                      <a:pt x="21630" y="1187"/>
                    </a:cubicBezTo>
                    <a:cubicBezTo>
                      <a:pt x="21153" y="1388"/>
                      <a:pt x="20652" y="1639"/>
                      <a:pt x="20176" y="1889"/>
                    </a:cubicBezTo>
                    <a:cubicBezTo>
                      <a:pt x="19875" y="2065"/>
                      <a:pt x="19549" y="2265"/>
                      <a:pt x="19249" y="2466"/>
                    </a:cubicBezTo>
                    <a:cubicBezTo>
                      <a:pt x="18171" y="3142"/>
                      <a:pt x="15439" y="4145"/>
                      <a:pt x="12331" y="5172"/>
                    </a:cubicBezTo>
                    <a:cubicBezTo>
                      <a:pt x="10452" y="5799"/>
                      <a:pt x="8447" y="6400"/>
                      <a:pt x="6617" y="6952"/>
                    </a:cubicBezTo>
                    <a:cubicBezTo>
                      <a:pt x="2983" y="8055"/>
                      <a:pt x="0" y="8882"/>
                      <a:pt x="0" y="8882"/>
                    </a:cubicBezTo>
                    <a:lnTo>
                      <a:pt x="376" y="9458"/>
                    </a:lnTo>
                    <a:lnTo>
                      <a:pt x="803" y="10085"/>
                    </a:lnTo>
                    <a:lnTo>
                      <a:pt x="1855" y="9809"/>
                    </a:lnTo>
                    <a:lnTo>
                      <a:pt x="5564" y="8882"/>
                    </a:lnTo>
                    <a:lnTo>
                      <a:pt x="10251" y="7253"/>
                    </a:lnTo>
                    <a:lnTo>
                      <a:pt x="11028" y="6977"/>
                    </a:lnTo>
                    <a:lnTo>
                      <a:pt x="14537" y="5774"/>
                    </a:lnTo>
                    <a:lnTo>
                      <a:pt x="21605" y="3318"/>
                    </a:lnTo>
                    <a:lnTo>
                      <a:pt x="17344" y="8606"/>
                    </a:lnTo>
                    <a:lnTo>
                      <a:pt x="15815" y="10486"/>
                    </a:lnTo>
                    <a:cubicBezTo>
                      <a:pt x="15815" y="10486"/>
                      <a:pt x="16793" y="9809"/>
                      <a:pt x="17795" y="9057"/>
                    </a:cubicBezTo>
                    <a:cubicBezTo>
                      <a:pt x="18372" y="8631"/>
                      <a:pt x="18923" y="8180"/>
                      <a:pt x="19349" y="7804"/>
                    </a:cubicBezTo>
                    <a:cubicBezTo>
                      <a:pt x="20527" y="6726"/>
                      <a:pt x="22231" y="4596"/>
                      <a:pt x="24161" y="2892"/>
                    </a:cubicBezTo>
                    <a:cubicBezTo>
                      <a:pt x="25164" y="2014"/>
                      <a:pt x="26091" y="887"/>
                      <a:pt x="26768" y="35"/>
                    </a:cubicBezTo>
                    <a:lnTo>
                      <a:pt x="26742" y="35"/>
                    </a:lnTo>
                    <a:cubicBezTo>
                      <a:pt x="26578" y="12"/>
                      <a:pt x="26399" y="1"/>
                      <a:pt x="26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1400;p59"/>
              <p:cNvSpPr/>
              <p:nvPr/>
            </p:nvSpPr>
            <p:spPr>
              <a:xfrm>
                <a:off x="3301525" y="2278225"/>
                <a:ext cx="1772600" cy="270175"/>
              </a:xfrm>
              <a:custGeom>
                <a:avLst/>
                <a:gdLst/>
                <a:ahLst/>
                <a:cxnLst/>
                <a:rect l="l" t="t" r="r" b="b"/>
                <a:pathLst>
                  <a:path w="70904" h="10807" extrusionOk="0">
                    <a:moveTo>
                      <a:pt x="50123" y="1"/>
                    </a:moveTo>
                    <a:cubicBezTo>
                      <a:pt x="49963" y="1"/>
                      <a:pt x="49829" y="9"/>
                      <a:pt x="49725" y="26"/>
                    </a:cubicBezTo>
                    <a:cubicBezTo>
                      <a:pt x="47896" y="301"/>
                      <a:pt x="39675" y="5138"/>
                      <a:pt x="37545" y="5138"/>
                    </a:cubicBezTo>
                    <a:cubicBezTo>
                      <a:pt x="35389" y="5138"/>
                      <a:pt x="27695" y="4386"/>
                      <a:pt x="27369" y="4386"/>
                    </a:cubicBezTo>
                    <a:cubicBezTo>
                      <a:pt x="27043" y="4386"/>
                      <a:pt x="24261" y="3660"/>
                      <a:pt x="22357" y="2782"/>
                    </a:cubicBezTo>
                    <a:cubicBezTo>
                      <a:pt x="20427" y="1930"/>
                      <a:pt x="18296" y="978"/>
                      <a:pt x="16692" y="326"/>
                    </a:cubicBezTo>
                    <a:cubicBezTo>
                      <a:pt x="16115" y="104"/>
                      <a:pt x="15503" y="14"/>
                      <a:pt x="14867" y="14"/>
                    </a:cubicBezTo>
                    <a:cubicBezTo>
                      <a:pt x="13710" y="14"/>
                      <a:pt x="12474" y="312"/>
                      <a:pt x="11229" y="652"/>
                    </a:cubicBezTo>
                    <a:cubicBezTo>
                      <a:pt x="9299" y="1178"/>
                      <a:pt x="1" y="4286"/>
                      <a:pt x="1" y="4286"/>
                    </a:cubicBezTo>
                    <a:lnTo>
                      <a:pt x="1605" y="7920"/>
                    </a:lnTo>
                    <a:cubicBezTo>
                      <a:pt x="1605" y="7920"/>
                      <a:pt x="7996" y="9499"/>
                      <a:pt x="12432" y="10251"/>
                    </a:cubicBezTo>
                    <a:cubicBezTo>
                      <a:pt x="13409" y="10427"/>
                      <a:pt x="14286" y="10552"/>
                      <a:pt x="14963" y="10602"/>
                    </a:cubicBezTo>
                    <a:cubicBezTo>
                      <a:pt x="16243" y="10714"/>
                      <a:pt x="18588" y="10806"/>
                      <a:pt x="21512" y="10806"/>
                    </a:cubicBezTo>
                    <a:cubicBezTo>
                      <a:pt x="21853" y="10806"/>
                      <a:pt x="22201" y="10805"/>
                      <a:pt x="22557" y="10803"/>
                    </a:cubicBezTo>
                    <a:cubicBezTo>
                      <a:pt x="27921" y="10752"/>
                      <a:pt x="34938" y="10351"/>
                      <a:pt x="40928" y="8998"/>
                    </a:cubicBezTo>
                    <a:cubicBezTo>
                      <a:pt x="41379" y="8898"/>
                      <a:pt x="41805" y="8797"/>
                      <a:pt x="42231" y="8672"/>
                    </a:cubicBezTo>
                    <a:cubicBezTo>
                      <a:pt x="43610" y="8321"/>
                      <a:pt x="45164" y="7995"/>
                      <a:pt x="46793" y="7670"/>
                    </a:cubicBezTo>
                    <a:cubicBezTo>
                      <a:pt x="47745" y="7494"/>
                      <a:pt x="48723" y="7319"/>
                      <a:pt x="49725" y="7143"/>
                    </a:cubicBezTo>
                    <a:cubicBezTo>
                      <a:pt x="50277" y="7043"/>
                      <a:pt x="50853" y="6943"/>
                      <a:pt x="51404" y="6868"/>
                    </a:cubicBezTo>
                    <a:cubicBezTo>
                      <a:pt x="60753" y="5389"/>
                      <a:pt x="70903" y="4512"/>
                      <a:pt x="70903" y="4512"/>
                    </a:cubicBezTo>
                    <a:lnTo>
                      <a:pt x="62883" y="2256"/>
                    </a:lnTo>
                    <a:cubicBezTo>
                      <a:pt x="62883" y="2256"/>
                      <a:pt x="52812" y="1"/>
                      <a:pt x="50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1401;p59"/>
              <p:cNvSpPr/>
              <p:nvPr/>
            </p:nvSpPr>
            <p:spPr>
              <a:xfrm>
                <a:off x="3612300" y="2315825"/>
                <a:ext cx="266950" cy="232575"/>
              </a:xfrm>
              <a:custGeom>
                <a:avLst/>
                <a:gdLst/>
                <a:ahLst/>
                <a:cxnLst/>
                <a:rect l="l" t="t" r="r" b="b"/>
                <a:pathLst>
                  <a:path w="10678" h="9303" extrusionOk="0">
                    <a:moveTo>
                      <a:pt x="2006" y="0"/>
                    </a:moveTo>
                    <a:cubicBezTo>
                      <a:pt x="2006" y="0"/>
                      <a:pt x="1354" y="1930"/>
                      <a:pt x="1354" y="3760"/>
                    </a:cubicBezTo>
                    <a:cubicBezTo>
                      <a:pt x="1354" y="5038"/>
                      <a:pt x="502" y="7444"/>
                      <a:pt x="1" y="8747"/>
                    </a:cubicBezTo>
                    <a:cubicBezTo>
                      <a:pt x="978" y="8923"/>
                      <a:pt x="1855" y="9048"/>
                      <a:pt x="2532" y="9098"/>
                    </a:cubicBezTo>
                    <a:cubicBezTo>
                      <a:pt x="3812" y="9210"/>
                      <a:pt x="6157" y="9302"/>
                      <a:pt x="9081" y="9302"/>
                    </a:cubicBezTo>
                    <a:cubicBezTo>
                      <a:pt x="9422" y="9302"/>
                      <a:pt x="9770" y="9301"/>
                      <a:pt x="10126" y="9299"/>
                    </a:cubicBezTo>
                    <a:lnTo>
                      <a:pt x="10677" y="8346"/>
                    </a:lnTo>
                    <a:lnTo>
                      <a:pt x="6166" y="2782"/>
                    </a:lnTo>
                    <a:lnTo>
                      <a:pt x="5314" y="4186"/>
                    </a:lnTo>
                    <a:cubicBezTo>
                      <a:pt x="5314" y="4186"/>
                      <a:pt x="4036" y="3534"/>
                      <a:pt x="3610" y="3008"/>
                    </a:cubicBezTo>
                    <a:cubicBezTo>
                      <a:pt x="3184" y="2456"/>
                      <a:pt x="2006" y="0"/>
                      <a:pt x="20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1402;p59"/>
              <p:cNvSpPr/>
              <p:nvPr/>
            </p:nvSpPr>
            <p:spPr>
              <a:xfrm>
                <a:off x="4324725" y="2294525"/>
                <a:ext cx="209300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8346" extrusionOk="0">
                    <a:moveTo>
                      <a:pt x="8371" y="0"/>
                    </a:moveTo>
                    <a:cubicBezTo>
                      <a:pt x="8371" y="0"/>
                      <a:pt x="4085" y="3108"/>
                      <a:pt x="2281" y="4912"/>
                    </a:cubicBezTo>
                    <a:cubicBezTo>
                      <a:pt x="1103" y="6090"/>
                      <a:pt x="426" y="7444"/>
                      <a:pt x="0" y="8346"/>
                    </a:cubicBezTo>
                    <a:cubicBezTo>
                      <a:pt x="451" y="8246"/>
                      <a:pt x="877" y="8145"/>
                      <a:pt x="1303" y="8020"/>
                    </a:cubicBezTo>
                    <a:cubicBezTo>
                      <a:pt x="2682" y="7669"/>
                      <a:pt x="4236" y="7343"/>
                      <a:pt x="5865" y="7018"/>
                    </a:cubicBezTo>
                    <a:lnTo>
                      <a:pt x="83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1403;p59"/>
              <p:cNvSpPr/>
              <p:nvPr/>
            </p:nvSpPr>
            <p:spPr>
              <a:xfrm>
                <a:off x="4544650" y="2353400"/>
                <a:ext cx="42000" cy="1034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4137" extrusionOk="0">
                    <a:moveTo>
                      <a:pt x="852" y="1"/>
                    </a:moveTo>
                    <a:cubicBezTo>
                      <a:pt x="852" y="1"/>
                      <a:pt x="326" y="2432"/>
                      <a:pt x="0" y="4136"/>
                    </a:cubicBezTo>
                    <a:cubicBezTo>
                      <a:pt x="552" y="4036"/>
                      <a:pt x="1128" y="3936"/>
                      <a:pt x="1679" y="3861"/>
                    </a:cubicBezTo>
                    <a:lnTo>
                      <a:pt x="852" y="1"/>
                    </a:lnTo>
                    <a:close/>
                  </a:path>
                </a:pathLst>
              </a:custGeom>
              <a:solidFill>
                <a:srgbClr val="00EA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1404;p59"/>
              <p:cNvSpPr/>
              <p:nvPr/>
            </p:nvSpPr>
            <p:spPr>
              <a:xfrm>
                <a:off x="1975700" y="4157925"/>
                <a:ext cx="3627875" cy="803925"/>
              </a:xfrm>
              <a:custGeom>
                <a:avLst/>
                <a:gdLst/>
                <a:ahLst/>
                <a:cxnLst/>
                <a:rect l="l" t="t" r="r" b="b"/>
                <a:pathLst>
                  <a:path w="145115" h="32157" extrusionOk="0">
                    <a:moveTo>
                      <a:pt x="1" y="1"/>
                    </a:moveTo>
                    <a:cubicBezTo>
                      <a:pt x="452" y="828"/>
                      <a:pt x="928" y="1655"/>
                      <a:pt x="1429" y="2457"/>
                    </a:cubicBezTo>
                    <a:cubicBezTo>
                      <a:pt x="1981" y="3384"/>
                      <a:pt x="2532" y="4262"/>
                      <a:pt x="3108" y="5164"/>
                    </a:cubicBezTo>
                    <a:cubicBezTo>
                      <a:pt x="3835" y="6241"/>
                      <a:pt x="4562" y="7319"/>
                      <a:pt x="5339" y="8372"/>
                    </a:cubicBezTo>
                    <a:cubicBezTo>
                      <a:pt x="8196" y="12332"/>
                      <a:pt x="11404" y="16041"/>
                      <a:pt x="14913" y="19424"/>
                    </a:cubicBezTo>
                    <a:cubicBezTo>
                      <a:pt x="15916" y="20402"/>
                      <a:pt x="16943" y="21354"/>
                      <a:pt x="17996" y="22257"/>
                    </a:cubicBezTo>
                    <a:cubicBezTo>
                      <a:pt x="19424" y="23510"/>
                      <a:pt x="20878" y="24713"/>
                      <a:pt x="22382" y="25841"/>
                    </a:cubicBezTo>
                    <a:cubicBezTo>
                      <a:pt x="23710" y="26868"/>
                      <a:pt x="25089" y="27846"/>
                      <a:pt x="26492" y="28798"/>
                    </a:cubicBezTo>
                    <a:cubicBezTo>
                      <a:pt x="48648" y="29174"/>
                      <a:pt x="83435" y="29851"/>
                      <a:pt x="90878" y="30527"/>
                    </a:cubicBezTo>
                    <a:cubicBezTo>
                      <a:pt x="95314" y="30928"/>
                      <a:pt x="104487" y="31555"/>
                      <a:pt x="113936" y="32156"/>
                    </a:cubicBezTo>
                    <a:cubicBezTo>
                      <a:pt x="116092" y="30953"/>
                      <a:pt x="118172" y="29625"/>
                      <a:pt x="120177" y="28247"/>
                    </a:cubicBezTo>
                    <a:cubicBezTo>
                      <a:pt x="121229" y="27520"/>
                      <a:pt x="122282" y="26768"/>
                      <a:pt x="123285" y="25991"/>
                    </a:cubicBezTo>
                    <a:cubicBezTo>
                      <a:pt x="124889" y="24788"/>
                      <a:pt x="126468" y="23510"/>
                      <a:pt x="127971" y="22156"/>
                    </a:cubicBezTo>
                    <a:cubicBezTo>
                      <a:pt x="131630" y="18948"/>
                      <a:pt x="134989" y="15440"/>
                      <a:pt x="138047" y="11630"/>
                    </a:cubicBezTo>
                    <a:cubicBezTo>
                      <a:pt x="139199" y="10201"/>
                      <a:pt x="140302" y="8723"/>
                      <a:pt x="141355" y="7219"/>
                    </a:cubicBezTo>
                    <a:cubicBezTo>
                      <a:pt x="142382" y="5740"/>
                      <a:pt x="143360" y="4236"/>
                      <a:pt x="144287" y="2708"/>
                    </a:cubicBezTo>
                    <a:cubicBezTo>
                      <a:pt x="144588" y="2231"/>
                      <a:pt x="144864" y="1780"/>
                      <a:pt x="145114" y="1304"/>
                    </a:cubicBezTo>
                    <a:lnTo>
                      <a:pt x="145114" y="13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1405;p59"/>
              <p:cNvSpPr/>
              <p:nvPr/>
            </p:nvSpPr>
            <p:spPr>
              <a:xfrm>
                <a:off x="2348525" y="4635375"/>
                <a:ext cx="2826475" cy="172325"/>
              </a:xfrm>
              <a:custGeom>
                <a:avLst/>
                <a:gdLst/>
                <a:ahLst/>
                <a:cxnLst/>
                <a:rect l="l" t="t" r="r" b="b"/>
                <a:pathLst>
                  <a:path w="113059" h="6893" extrusionOk="0">
                    <a:moveTo>
                      <a:pt x="64737" y="1"/>
                    </a:moveTo>
                    <a:cubicBezTo>
                      <a:pt x="59299" y="1"/>
                      <a:pt x="3785" y="402"/>
                      <a:pt x="3785" y="402"/>
                    </a:cubicBezTo>
                    <a:lnTo>
                      <a:pt x="0" y="326"/>
                    </a:lnTo>
                    <a:lnTo>
                      <a:pt x="0" y="326"/>
                    </a:lnTo>
                    <a:cubicBezTo>
                      <a:pt x="1003" y="1304"/>
                      <a:pt x="2030" y="2256"/>
                      <a:pt x="3083" y="3159"/>
                    </a:cubicBezTo>
                    <a:cubicBezTo>
                      <a:pt x="10563" y="3036"/>
                      <a:pt x="18919" y="2928"/>
                      <a:pt x="26032" y="2928"/>
                    </a:cubicBezTo>
                    <a:cubicBezTo>
                      <a:pt x="31980" y="2928"/>
                      <a:pt x="37058" y="3003"/>
                      <a:pt x="40025" y="3209"/>
                    </a:cubicBezTo>
                    <a:cubicBezTo>
                      <a:pt x="47319" y="3685"/>
                      <a:pt x="82356" y="5540"/>
                      <a:pt x="108372" y="6893"/>
                    </a:cubicBezTo>
                    <a:cubicBezTo>
                      <a:pt x="109976" y="5690"/>
                      <a:pt x="111555" y="4412"/>
                      <a:pt x="113058" y="3058"/>
                    </a:cubicBezTo>
                    <a:cubicBezTo>
                      <a:pt x="93133" y="1680"/>
                      <a:pt x="67970" y="1"/>
                      <a:pt x="64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1406;p59"/>
              <p:cNvSpPr/>
              <p:nvPr/>
            </p:nvSpPr>
            <p:spPr>
              <a:xfrm>
                <a:off x="2053400" y="4270025"/>
                <a:ext cx="3456175" cy="178650"/>
              </a:xfrm>
              <a:custGeom>
                <a:avLst/>
                <a:gdLst/>
                <a:ahLst/>
                <a:cxnLst/>
                <a:rect l="l" t="t" r="r" b="b"/>
                <a:pathLst>
                  <a:path w="138247" h="7146" extrusionOk="0">
                    <a:moveTo>
                      <a:pt x="64977" y="0"/>
                    </a:moveTo>
                    <a:cubicBezTo>
                      <a:pt x="46670" y="0"/>
                      <a:pt x="20711" y="179"/>
                      <a:pt x="19424" y="179"/>
                    </a:cubicBezTo>
                    <a:cubicBezTo>
                      <a:pt x="18321" y="179"/>
                      <a:pt x="8321" y="454"/>
                      <a:pt x="0" y="680"/>
                    </a:cubicBezTo>
                    <a:cubicBezTo>
                      <a:pt x="727" y="1757"/>
                      <a:pt x="1454" y="2835"/>
                      <a:pt x="2231" y="3888"/>
                    </a:cubicBezTo>
                    <a:cubicBezTo>
                      <a:pt x="16327" y="3581"/>
                      <a:pt x="38377" y="3170"/>
                      <a:pt x="53425" y="3170"/>
                    </a:cubicBezTo>
                    <a:cubicBezTo>
                      <a:pt x="59273" y="3170"/>
                      <a:pt x="64063" y="3232"/>
                      <a:pt x="66918" y="3387"/>
                    </a:cubicBezTo>
                    <a:cubicBezTo>
                      <a:pt x="76592" y="3938"/>
                      <a:pt x="112407" y="5918"/>
                      <a:pt x="134939" y="7146"/>
                    </a:cubicBezTo>
                    <a:cubicBezTo>
                      <a:pt x="136091" y="5717"/>
                      <a:pt x="137194" y="4239"/>
                      <a:pt x="138247" y="2735"/>
                    </a:cubicBezTo>
                    <a:cubicBezTo>
                      <a:pt x="117996" y="1858"/>
                      <a:pt x="85289" y="454"/>
                      <a:pt x="82658" y="179"/>
                    </a:cubicBezTo>
                    <a:cubicBezTo>
                      <a:pt x="81371" y="45"/>
                      <a:pt x="74131" y="0"/>
                      <a:pt x="64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1407;p59"/>
              <p:cNvSpPr/>
              <p:nvPr/>
            </p:nvSpPr>
            <p:spPr>
              <a:xfrm>
                <a:off x="2535225" y="4781875"/>
                <a:ext cx="2444900" cy="448775"/>
              </a:xfrm>
              <a:custGeom>
                <a:avLst/>
                <a:gdLst/>
                <a:ahLst/>
                <a:cxnLst/>
                <a:rect l="l" t="t" r="r" b="b"/>
                <a:pathLst>
                  <a:path w="97796" h="17951" extrusionOk="0">
                    <a:moveTo>
                      <a:pt x="34797" y="0"/>
                    </a:moveTo>
                    <a:cubicBezTo>
                      <a:pt x="23133" y="0"/>
                      <a:pt x="9181" y="493"/>
                      <a:pt x="1" y="883"/>
                    </a:cubicBezTo>
                    <a:cubicBezTo>
                      <a:pt x="1329" y="1910"/>
                      <a:pt x="2708" y="2888"/>
                      <a:pt x="4111" y="3840"/>
                    </a:cubicBezTo>
                    <a:cubicBezTo>
                      <a:pt x="6642" y="5544"/>
                      <a:pt x="9274" y="7098"/>
                      <a:pt x="11981" y="8527"/>
                    </a:cubicBezTo>
                    <a:cubicBezTo>
                      <a:pt x="23510" y="14542"/>
                      <a:pt x="36643" y="17950"/>
                      <a:pt x="50552" y="17950"/>
                    </a:cubicBezTo>
                    <a:cubicBezTo>
                      <a:pt x="64412" y="17950"/>
                      <a:pt x="77470" y="14567"/>
                      <a:pt x="88974" y="8602"/>
                    </a:cubicBezTo>
                    <a:cubicBezTo>
                      <a:pt x="89851" y="8151"/>
                      <a:pt x="90703" y="7675"/>
                      <a:pt x="91555" y="7198"/>
                    </a:cubicBezTo>
                    <a:cubicBezTo>
                      <a:pt x="93711" y="5995"/>
                      <a:pt x="95791" y="4667"/>
                      <a:pt x="97796" y="3289"/>
                    </a:cubicBezTo>
                    <a:cubicBezTo>
                      <a:pt x="86167" y="2687"/>
                      <a:pt x="61705" y="1384"/>
                      <a:pt x="49224" y="406"/>
                    </a:cubicBezTo>
                    <a:cubicBezTo>
                      <a:pt x="45462" y="114"/>
                      <a:pt x="40393" y="0"/>
                      <a:pt x="34797" y="0"/>
                    </a:cubicBezTo>
                    <a:close/>
                  </a:path>
                </a:pathLst>
              </a:custGeom>
              <a:solidFill>
                <a:srgbClr val="FFBF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1408;p59"/>
              <p:cNvSpPr/>
              <p:nvPr/>
            </p:nvSpPr>
            <p:spPr>
              <a:xfrm>
                <a:off x="2834725" y="4958175"/>
                <a:ext cx="1924850" cy="272475"/>
              </a:xfrm>
              <a:custGeom>
                <a:avLst/>
                <a:gdLst/>
                <a:ahLst/>
                <a:cxnLst/>
                <a:rect l="l" t="t" r="r" b="b"/>
                <a:pathLst>
                  <a:path w="76994" h="10899" extrusionOk="0">
                    <a:moveTo>
                      <a:pt x="70186" y="0"/>
                    </a:moveTo>
                    <a:cubicBezTo>
                      <a:pt x="66490" y="0"/>
                      <a:pt x="62567" y="2013"/>
                      <a:pt x="59500" y="3705"/>
                    </a:cubicBezTo>
                    <a:cubicBezTo>
                      <a:pt x="56238" y="5546"/>
                      <a:pt x="52737" y="7474"/>
                      <a:pt x="49039" y="7474"/>
                    </a:cubicBezTo>
                    <a:cubicBezTo>
                      <a:pt x="48759" y="7474"/>
                      <a:pt x="48478" y="7463"/>
                      <a:pt x="48197" y="7440"/>
                    </a:cubicBezTo>
                    <a:cubicBezTo>
                      <a:pt x="46116" y="7264"/>
                      <a:pt x="44136" y="6437"/>
                      <a:pt x="42056" y="6212"/>
                    </a:cubicBezTo>
                    <a:cubicBezTo>
                      <a:pt x="41620" y="6167"/>
                      <a:pt x="41184" y="6148"/>
                      <a:pt x="40749" y="6148"/>
                    </a:cubicBezTo>
                    <a:cubicBezTo>
                      <a:pt x="38987" y="6148"/>
                      <a:pt x="37239" y="6462"/>
                      <a:pt x="35490" y="6663"/>
                    </a:cubicBezTo>
                    <a:cubicBezTo>
                      <a:pt x="33999" y="6825"/>
                      <a:pt x="32509" y="6899"/>
                      <a:pt x="31022" y="6899"/>
                    </a:cubicBezTo>
                    <a:cubicBezTo>
                      <a:pt x="23788" y="6899"/>
                      <a:pt x="16623" y="5142"/>
                      <a:pt x="9700" y="3229"/>
                    </a:cubicBezTo>
                    <a:cubicBezTo>
                      <a:pt x="6542" y="2352"/>
                      <a:pt x="3284" y="1826"/>
                      <a:pt x="1" y="1475"/>
                    </a:cubicBezTo>
                    <a:lnTo>
                      <a:pt x="1" y="1475"/>
                    </a:lnTo>
                    <a:cubicBezTo>
                      <a:pt x="11530" y="7490"/>
                      <a:pt x="24663" y="10898"/>
                      <a:pt x="38572" y="10898"/>
                    </a:cubicBezTo>
                    <a:cubicBezTo>
                      <a:pt x="52432" y="10898"/>
                      <a:pt x="65490" y="7515"/>
                      <a:pt x="76994" y="1550"/>
                    </a:cubicBezTo>
                    <a:cubicBezTo>
                      <a:pt x="75415" y="1049"/>
                      <a:pt x="73811" y="572"/>
                      <a:pt x="72207" y="222"/>
                    </a:cubicBezTo>
                    <a:cubicBezTo>
                      <a:pt x="71545" y="69"/>
                      <a:pt x="70869" y="0"/>
                      <a:pt x="70186" y="0"/>
                    </a:cubicBezTo>
                    <a:close/>
                  </a:path>
                </a:pathLst>
              </a:custGeom>
              <a:solidFill>
                <a:srgbClr val="FFD966">
                  <a:alpha val="5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1409;p59"/>
              <p:cNvSpPr/>
              <p:nvPr/>
            </p:nvSpPr>
            <p:spPr>
              <a:xfrm>
                <a:off x="1714425" y="3209925"/>
                <a:ext cx="4167975" cy="1015700"/>
              </a:xfrm>
              <a:custGeom>
                <a:avLst/>
                <a:gdLst/>
                <a:ahLst/>
                <a:cxnLst/>
                <a:rect l="l" t="t" r="r" b="b"/>
                <a:pathLst>
                  <a:path w="166719" h="4062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" y="1003"/>
                      <a:pt x="76" y="2006"/>
                      <a:pt x="151" y="3008"/>
                    </a:cubicBezTo>
                    <a:cubicBezTo>
                      <a:pt x="276" y="4838"/>
                      <a:pt x="452" y="6617"/>
                      <a:pt x="677" y="8422"/>
                    </a:cubicBezTo>
                    <a:cubicBezTo>
                      <a:pt x="1229" y="12582"/>
                      <a:pt x="2081" y="16643"/>
                      <a:pt x="3234" y="20602"/>
                    </a:cubicBezTo>
                    <a:cubicBezTo>
                      <a:pt x="3635" y="21981"/>
                      <a:pt x="4061" y="23334"/>
                      <a:pt x="4537" y="24688"/>
                    </a:cubicBezTo>
                    <a:cubicBezTo>
                      <a:pt x="4762" y="25339"/>
                      <a:pt x="4988" y="26016"/>
                      <a:pt x="5239" y="26668"/>
                    </a:cubicBezTo>
                    <a:cubicBezTo>
                      <a:pt x="5890" y="28422"/>
                      <a:pt x="6617" y="30126"/>
                      <a:pt x="7369" y="31831"/>
                    </a:cubicBezTo>
                    <a:cubicBezTo>
                      <a:pt x="8321" y="33911"/>
                      <a:pt x="9349" y="35941"/>
                      <a:pt x="10452" y="37921"/>
                    </a:cubicBezTo>
                    <a:cubicBezTo>
                      <a:pt x="10903" y="38748"/>
                      <a:pt x="11379" y="39575"/>
                      <a:pt x="11880" y="40377"/>
                    </a:cubicBezTo>
                    <a:cubicBezTo>
                      <a:pt x="12657" y="40402"/>
                      <a:pt x="13484" y="40402"/>
                      <a:pt x="14336" y="40402"/>
                    </a:cubicBezTo>
                    <a:lnTo>
                      <a:pt x="15389" y="40402"/>
                    </a:lnTo>
                    <a:cubicBezTo>
                      <a:pt x="15790" y="40402"/>
                      <a:pt x="16191" y="40427"/>
                      <a:pt x="16592" y="40427"/>
                    </a:cubicBezTo>
                    <a:lnTo>
                      <a:pt x="18196" y="40427"/>
                    </a:lnTo>
                    <a:cubicBezTo>
                      <a:pt x="19174" y="40427"/>
                      <a:pt x="20151" y="40452"/>
                      <a:pt x="21179" y="40452"/>
                    </a:cubicBezTo>
                    <a:lnTo>
                      <a:pt x="25389" y="40452"/>
                    </a:lnTo>
                    <a:cubicBezTo>
                      <a:pt x="29359" y="40470"/>
                      <a:pt x="33554" y="40488"/>
                      <a:pt x="37718" y="40488"/>
                    </a:cubicBezTo>
                    <a:cubicBezTo>
                      <a:pt x="39443" y="40488"/>
                      <a:pt x="41162" y="40485"/>
                      <a:pt x="42858" y="40477"/>
                    </a:cubicBezTo>
                    <a:cubicBezTo>
                      <a:pt x="43209" y="40477"/>
                      <a:pt x="43585" y="40452"/>
                      <a:pt x="43936" y="40452"/>
                    </a:cubicBezTo>
                    <a:lnTo>
                      <a:pt x="46116" y="40452"/>
                    </a:lnTo>
                    <a:cubicBezTo>
                      <a:pt x="46843" y="40452"/>
                      <a:pt x="47545" y="40427"/>
                      <a:pt x="48246" y="40427"/>
                    </a:cubicBezTo>
                    <a:lnTo>
                      <a:pt x="49800" y="40427"/>
                    </a:lnTo>
                    <a:cubicBezTo>
                      <a:pt x="49976" y="40427"/>
                      <a:pt x="50151" y="40427"/>
                      <a:pt x="50327" y="40402"/>
                    </a:cubicBezTo>
                    <a:lnTo>
                      <a:pt x="51329" y="40402"/>
                    </a:lnTo>
                    <a:cubicBezTo>
                      <a:pt x="51680" y="40402"/>
                      <a:pt x="52006" y="40402"/>
                      <a:pt x="52332" y="40377"/>
                    </a:cubicBezTo>
                    <a:lnTo>
                      <a:pt x="53309" y="40377"/>
                    </a:lnTo>
                    <a:cubicBezTo>
                      <a:pt x="53635" y="40377"/>
                      <a:pt x="53961" y="40377"/>
                      <a:pt x="54287" y="40352"/>
                    </a:cubicBezTo>
                    <a:cubicBezTo>
                      <a:pt x="55063" y="40352"/>
                      <a:pt x="55840" y="40327"/>
                      <a:pt x="56592" y="40327"/>
                    </a:cubicBezTo>
                    <a:cubicBezTo>
                      <a:pt x="56893" y="40302"/>
                      <a:pt x="57194" y="40302"/>
                      <a:pt x="57469" y="40302"/>
                    </a:cubicBezTo>
                    <a:cubicBezTo>
                      <a:pt x="57770" y="40302"/>
                      <a:pt x="58046" y="40277"/>
                      <a:pt x="58347" y="40277"/>
                    </a:cubicBezTo>
                    <a:cubicBezTo>
                      <a:pt x="58622" y="40277"/>
                      <a:pt x="58898" y="40252"/>
                      <a:pt x="59174" y="40252"/>
                    </a:cubicBezTo>
                    <a:lnTo>
                      <a:pt x="59575" y="40252"/>
                    </a:lnTo>
                    <a:cubicBezTo>
                      <a:pt x="59850" y="40227"/>
                      <a:pt x="60126" y="40227"/>
                      <a:pt x="60377" y="40227"/>
                    </a:cubicBezTo>
                    <a:cubicBezTo>
                      <a:pt x="60903" y="40202"/>
                      <a:pt x="61404" y="40202"/>
                      <a:pt x="61881" y="40176"/>
                    </a:cubicBezTo>
                    <a:cubicBezTo>
                      <a:pt x="62131" y="40151"/>
                      <a:pt x="62357" y="40151"/>
                      <a:pt x="62582" y="40151"/>
                    </a:cubicBezTo>
                    <a:cubicBezTo>
                      <a:pt x="62708" y="40151"/>
                      <a:pt x="62808" y="40126"/>
                      <a:pt x="62933" y="40126"/>
                    </a:cubicBezTo>
                    <a:cubicBezTo>
                      <a:pt x="63159" y="40126"/>
                      <a:pt x="63359" y="40101"/>
                      <a:pt x="63585" y="40101"/>
                    </a:cubicBezTo>
                    <a:cubicBezTo>
                      <a:pt x="64111" y="40076"/>
                      <a:pt x="64612" y="40051"/>
                      <a:pt x="65089" y="40026"/>
                    </a:cubicBezTo>
                    <a:cubicBezTo>
                      <a:pt x="70996" y="39672"/>
                      <a:pt x="83036" y="39570"/>
                      <a:pt x="95523" y="39570"/>
                    </a:cubicBezTo>
                    <a:cubicBezTo>
                      <a:pt x="112172" y="39570"/>
                      <a:pt x="129618" y="39750"/>
                      <a:pt x="134387" y="39750"/>
                    </a:cubicBezTo>
                    <a:lnTo>
                      <a:pt x="135766" y="39750"/>
                    </a:lnTo>
                    <a:cubicBezTo>
                      <a:pt x="135991" y="39750"/>
                      <a:pt x="136242" y="39775"/>
                      <a:pt x="136492" y="39775"/>
                    </a:cubicBezTo>
                    <a:cubicBezTo>
                      <a:pt x="137846" y="39801"/>
                      <a:pt x="139425" y="39851"/>
                      <a:pt x="141154" y="39926"/>
                    </a:cubicBezTo>
                    <a:cubicBezTo>
                      <a:pt x="141355" y="39926"/>
                      <a:pt x="141580" y="39951"/>
                      <a:pt x="141781" y="39951"/>
                    </a:cubicBezTo>
                    <a:cubicBezTo>
                      <a:pt x="142006" y="39951"/>
                      <a:pt x="142257" y="39976"/>
                      <a:pt x="142482" y="39976"/>
                    </a:cubicBezTo>
                    <a:lnTo>
                      <a:pt x="142733" y="40001"/>
                    </a:lnTo>
                    <a:cubicBezTo>
                      <a:pt x="143059" y="40001"/>
                      <a:pt x="143385" y="40026"/>
                      <a:pt x="143736" y="40026"/>
                    </a:cubicBezTo>
                    <a:cubicBezTo>
                      <a:pt x="144187" y="40051"/>
                      <a:pt x="144613" y="40076"/>
                      <a:pt x="145064" y="40101"/>
                    </a:cubicBezTo>
                    <a:cubicBezTo>
                      <a:pt x="145290" y="40101"/>
                      <a:pt x="145515" y="40126"/>
                      <a:pt x="145741" y="40126"/>
                    </a:cubicBezTo>
                    <a:cubicBezTo>
                      <a:pt x="146367" y="40151"/>
                      <a:pt x="146994" y="40202"/>
                      <a:pt x="147620" y="40227"/>
                    </a:cubicBezTo>
                    <a:cubicBezTo>
                      <a:pt x="148097" y="40252"/>
                      <a:pt x="148573" y="40277"/>
                      <a:pt x="149049" y="40302"/>
                    </a:cubicBezTo>
                    <a:lnTo>
                      <a:pt x="149199" y="40302"/>
                    </a:lnTo>
                    <a:cubicBezTo>
                      <a:pt x="149550" y="40327"/>
                      <a:pt x="149876" y="40352"/>
                      <a:pt x="150202" y="40352"/>
                    </a:cubicBezTo>
                    <a:lnTo>
                      <a:pt x="151305" y="40427"/>
                    </a:lnTo>
                    <a:cubicBezTo>
                      <a:pt x="151505" y="40427"/>
                      <a:pt x="151731" y="40452"/>
                      <a:pt x="151931" y="40452"/>
                    </a:cubicBezTo>
                    <a:lnTo>
                      <a:pt x="151981" y="40452"/>
                    </a:lnTo>
                    <a:lnTo>
                      <a:pt x="152683" y="40502"/>
                    </a:lnTo>
                    <a:cubicBezTo>
                      <a:pt x="153134" y="40527"/>
                      <a:pt x="153585" y="40552"/>
                      <a:pt x="154036" y="40577"/>
                    </a:cubicBezTo>
                    <a:cubicBezTo>
                      <a:pt x="154262" y="40577"/>
                      <a:pt x="154488" y="40603"/>
                      <a:pt x="154713" y="40628"/>
                    </a:cubicBezTo>
                    <a:lnTo>
                      <a:pt x="154738" y="40628"/>
                    </a:lnTo>
                    <a:cubicBezTo>
                      <a:pt x="155039" y="40151"/>
                      <a:pt x="155315" y="39700"/>
                      <a:pt x="155565" y="39224"/>
                    </a:cubicBezTo>
                    <a:cubicBezTo>
                      <a:pt x="156693" y="37269"/>
                      <a:pt x="157746" y="35289"/>
                      <a:pt x="158723" y="33259"/>
                    </a:cubicBezTo>
                    <a:cubicBezTo>
                      <a:pt x="159851" y="30903"/>
                      <a:pt x="160853" y="28497"/>
                      <a:pt x="161756" y="26041"/>
                    </a:cubicBezTo>
                    <a:cubicBezTo>
                      <a:pt x="161956" y="25515"/>
                      <a:pt x="162132" y="24988"/>
                      <a:pt x="162307" y="24487"/>
                    </a:cubicBezTo>
                    <a:cubicBezTo>
                      <a:pt x="162608" y="23610"/>
                      <a:pt x="162884" y="22733"/>
                      <a:pt x="163159" y="21856"/>
                    </a:cubicBezTo>
                    <a:cubicBezTo>
                      <a:pt x="164688" y="16868"/>
                      <a:pt x="165766" y="11680"/>
                      <a:pt x="166317" y="6342"/>
                    </a:cubicBezTo>
                    <a:cubicBezTo>
                      <a:pt x="166443" y="5314"/>
                      <a:pt x="166518" y="4287"/>
                      <a:pt x="166593" y="3234"/>
                    </a:cubicBezTo>
                    <a:cubicBezTo>
                      <a:pt x="166643" y="2432"/>
                      <a:pt x="166693" y="1605"/>
                      <a:pt x="166718" y="778"/>
                    </a:cubicBezTo>
                    <a:lnTo>
                      <a:pt x="126517" y="602"/>
                    </a:lnTo>
                    <a:lnTo>
                      <a:pt x="126492" y="602"/>
                    </a:lnTo>
                    <a:lnTo>
                      <a:pt x="115239" y="552"/>
                    </a:lnTo>
                    <a:lnTo>
                      <a:pt x="43134" y="201"/>
                    </a:lnTo>
                    <a:lnTo>
                      <a:pt x="35489" y="151"/>
                    </a:lnTo>
                    <a:cubicBezTo>
                      <a:pt x="35489" y="160"/>
                      <a:pt x="35489" y="162"/>
                      <a:pt x="35488" y="162"/>
                    </a:cubicBezTo>
                    <a:cubicBezTo>
                      <a:pt x="35487" y="162"/>
                      <a:pt x="35481" y="151"/>
                      <a:pt x="35464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1410;p59"/>
              <p:cNvSpPr/>
              <p:nvPr/>
            </p:nvSpPr>
            <p:spPr>
              <a:xfrm>
                <a:off x="1731350" y="3365675"/>
                <a:ext cx="4141025" cy="859950"/>
              </a:xfrm>
              <a:custGeom>
                <a:avLst/>
                <a:gdLst/>
                <a:ahLst/>
                <a:cxnLst/>
                <a:rect l="l" t="t" r="r" b="b"/>
                <a:pathLst>
                  <a:path w="165641" h="34398" extrusionOk="0">
                    <a:moveTo>
                      <a:pt x="154037" y="1"/>
                    </a:moveTo>
                    <a:cubicBezTo>
                      <a:pt x="148385" y="1"/>
                      <a:pt x="142965" y="102"/>
                      <a:pt x="139374" y="412"/>
                    </a:cubicBezTo>
                    <a:cubicBezTo>
                      <a:pt x="130741" y="1147"/>
                      <a:pt x="78507" y="1881"/>
                      <a:pt x="51504" y="1881"/>
                    </a:cubicBezTo>
                    <a:cubicBezTo>
                      <a:pt x="44408" y="1881"/>
                      <a:pt x="39055" y="1830"/>
                      <a:pt x="36692" y="1716"/>
                    </a:cubicBezTo>
                    <a:cubicBezTo>
                      <a:pt x="34675" y="1618"/>
                      <a:pt x="31969" y="1578"/>
                      <a:pt x="28884" y="1578"/>
                    </a:cubicBezTo>
                    <a:cubicBezTo>
                      <a:pt x="24034" y="1578"/>
                      <a:pt x="18247" y="1678"/>
                      <a:pt x="12732" y="1816"/>
                    </a:cubicBezTo>
                    <a:lnTo>
                      <a:pt x="12707" y="1816"/>
                    </a:lnTo>
                    <a:cubicBezTo>
                      <a:pt x="12106" y="1841"/>
                      <a:pt x="11504" y="1841"/>
                      <a:pt x="10903" y="1866"/>
                    </a:cubicBezTo>
                    <a:cubicBezTo>
                      <a:pt x="6892" y="1966"/>
                      <a:pt x="3108" y="2092"/>
                      <a:pt x="0" y="2192"/>
                    </a:cubicBezTo>
                    <a:cubicBezTo>
                      <a:pt x="552" y="6352"/>
                      <a:pt x="1404" y="10413"/>
                      <a:pt x="2557" y="14372"/>
                    </a:cubicBezTo>
                    <a:cubicBezTo>
                      <a:pt x="5990" y="14197"/>
                      <a:pt x="10176" y="13997"/>
                      <a:pt x="14812" y="13771"/>
                    </a:cubicBezTo>
                    <a:cubicBezTo>
                      <a:pt x="15740" y="13721"/>
                      <a:pt x="16717" y="13671"/>
                      <a:pt x="17695" y="13621"/>
                    </a:cubicBezTo>
                    <a:cubicBezTo>
                      <a:pt x="24436" y="13320"/>
                      <a:pt x="31905" y="12994"/>
                      <a:pt x="39324" y="12718"/>
                    </a:cubicBezTo>
                    <a:cubicBezTo>
                      <a:pt x="42657" y="12593"/>
                      <a:pt x="45990" y="12468"/>
                      <a:pt x="49224" y="12367"/>
                    </a:cubicBezTo>
                    <a:cubicBezTo>
                      <a:pt x="57151" y="12119"/>
                      <a:pt x="64502" y="11946"/>
                      <a:pt x="70147" y="11946"/>
                    </a:cubicBezTo>
                    <a:cubicBezTo>
                      <a:pt x="72479" y="11946"/>
                      <a:pt x="74520" y="11976"/>
                      <a:pt x="76191" y="12042"/>
                    </a:cubicBezTo>
                    <a:cubicBezTo>
                      <a:pt x="76592" y="12067"/>
                      <a:pt x="76993" y="12067"/>
                      <a:pt x="77344" y="12092"/>
                    </a:cubicBezTo>
                    <a:cubicBezTo>
                      <a:pt x="77444" y="12092"/>
                      <a:pt x="77519" y="12117"/>
                      <a:pt x="77620" y="12117"/>
                    </a:cubicBezTo>
                    <a:cubicBezTo>
                      <a:pt x="81053" y="12292"/>
                      <a:pt x="86968" y="12568"/>
                      <a:pt x="94261" y="12869"/>
                    </a:cubicBezTo>
                    <a:cubicBezTo>
                      <a:pt x="95063" y="12919"/>
                      <a:pt x="95865" y="12944"/>
                      <a:pt x="96692" y="12994"/>
                    </a:cubicBezTo>
                    <a:lnTo>
                      <a:pt x="96743" y="12994"/>
                    </a:lnTo>
                    <a:cubicBezTo>
                      <a:pt x="105840" y="13370"/>
                      <a:pt x="116743" y="13821"/>
                      <a:pt x="127520" y="14247"/>
                    </a:cubicBezTo>
                    <a:lnTo>
                      <a:pt x="127545" y="14247"/>
                    </a:lnTo>
                    <a:cubicBezTo>
                      <a:pt x="129800" y="14347"/>
                      <a:pt x="132081" y="14423"/>
                      <a:pt x="134312" y="14523"/>
                    </a:cubicBezTo>
                    <a:lnTo>
                      <a:pt x="134337" y="14523"/>
                    </a:lnTo>
                    <a:cubicBezTo>
                      <a:pt x="144838" y="14949"/>
                      <a:pt x="154813" y="15325"/>
                      <a:pt x="162482" y="15626"/>
                    </a:cubicBezTo>
                    <a:cubicBezTo>
                      <a:pt x="164011" y="10638"/>
                      <a:pt x="165089" y="5450"/>
                      <a:pt x="165640" y="112"/>
                    </a:cubicBezTo>
                    <a:cubicBezTo>
                      <a:pt x="162019" y="50"/>
                      <a:pt x="157972" y="1"/>
                      <a:pt x="154037" y="1"/>
                    </a:cubicBezTo>
                    <a:close/>
                    <a:moveTo>
                      <a:pt x="62105" y="14871"/>
                    </a:moveTo>
                    <a:cubicBezTo>
                      <a:pt x="61968" y="14871"/>
                      <a:pt x="61843" y="14872"/>
                      <a:pt x="61730" y="14874"/>
                    </a:cubicBezTo>
                    <a:cubicBezTo>
                      <a:pt x="57219" y="14974"/>
                      <a:pt x="35915" y="16327"/>
                      <a:pt x="17820" y="17530"/>
                    </a:cubicBezTo>
                    <a:cubicBezTo>
                      <a:pt x="16767" y="17580"/>
                      <a:pt x="15765" y="17656"/>
                      <a:pt x="14762" y="17731"/>
                    </a:cubicBezTo>
                    <a:cubicBezTo>
                      <a:pt x="10827" y="17981"/>
                      <a:pt x="7118" y="18232"/>
                      <a:pt x="3860" y="18458"/>
                    </a:cubicBezTo>
                    <a:cubicBezTo>
                      <a:pt x="4085" y="19109"/>
                      <a:pt x="4311" y="19786"/>
                      <a:pt x="4562" y="20438"/>
                    </a:cubicBezTo>
                    <a:cubicBezTo>
                      <a:pt x="16842" y="19636"/>
                      <a:pt x="33760" y="18508"/>
                      <a:pt x="41655" y="17881"/>
                    </a:cubicBezTo>
                    <a:cubicBezTo>
                      <a:pt x="43885" y="17706"/>
                      <a:pt x="45414" y="17555"/>
                      <a:pt x="45890" y="17480"/>
                    </a:cubicBezTo>
                    <a:cubicBezTo>
                      <a:pt x="45915" y="17480"/>
                      <a:pt x="45940" y="17455"/>
                      <a:pt x="45965" y="17455"/>
                    </a:cubicBezTo>
                    <a:cubicBezTo>
                      <a:pt x="46497" y="17384"/>
                      <a:pt x="47863" y="17353"/>
                      <a:pt x="49873" y="17353"/>
                    </a:cubicBezTo>
                    <a:cubicBezTo>
                      <a:pt x="62732" y="17353"/>
                      <a:pt x="101948" y="18634"/>
                      <a:pt x="117770" y="18959"/>
                    </a:cubicBezTo>
                    <a:cubicBezTo>
                      <a:pt x="129049" y="19184"/>
                      <a:pt x="148071" y="19560"/>
                      <a:pt x="161079" y="19811"/>
                    </a:cubicBezTo>
                    <a:cubicBezTo>
                      <a:pt x="161279" y="19285"/>
                      <a:pt x="161455" y="18758"/>
                      <a:pt x="161630" y="18257"/>
                    </a:cubicBezTo>
                    <a:lnTo>
                      <a:pt x="161630" y="18257"/>
                    </a:lnTo>
                    <a:cubicBezTo>
                      <a:pt x="157269" y="18332"/>
                      <a:pt x="152708" y="18458"/>
                      <a:pt x="149224" y="18583"/>
                    </a:cubicBezTo>
                    <a:cubicBezTo>
                      <a:pt x="148829" y="18600"/>
                      <a:pt x="148324" y="18608"/>
                      <a:pt x="147717" y="18608"/>
                    </a:cubicBezTo>
                    <a:cubicBezTo>
                      <a:pt x="145628" y="18608"/>
                      <a:pt x="142339" y="18513"/>
                      <a:pt x="138221" y="18357"/>
                    </a:cubicBezTo>
                    <a:cubicBezTo>
                      <a:pt x="137094" y="18307"/>
                      <a:pt x="135866" y="18257"/>
                      <a:pt x="134612" y="18207"/>
                    </a:cubicBezTo>
                    <a:cubicBezTo>
                      <a:pt x="119023" y="17555"/>
                      <a:pt x="95088" y="16252"/>
                      <a:pt x="78747" y="15500"/>
                    </a:cubicBezTo>
                    <a:cubicBezTo>
                      <a:pt x="77369" y="15425"/>
                      <a:pt x="76066" y="15375"/>
                      <a:pt x="74788" y="15300"/>
                    </a:cubicBezTo>
                    <a:cubicBezTo>
                      <a:pt x="68732" y="15042"/>
                      <a:pt x="64127" y="14871"/>
                      <a:pt x="62105" y="14871"/>
                    </a:cubicBezTo>
                    <a:close/>
                    <a:moveTo>
                      <a:pt x="6692" y="25601"/>
                    </a:moveTo>
                    <a:cubicBezTo>
                      <a:pt x="7644" y="27681"/>
                      <a:pt x="8672" y="29711"/>
                      <a:pt x="9775" y="31691"/>
                    </a:cubicBezTo>
                    <a:cubicBezTo>
                      <a:pt x="10226" y="32518"/>
                      <a:pt x="10702" y="33345"/>
                      <a:pt x="11203" y="34147"/>
                    </a:cubicBezTo>
                    <a:cubicBezTo>
                      <a:pt x="11980" y="34172"/>
                      <a:pt x="12807" y="34172"/>
                      <a:pt x="13659" y="34172"/>
                    </a:cubicBezTo>
                    <a:lnTo>
                      <a:pt x="14712" y="34172"/>
                    </a:lnTo>
                    <a:cubicBezTo>
                      <a:pt x="15113" y="34172"/>
                      <a:pt x="15514" y="34197"/>
                      <a:pt x="15915" y="34197"/>
                    </a:cubicBezTo>
                    <a:lnTo>
                      <a:pt x="17519" y="34197"/>
                    </a:lnTo>
                    <a:cubicBezTo>
                      <a:pt x="18497" y="34197"/>
                      <a:pt x="19474" y="34222"/>
                      <a:pt x="20502" y="34222"/>
                    </a:cubicBezTo>
                    <a:lnTo>
                      <a:pt x="24712" y="34222"/>
                    </a:lnTo>
                    <a:cubicBezTo>
                      <a:pt x="28682" y="34240"/>
                      <a:pt x="32877" y="34258"/>
                      <a:pt x="37041" y="34258"/>
                    </a:cubicBezTo>
                    <a:cubicBezTo>
                      <a:pt x="38766" y="34258"/>
                      <a:pt x="40485" y="34255"/>
                      <a:pt x="42181" y="34247"/>
                    </a:cubicBezTo>
                    <a:cubicBezTo>
                      <a:pt x="42532" y="34247"/>
                      <a:pt x="42908" y="34222"/>
                      <a:pt x="43259" y="34222"/>
                    </a:cubicBezTo>
                    <a:lnTo>
                      <a:pt x="45439" y="34222"/>
                    </a:lnTo>
                    <a:cubicBezTo>
                      <a:pt x="46166" y="34222"/>
                      <a:pt x="46868" y="34197"/>
                      <a:pt x="47569" y="34197"/>
                    </a:cubicBezTo>
                    <a:lnTo>
                      <a:pt x="49123" y="34197"/>
                    </a:lnTo>
                    <a:cubicBezTo>
                      <a:pt x="49299" y="34197"/>
                      <a:pt x="49474" y="34197"/>
                      <a:pt x="49650" y="34172"/>
                    </a:cubicBezTo>
                    <a:lnTo>
                      <a:pt x="50652" y="34172"/>
                    </a:lnTo>
                    <a:cubicBezTo>
                      <a:pt x="51003" y="34172"/>
                      <a:pt x="51329" y="34172"/>
                      <a:pt x="51655" y="34147"/>
                    </a:cubicBezTo>
                    <a:lnTo>
                      <a:pt x="52632" y="34147"/>
                    </a:lnTo>
                    <a:cubicBezTo>
                      <a:pt x="52958" y="34147"/>
                      <a:pt x="53284" y="34147"/>
                      <a:pt x="53610" y="34122"/>
                    </a:cubicBezTo>
                    <a:cubicBezTo>
                      <a:pt x="54386" y="34122"/>
                      <a:pt x="55163" y="34097"/>
                      <a:pt x="55915" y="34097"/>
                    </a:cubicBezTo>
                    <a:cubicBezTo>
                      <a:pt x="56216" y="34072"/>
                      <a:pt x="56517" y="34072"/>
                      <a:pt x="56792" y="34072"/>
                    </a:cubicBezTo>
                    <a:cubicBezTo>
                      <a:pt x="57093" y="34072"/>
                      <a:pt x="57369" y="34047"/>
                      <a:pt x="57670" y="34047"/>
                    </a:cubicBezTo>
                    <a:cubicBezTo>
                      <a:pt x="57945" y="34047"/>
                      <a:pt x="58221" y="34022"/>
                      <a:pt x="58497" y="34022"/>
                    </a:cubicBezTo>
                    <a:lnTo>
                      <a:pt x="58898" y="34022"/>
                    </a:lnTo>
                    <a:cubicBezTo>
                      <a:pt x="59173" y="33997"/>
                      <a:pt x="59449" y="33997"/>
                      <a:pt x="59700" y="33997"/>
                    </a:cubicBezTo>
                    <a:cubicBezTo>
                      <a:pt x="60226" y="33972"/>
                      <a:pt x="60727" y="33972"/>
                      <a:pt x="61204" y="33946"/>
                    </a:cubicBezTo>
                    <a:cubicBezTo>
                      <a:pt x="61454" y="33921"/>
                      <a:pt x="61680" y="33921"/>
                      <a:pt x="61905" y="33921"/>
                    </a:cubicBezTo>
                    <a:cubicBezTo>
                      <a:pt x="62031" y="33921"/>
                      <a:pt x="62131" y="33896"/>
                      <a:pt x="62256" y="33896"/>
                    </a:cubicBezTo>
                    <a:cubicBezTo>
                      <a:pt x="62482" y="33896"/>
                      <a:pt x="62682" y="33871"/>
                      <a:pt x="62908" y="33871"/>
                    </a:cubicBezTo>
                    <a:cubicBezTo>
                      <a:pt x="63434" y="33846"/>
                      <a:pt x="63935" y="33821"/>
                      <a:pt x="64412" y="33796"/>
                    </a:cubicBezTo>
                    <a:cubicBezTo>
                      <a:pt x="70319" y="33442"/>
                      <a:pt x="82359" y="33340"/>
                      <a:pt x="94846" y="33340"/>
                    </a:cubicBezTo>
                    <a:cubicBezTo>
                      <a:pt x="111495" y="33340"/>
                      <a:pt x="128941" y="33520"/>
                      <a:pt x="133710" y="33520"/>
                    </a:cubicBezTo>
                    <a:lnTo>
                      <a:pt x="135089" y="33520"/>
                    </a:lnTo>
                    <a:cubicBezTo>
                      <a:pt x="135314" y="33520"/>
                      <a:pt x="135565" y="33545"/>
                      <a:pt x="135815" y="33545"/>
                    </a:cubicBezTo>
                    <a:cubicBezTo>
                      <a:pt x="137169" y="33571"/>
                      <a:pt x="138748" y="33621"/>
                      <a:pt x="140477" y="33696"/>
                    </a:cubicBezTo>
                    <a:cubicBezTo>
                      <a:pt x="140678" y="33696"/>
                      <a:pt x="140903" y="33721"/>
                      <a:pt x="141104" y="33721"/>
                    </a:cubicBezTo>
                    <a:cubicBezTo>
                      <a:pt x="141329" y="33721"/>
                      <a:pt x="141580" y="33746"/>
                      <a:pt x="141805" y="33746"/>
                    </a:cubicBezTo>
                    <a:lnTo>
                      <a:pt x="142056" y="33771"/>
                    </a:lnTo>
                    <a:cubicBezTo>
                      <a:pt x="142382" y="33771"/>
                      <a:pt x="142708" y="33796"/>
                      <a:pt x="143059" y="33796"/>
                    </a:cubicBezTo>
                    <a:cubicBezTo>
                      <a:pt x="143510" y="33821"/>
                      <a:pt x="143936" y="33846"/>
                      <a:pt x="144387" y="33871"/>
                    </a:cubicBezTo>
                    <a:cubicBezTo>
                      <a:pt x="144613" y="33871"/>
                      <a:pt x="144838" y="33896"/>
                      <a:pt x="145064" y="33896"/>
                    </a:cubicBezTo>
                    <a:cubicBezTo>
                      <a:pt x="145690" y="33921"/>
                      <a:pt x="146317" y="33972"/>
                      <a:pt x="146943" y="33997"/>
                    </a:cubicBezTo>
                    <a:cubicBezTo>
                      <a:pt x="147420" y="34022"/>
                      <a:pt x="147896" y="34047"/>
                      <a:pt x="148372" y="34072"/>
                    </a:cubicBezTo>
                    <a:lnTo>
                      <a:pt x="148522" y="34072"/>
                    </a:lnTo>
                    <a:cubicBezTo>
                      <a:pt x="148873" y="34097"/>
                      <a:pt x="149199" y="34122"/>
                      <a:pt x="149525" y="34122"/>
                    </a:cubicBezTo>
                    <a:lnTo>
                      <a:pt x="150628" y="34197"/>
                    </a:lnTo>
                    <a:cubicBezTo>
                      <a:pt x="150828" y="34197"/>
                      <a:pt x="151054" y="34222"/>
                      <a:pt x="151254" y="34222"/>
                    </a:cubicBezTo>
                    <a:lnTo>
                      <a:pt x="151304" y="34222"/>
                    </a:lnTo>
                    <a:lnTo>
                      <a:pt x="152006" y="34272"/>
                    </a:lnTo>
                    <a:cubicBezTo>
                      <a:pt x="152457" y="34297"/>
                      <a:pt x="152908" y="34322"/>
                      <a:pt x="153359" y="34347"/>
                    </a:cubicBezTo>
                    <a:cubicBezTo>
                      <a:pt x="153585" y="34347"/>
                      <a:pt x="153811" y="34373"/>
                      <a:pt x="154036" y="34398"/>
                    </a:cubicBezTo>
                    <a:lnTo>
                      <a:pt x="154061" y="34398"/>
                    </a:lnTo>
                    <a:cubicBezTo>
                      <a:pt x="154362" y="33921"/>
                      <a:pt x="154638" y="33470"/>
                      <a:pt x="154888" y="32994"/>
                    </a:cubicBezTo>
                    <a:cubicBezTo>
                      <a:pt x="156016" y="31039"/>
                      <a:pt x="157069" y="29059"/>
                      <a:pt x="158046" y="27029"/>
                    </a:cubicBezTo>
                    <a:cubicBezTo>
                      <a:pt x="131279" y="26829"/>
                      <a:pt x="71153" y="26378"/>
                      <a:pt x="63860" y="26378"/>
                    </a:cubicBezTo>
                    <a:cubicBezTo>
                      <a:pt x="56818" y="26378"/>
                      <a:pt x="23183" y="25851"/>
                      <a:pt x="6692" y="2560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1411;p59"/>
              <p:cNvSpPr/>
              <p:nvPr/>
            </p:nvSpPr>
            <p:spPr>
              <a:xfrm>
                <a:off x="5202550" y="3378975"/>
                <a:ext cx="425450" cy="235300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9412" extrusionOk="0">
                    <a:moveTo>
                      <a:pt x="8903" y="1"/>
                    </a:moveTo>
                    <a:cubicBezTo>
                      <a:pt x="6788" y="1"/>
                      <a:pt x="4471" y="862"/>
                      <a:pt x="2732" y="1835"/>
                    </a:cubicBezTo>
                    <a:cubicBezTo>
                      <a:pt x="0" y="3364"/>
                      <a:pt x="1980" y="7825"/>
                      <a:pt x="3058" y="8502"/>
                    </a:cubicBezTo>
                    <a:cubicBezTo>
                      <a:pt x="4070" y="9136"/>
                      <a:pt x="5420" y="9411"/>
                      <a:pt x="6863" y="9411"/>
                    </a:cubicBezTo>
                    <a:cubicBezTo>
                      <a:pt x="9529" y="9411"/>
                      <a:pt x="12514" y="8473"/>
                      <a:pt x="14286" y="7124"/>
                    </a:cubicBezTo>
                    <a:cubicBezTo>
                      <a:pt x="17018" y="5018"/>
                      <a:pt x="14762" y="2938"/>
                      <a:pt x="12181" y="983"/>
                    </a:cubicBezTo>
                    <a:cubicBezTo>
                      <a:pt x="11251" y="282"/>
                      <a:pt x="10110" y="1"/>
                      <a:pt x="89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1412;p59"/>
              <p:cNvSpPr/>
              <p:nvPr/>
            </p:nvSpPr>
            <p:spPr>
              <a:xfrm>
                <a:off x="4904925" y="3636625"/>
                <a:ext cx="209300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5018" extrusionOk="0">
                    <a:moveTo>
                      <a:pt x="3233" y="1"/>
                    </a:moveTo>
                    <a:cubicBezTo>
                      <a:pt x="827" y="1"/>
                      <a:pt x="0" y="2958"/>
                      <a:pt x="827" y="3910"/>
                    </a:cubicBezTo>
                    <a:cubicBezTo>
                      <a:pt x="1520" y="4695"/>
                      <a:pt x="2551" y="5018"/>
                      <a:pt x="3625" y="5018"/>
                    </a:cubicBezTo>
                    <a:cubicBezTo>
                      <a:pt x="5778" y="5018"/>
                      <a:pt x="8104" y="3719"/>
                      <a:pt x="8221" y="2231"/>
                    </a:cubicBezTo>
                    <a:cubicBezTo>
                      <a:pt x="8371" y="1"/>
                      <a:pt x="5639" y="1"/>
                      <a:pt x="32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1413;p59"/>
              <p:cNvSpPr/>
              <p:nvPr/>
            </p:nvSpPr>
            <p:spPr>
              <a:xfrm>
                <a:off x="3896150" y="3479525"/>
                <a:ext cx="383725" cy="210925"/>
              </a:xfrm>
              <a:custGeom>
                <a:avLst/>
                <a:gdLst/>
                <a:ahLst/>
                <a:cxnLst/>
                <a:rect l="l" t="t" r="r" b="b"/>
                <a:pathLst>
                  <a:path w="15349" h="8437" extrusionOk="0">
                    <a:moveTo>
                      <a:pt x="11508" y="1"/>
                    </a:moveTo>
                    <a:cubicBezTo>
                      <a:pt x="10234" y="1"/>
                      <a:pt x="8694" y="117"/>
                      <a:pt x="7018" y="169"/>
                    </a:cubicBezTo>
                    <a:cubicBezTo>
                      <a:pt x="2206" y="320"/>
                      <a:pt x="0" y="3001"/>
                      <a:pt x="1880" y="5307"/>
                    </a:cubicBezTo>
                    <a:cubicBezTo>
                      <a:pt x="3789" y="7662"/>
                      <a:pt x="6488" y="8436"/>
                      <a:pt x="9613" y="8436"/>
                    </a:cubicBezTo>
                    <a:cubicBezTo>
                      <a:pt x="10180" y="8436"/>
                      <a:pt x="10761" y="8411"/>
                      <a:pt x="11354" y="8365"/>
                    </a:cubicBezTo>
                    <a:cubicBezTo>
                      <a:pt x="15188" y="8089"/>
                      <a:pt x="14562" y="5458"/>
                      <a:pt x="15038" y="2400"/>
                    </a:cubicBezTo>
                    <a:cubicBezTo>
                      <a:pt x="15348" y="407"/>
                      <a:pt x="13892" y="1"/>
                      <a:pt x="115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1414;p59"/>
              <p:cNvSpPr/>
              <p:nvPr/>
            </p:nvSpPr>
            <p:spPr>
              <a:xfrm>
                <a:off x="3576950" y="3664950"/>
                <a:ext cx="137500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4426" extrusionOk="0">
                    <a:moveTo>
                      <a:pt x="2977" y="1"/>
                    </a:moveTo>
                    <a:cubicBezTo>
                      <a:pt x="1576" y="1"/>
                      <a:pt x="0" y="1127"/>
                      <a:pt x="688" y="2777"/>
                    </a:cubicBezTo>
                    <a:cubicBezTo>
                      <a:pt x="1213" y="4027"/>
                      <a:pt x="1967" y="4426"/>
                      <a:pt x="2716" y="4426"/>
                    </a:cubicBezTo>
                    <a:cubicBezTo>
                      <a:pt x="4041" y="4426"/>
                      <a:pt x="5350" y="3178"/>
                      <a:pt x="5350" y="3178"/>
                    </a:cubicBezTo>
                    <a:cubicBezTo>
                      <a:pt x="5350" y="3178"/>
                      <a:pt x="5500" y="1098"/>
                      <a:pt x="4046" y="271"/>
                    </a:cubicBezTo>
                    <a:cubicBezTo>
                      <a:pt x="3737" y="87"/>
                      <a:pt x="3364" y="1"/>
                      <a:pt x="2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1415;p59"/>
              <p:cNvSpPr/>
              <p:nvPr/>
            </p:nvSpPr>
            <p:spPr>
              <a:xfrm>
                <a:off x="2699400" y="3518500"/>
                <a:ext cx="337100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7990" extrusionOk="0">
                    <a:moveTo>
                      <a:pt x="7736" y="0"/>
                    </a:moveTo>
                    <a:cubicBezTo>
                      <a:pt x="5926" y="0"/>
                      <a:pt x="3907" y="639"/>
                      <a:pt x="2907" y="1668"/>
                    </a:cubicBezTo>
                    <a:cubicBezTo>
                      <a:pt x="1128" y="3472"/>
                      <a:pt x="0" y="4726"/>
                      <a:pt x="652" y="6806"/>
                    </a:cubicBezTo>
                    <a:cubicBezTo>
                      <a:pt x="919" y="7670"/>
                      <a:pt x="1723" y="7989"/>
                      <a:pt x="2867" y="7989"/>
                    </a:cubicBezTo>
                    <a:cubicBezTo>
                      <a:pt x="4511" y="7989"/>
                      <a:pt x="6856" y="7331"/>
                      <a:pt x="9324" y="6680"/>
                    </a:cubicBezTo>
                    <a:cubicBezTo>
                      <a:pt x="13484" y="5553"/>
                      <a:pt x="12356" y="2645"/>
                      <a:pt x="10752" y="966"/>
                    </a:cubicBezTo>
                    <a:cubicBezTo>
                      <a:pt x="10103" y="296"/>
                      <a:pt x="8968" y="0"/>
                      <a:pt x="77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1416;p59"/>
              <p:cNvSpPr/>
              <p:nvPr/>
            </p:nvSpPr>
            <p:spPr>
              <a:xfrm>
                <a:off x="2585525" y="3427875"/>
                <a:ext cx="178425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4372" extrusionOk="0">
                    <a:moveTo>
                      <a:pt x="2975" y="0"/>
                    </a:moveTo>
                    <a:cubicBezTo>
                      <a:pt x="831" y="0"/>
                      <a:pt x="0" y="2588"/>
                      <a:pt x="1347" y="3764"/>
                    </a:cubicBezTo>
                    <a:cubicBezTo>
                      <a:pt x="1847" y="4193"/>
                      <a:pt x="2370" y="4372"/>
                      <a:pt x="2886" y="4372"/>
                    </a:cubicBezTo>
                    <a:cubicBezTo>
                      <a:pt x="4208" y="4372"/>
                      <a:pt x="5481" y="3202"/>
                      <a:pt x="6184" y="2085"/>
                    </a:cubicBezTo>
                    <a:cubicBezTo>
                      <a:pt x="7137" y="556"/>
                      <a:pt x="5357" y="155"/>
                      <a:pt x="3127" y="5"/>
                    </a:cubicBezTo>
                    <a:cubicBezTo>
                      <a:pt x="3075" y="2"/>
                      <a:pt x="3025" y="0"/>
                      <a:pt x="29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1417;p59"/>
              <p:cNvSpPr/>
              <p:nvPr/>
            </p:nvSpPr>
            <p:spPr>
              <a:xfrm>
                <a:off x="2045475" y="3702875"/>
                <a:ext cx="20907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8363" h="4583" extrusionOk="0">
                    <a:moveTo>
                      <a:pt x="3495" y="1"/>
                    </a:moveTo>
                    <a:cubicBezTo>
                      <a:pt x="1220" y="1"/>
                      <a:pt x="1" y="2395"/>
                      <a:pt x="1145" y="3466"/>
                    </a:cubicBezTo>
                    <a:cubicBezTo>
                      <a:pt x="1974" y="4245"/>
                      <a:pt x="2779" y="4582"/>
                      <a:pt x="3549" y="4582"/>
                    </a:cubicBezTo>
                    <a:cubicBezTo>
                      <a:pt x="4711" y="4582"/>
                      <a:pt x="5794" y="3815"/>
                      <a:pt x="6759" y="2639"/>
                    </a:cubicBezTo>
                    <a:cubicBezTo>
                      <a:pt x="8363" y="684"/>
                      <a:pt x="6107" y="133"/>
                      <a:pt x="3701" y="7"/>
                    </a:cubicBezTo>
                    <a:cubicBezTo>
                      <a:pt x="3631" y="3"/>
                      <a:pt x="3563" y="1"/>
                      <a:pt x="3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1418;p59"/>
              <p:cNvSpPr/>
              <p:nvPr/>
            </p:nvSpPr>
            <p:spPr>
              <a:xfrm>
                <a:off x="2754450" y="3762700"/>
                <a:ext cx="153625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3510" extrusionOk="0">
                    <a:moveTo>
                      <a:pt x="2720" y="0"/>
                    </a:moveTo>
                    <a:cubicBezTo>
                      <a:pt x="1484" y="0"/>
                      <a:pt x="0" y="781"/>
                      <a:pt x="705" y="1925"/>
                    </a:cubicBezTo>
                    <a:cubicBezTo>
                      <a:pt x="1462" y="3156"/>
                      <a:pt x="1999" y="3510"/>
                      <a:pt x="2675" y="3510"/>
                    </a:cubicBezTo>
                    <a:cubicBezTo>
                      <a:pt x="3142" y="3510"/>
                      <a:pt x="3674" y="3342"/>
                      <a:pt x="4390" y="3178"/>
                    </a:cubicBezTo>
                    <a:cubicBezTo>
                      <a:pt x="6144" y="2752"/>
                      <a:pt x="4866" y="948"/>
                      <a:pt x="3738" y="246"/>
                    </a:cubicBezTo>
                    <a:cubicBezTo>
                      <a:pt x="3474" y="78"/>
                      <a:pt x="3109" y="0"/>
                      <a:pt x="27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1419;p59"/>
              <p:cNvSpPr/>
              <p:nvPr/>
            </p:nvSpPr>
            <p:spPr>
              <a:xfrm>
                <a:off x="1974600" y="3406075"/>
                <a:ext cx="127700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3411" extrusionOk="0">
                    <a:moveTo>
                      <a:pt x="2111" y="1"/>
                    </a:moveTo>
                    <a:cubicBezTo>
                      <a:pt x="1075" y="1"/>
                      <a:pt x="0" y="857"/>
                      <a:pt x="596" y="2005"/>
                    </a:cubicBezTo>
                    <a:cubicBezTo>
                      <a:pt x="1172" y="3045"/>
                      <a:pt x="1679" y="3411"/>
                      <a:pt x="2163" y="3411"/>
                    </a:cubicBezTo>
                    <a:cubicBezTo>
                      <a:pt x="2775" y="3411"/>
                      <a:pt x="3350" y="2826"/>
                      <a:pt x="3980" y="2280"/>
                    </a:cubicBezTo>
                    <a:cubicBezTo>
                      <a:pt x="5107" y="1303"/>
                      <a:pt x="3654" y="325"/>
                      <a:pt x="2526" y="50"/>
                    </a:cubicBezTo>
                    <a:cubicBezTo>
                      <a:pt x="2391" y="17"/>
                      <a:pt x="2251" y="1"/>
                      <a:pt x="2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1420;p59"/>
              <p:cNvSpPr/>
              <p:nvPr/>
            </p:nvSpPr>
            <p:spPr>
              <a:xfrm>
                <a:off x="5084025" y="3764425"/>
                <a:ext cx="118550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3110" extrusionOk="0">
                    <a:moveTo>
                      <a:pt x="2170" y="0"/>
                    </a:moveTo>
                    <a:cubicBezTo>
                      <a:pt x="1100" y="0"/>
                      <a:pt x="1" y="414"/>
                      <a:pt x="79" y="1154"/>
                    </a:cubicBezTo>
                    <a:cubicBezTo>
                      <a:pt x="255" y="2533"/>
                      <a:pt x="1207" y="3109"/>
                      <a:pt x="2811" y="3109"/>
                    </a:cubicBezTo>
                    <a:cubicBezTo>
                      <a:pt x="4415" y="3109"/>
                      <a:pt x="4741" y="1280"/>
                      <a:pt x="3789" y="453"/>
                    </a:cubicBezTo>
                    <a:cubicBezTo>
                      <a:pt x="3425" y="145"/>
                      <a:pt x="2803" y="0"/>
                      <a:pt x="2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1421;p59"/>
              <p:cNvSpPr/>
              <p:nvPr/>
            </p:nvSpPr>
            <p:spPr>
              <a:xfrm>
                <a:off x="4709950" y="3395800"/>
                <a:ext cx="83475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3163" extrusionOk="0">
                    <a:moveTo>
                      <a:pt x="1493" y="0"/>
                    </a:moveTo>
                    <a:cubicBezTo>
                      <a:pt x="762" y="0"/>
                      <a:pt x="0" y="768"/>
                      <a:pt x="130" y="1714"/>
                    </a:cubicBezTo>
                    <a:cubicBezTo>
                      <a:pt x="255" y="2627"/>
                      <a:pt x="826" y="3162"/>
                      <a:pt x="1660" y="3162"/>
                    </a:cubicBezTo>
                    <a:cubicBezTo>
                      <a:pt x="1833" y="3162"/>
                      <a:pt x="2017" y="3140"/>
                      <a:pt x="2210" y="3092"/>
                    </a:cubicBezTo>
                    <a:cubicBezTo>
                      <a:pt x="3338" y="2817"/>
                      <a:pt x="3012" y="1162"/>
                      <a:pt x="2210" y="310"/>
                    </a:cubicBezTo>
                    <a:cubicBezTo>
                      <a:pt x="2002" y="95"/>
                      <a:pt x="1749" y="0"/>
                      <a:pt x="1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1422;p59"/>
              <p:cNvSpPr/>
              <p:nvPr/>
            </p:nvSpPr>
            <p:spPr>
              <a:xfrm>
                <a:off x="1713800" y="2599025"/>
                <a:ext cx="4170475" cy="740675"/>
              </a:xfrm>
              <a:custGeom>
                <a:avLst/>
                <a:gdLst/>
                <a:ahLst/>
                <a:cxnLst/>
                <a:rect l="l" t="t" r="r" b="b"/>
                <a:pathLst>
                  <a:path w="166819" h="29627" extrusionOk="0">
                    <a:moveTo>
                      <a:pt x="2883" y="1"/>
                    </a:moveTo>
                    <a:cubicBezTo>
                      <a:pt x="2457" y="1605"/>
                      <a:pt x="2056" y="3209"/>
                      <a:pt x="1730" y="4863"/>
                    </a:cubicBezTo>
                    <a:cubicBezTo>
                      <a:pt x="1680" y="5138"/>
                      <a:pt x="1604" y="5414"/>
                      <a:pt x="1554" y="5690"/>
                    </a:cubicBezTo>
                    <a:cubicBezTo>
                      <a:pt x="1304" y="6993"/>
                      <a:pt x="1078" y="8321"/>
                      <a:pt x="878" y="9650"/>
                    </a:cubicBezTo>
                    <a:cubicBezTo>
                      <a:pt x="301" y="13635"/>
                      <a:pt x="0" y="17695"/>
                      <a:pt x="0" y="21855"/>
                    </a:cubicBezTo>
                    <a:cubicBezTo>
                      <a:pt x="0" y="22707"/>
                      <a:pt x="0" y="23585"/>
                      <a:pt x="25" y="24437"/>
                    </a:cubicBezTo>
                    <a:cubicBezTo>
                      <a:pt x="76" y="25439"/>
                      <a:pt x="101" y="26442"/>
                      <a:pt x="176" y="27444"/>
                    </a:cubicBezTo>
                    <a:cubicBezTo>
                      <a:pt x="3795" y="27567"/>
                      <a:pt x="9318" y="27720"/>
                      <a:pt x="14581" y="27720"/>
                    </a:cubicBezTo>
                    <a:cubicBezTo>
                      <a:pt x="18978" y="27720"/>
                      <a:pt x="23194" y="27613"/>
                      <a:pt x="25965" y="27294"/>
                    </a:cubicBezTo>
                    <a:cubicBezTo>
                      <a:pt x="27798" y="27085"/>
                      <a:pt x="31209" y="26999"/>
                      <a:pt x="35541" y="26999"/>
                    </a:cubicBezTo>
                    <a:cubicBezTo>
                      <a:pt x="50936" y="26999"/>
                      <a:pt x="77973" y="28083"/>
                      <a:pt x="87244" y="28572"/>
                    </a:cubicBezTo>
                    <a:cubicBezTo>
                      <a:pt x="95521" y="29026"/>
                      <a:pt x="102387" y="29626"/>
                      <a:pt x="109919" y="29626"/>
                    </a:cubicBezTo>
                    <a:cubicBezTo>
                      <a:pt x="113197" y="29626"/>
                      <a:pt x="116601" y="29513"/>
                      <a:pt x="120302" y="29224"/>
                    </a:cubicBezTo>
                    <a:cubicBezTo>
                      <a:pt x="132482" y="28246"/>
                      <a:pt x="145966" y="27946"/>
                      <a:pt x="153034" y="27294"/>
                    </a:cubicBezTo>
                    <a:cubicBezTo>
                      <a:pt x="154061" y="27197"/>
                      <a:pt x="155266" y="27156"/>
                      <a:pt x="156573" y="27156"/>
                    </a:cubicBezTo>
                    <a:cubicBezTo>
                      <a:pt x="159668" y="27156"/>
                      <a:pt x="163341" y="27388"/>
                      <a:pt x="166618" y="27670"/>
                    </a:cubicBezTo>
                    <a:cubicBezTo>
                      <a:pt x="166668" y="26868"/>
                      <a:pt x="166718" y="26041"/>
                      <a:pt x="166743" y="25214"/>
                    </a:cubicBezTo>
                    <a:cubicBezTo>
                      <a:pt x="166793" y="24111"/>
                      <a:pt x="166818" y="22983"/>
                      <a:pt x="166818" y="21855"/>
                    </a:cubicBezTo>
                    <a:cubicBezTo>
                      <a:pt x="166818" y="21103"/>
                      <a:pt x="166818" y="20352"/>
                      <a:pt x="166793" y="19600"/>
                    </a:cubicBezTo>
                    <a:cubicBezTo>
                      <a:pt x="166693" y="15640"/>
                      <a:pt x="166317" y="11780"/>
                      <a:pt x="165665" y="7996"/>
                    </a:cubicBezTo>
                    <a:cubicBezTo>
                      <a:pt x="165590" y="7494"/>
                      <a:pt x="165515" y="7018"/>
                      <a:pt x="165415" y="6517"/>
                    </a:cubicBezTo>
                    <a:cubicBezTo>
                      <a:pt x="165340" y="6166"/>
                      <a:pt x="165290" y="5815"/>
                      <a:pt x="165214" y="5464"/>
                    </a:cubicBezTo>
                    <a:cubicBezTo>
                      <a:pt x="144552" y="5973"/>
                      <a:pt x="102840" y="6906"/>
                      <a:pt x="74910" y="6906"/>
                    </a:cubicBezTo>
                    <a:cubicBezTo>
                      <a:pt x="61543" y="6906"/>
                      <a:pt x="51333" y="6692"/>
                      <a:pt x="48096" y="6116"/>
                    </a:cubicBezTo>
                    <a:cubicBezTo>
                      <a:pt x="41956" y="5013"/>
                      <a:pt x="29073" y="3284"/>
                      <a:pt x="17544" y="1830"/>
                    </a:cubicBezTo>
                    <a:cubicBezTo>
                      <a:pt x="12833" y="1229"/>
                      <a:pt x="8346" y="652"/>
                      <a:pt x="4637" y="201"/>
                    </a:cubicBezTo>
                    <a:cubicBezTo>
                      <a:pt x="4036" y="126"/>
                      <a:pt x="3459" y="51"/>
                      <a:pt x="2883" y="1"/>
                    </a:cubicBezTo>
                    <a:close/>
                  </a:path>
                </a:pathLst>
              </a:custGeom>
              <a:solidFill>
                <a:srgbClr val="B46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1423;p59"/>
              <p:cNvSpPr/>
              <p:nvPr/>
            </p:nvSpPr>
            <p:spPr>
              <a:xfrm>
                <a:off x="1735725" y="2741250"/>
                <a:ext cx="306425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12257" h="7945" extrusionOk="0">
                    <a:moveTo>
                      <a:pt x="677" y="1"/>
                    </a:moveTo>
                    <a:cubicBezTo>
                      <a:pt x="427" y="1304"/>
                      <a:pt x="201" y="2632"/>
                      <a:pt x="1" y="3961"/>
                    </a:cubicBezTo>
                    <a:cubicBezTo>
                      <a:pt x="176" y="4236"/>
                      <a:pt x="377" y="4537"/>
                      <a:pt x="577" y="4813"/>
                    </a:cubicBezTo>
                    <a:cubicBezTo>
                      <a:pt x="2306" y="7169"/>
                      <a:pt x="4111" y="7169"/>
                      <a:pt x="6793" y="7795"/>
                    </a:cubicBezTo>
                    <a:cubicBezTo>
                      <a:pt x="7215" y="7898"/>
                      <a:pt x="7570" y="7945"/>
                      <a:pt x="7875" y="7945"/>
                    </a:cubicBezTo>
                    <a:cubicBezTo>
                      <a:pt x="9509" y="7945"/>
                      <a:pt x="9691" y="6606"/>
                      <a:pt x="10853" y="5339"/>
                    </a:cubicBezTo>
                    <a:cubicBezTo>
                      <a:pt x="12256" y="3861"/>
                      <a:pt x="10953" y="2557"/>
                      <a:pt x="9775" y="1605"/>
                    </a:cubicBezTo>
                    <a:cubicBezTo>
                      <a:pt x="8597" y="627"/>
                      <a:pt x="6041" y="327"/>
                      <a:pt x="3685" y="101"/>
                    </a:cubicBezTo>
                    <a:cubicBezTo>
                      <a:pt x="2732" y="26"/>
                      <a:pt x="1630" y="1"/>
                      <a:pt x="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1424;p59"/>
              <p:cNvSpPr/>
              <p:nvPr/>
            </p:nvSpPr>
            <p:spPr>
              <a:xfrm>
                <a:off x="1996375" y="2823825"/>
                <a:ext cx="280725" cy="243400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9736" extrusionOk="0">
                    <a:moveTo>
                      <a:pt x="5847" y="1"/>
                    </a:moveTo>
                    <a:cubicBezTo>
                      <a:pt x="3788" y="1"/>
                      <a:pt x="2872" y="1216"/>
                      <a:pt x="2582" y="2036"/>
                    </a:cubicBezTo>
                    <a:cubicBezTo>
                      <a:pt x="2582" y="2036"/>
                      <a:pt x="1931" y="3966"/>
                      <a:pt x="978" y="5144"/>
                    </a:cubicBezTo>
                    <a:cubicBezTo>
                      <a:pt x="1" y="6322"/>
                      <a:pt x="753" y="7400"/>
                      <a:pt x="2031" y="9004"/>
                    </a:cubicBezTo>
                    <a:cubicBezTo>
                      <a:pt x="2443" y="9521"/>
                      <a:pt x="3056" y="9736"/>
                      <a:pt x="3766" y="9736"/>
                    </a:cubicBezTo>
                    <a:cubicBezTo>
                      <a:pt x="5258" y="9736"/>
                      <a:pt x="7180" y="8787"/>
                      <a:pt x="8572" y="7700"/>
                    </a:cubicBezTo>
                    <a:cubicBezTo>
                      <a:pt x="10602" y="6096"/>
                      <a:pt x="11229" y="4492"/>
                      <a:pt x="11028" y="2688"/>
                    </a:cubicBezTo>
                    <a:cubicBezTo>
                      <a:pt x="10803" y="858"/>
                      <a:pt x="8347" y="106"/>
                      <a:pt x="6091" y="6"/>
                    </a:cubicBezTo>
                    <a:cubicBezTo>
                      <a:pt x="6008" y="2"/>
                      <a:pt x="5926" y="1"/>
                      <a:pt x="58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1425;p59"/>
              <p:cNvSpPr/>
              <p:nvPr/>
            </p:nvSpPr>
            <p:spPr>
              <a:xfrm>
                <a:off x="2584725" y="2821600"/>
                <a:ext cx="469350" cy="171050"/>
              </a:xfrm>
              <a:custGeom>
                <a:avLst/>
                <a:gdLst/>
                <a:ahLst/>
                <a:cxnLst/>
                <a:rect l="l" t="t" r="r" b="b"/>
                <a:pathLst>
                  <a:path w="18774" h="6842" extrusionOk="0">
                    <a:moveTo>
                      <a:pt x="6965" y="0"/>
                    </a:moveTo>
                    <a:cubicBezTo>
                      <a:pt x="4977" y="0"/>
                      <a:pt x="3102" y="119"/>
                      <a:pt x="2031" y="621"/>
                    </a:cubicBezTo>
                    <a:cubicBezTo>
                      <a:pt x="1" y="1599"/>
                      <a:pt x="3109" y="2777"/>
                      <a:pt x="5464" y="4481"/>
                    </a:cubicBezTo>
                    <a:cubicBezTo>
                      <a:pt x="7372" y="5861"/>
                      <a:pt x="8983" y="5992"/>
                      <a:pt x="9701" y="5992"/>
                    </a:cubicBezTo>
                    <a:cubicBezTo>
                      <a:pt x="9869" y="5992"/>
                      <a:pt x="9989" y="5985"/>
                      <a:pt x="10051" y="5985"/>
                    </a:cubicBezTo>
                    <a:cubicBezTo>
                      <a:pt x="10051" y="5985"/>
                      <a:pt x="12306" y="6841"/>
                      <a:pt x="14329" y="6841"/>
                    </a:cubicBezTo>
                    <a:cubicBezTo>
                      <a:pt x="14986" y="6841"/>
                      <a:pt x="15619" y="6751"/>
                      <a:pt x="16141" y="6511"/>
                    </a:cubicBezTo>
                    <a:cubicBezTo>
                      <a:pt x="18297" y="5559"/>
                      <a:pt x="17870" y="4907"/>
                      <a:pt x="18397" y="2225"/>
                    </a:cubicBezTo>
                    <a:cubicBezTo>
                      <a:pt x="18774" y="323"/>
                      <a:pt x="16965" y="53"/>
                      <a:pt x="14766" y="53"/>
                    </a:cubicBezTo>
                    <a:cubicBezTo>
                      <a:pt x="13895" y="53"/>
                      <a:pt x="12963" y="95"/>
                      <a:pt x="12081" y="95"/>
                    </a:cubicBezTo>
                    <a:cubicBezTo>
                      <a:pt x="10613" y="95"/>
                      <a:pt x="8743" y="0"/>
                      <a:pt x="69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1426;p59"/>
              <p:cNvSpPr/>
              <p:nvPr/>
            </p:nvSpPr>
            <p:spPr>
              <a:xfrm>
                <a:off x="3464425" y="2805650"/>
                <a:ext cx="491900" cy="174825"/>
              </a:xfrm>
              <a:custGeom>
                <a:avLst/>
                <a:gdLst/>
                <a:ahLst/>
                <a:cxnLst/>
                <a:rect l="l" t="t" r="r" b="b"/>
                <a:pathLst>
                  <a:path w="19676" h="6993" extrusionOk="0">
                    <a:moveTo>
                      <a:pt x="13053" y="1"/>
                    </a:moveTo>
                    <a:cubicBezTo>
                      <a:pt x="10427" y="1"/>
                      <a:pt x="7169" y="484"/>
                      <a:pt x="4612" y="959"/>
                    </a:cubicBezTo>
                    <a:cubicBezTo>
                      <a:pt x="1" y="1811"/>
                      <a:pt x="1931" y="3515"/>
                      <a:pt x="3008" y="5645"/>
                    </a:cubicBezTo>
                    <a:cubicBezTo>
                      <a:pt x="3535" y="6723"/>
                      <a:pt x="5671" y="6993"/>
                      <a:pt x="7730" y="6993"/>
                    </a:cubicBezTo>
                    <a:cubicBezTo>
                      <a:pt x="9788" y="6993"/>
                      <a:pt x="11768" y="6723"/>
                      <a:pt x="11981" y="6723"/>
                    </a:cubicBezTo>
                    <a:cubicBezTo>
                      <a:pt x="11981" y="6723"/>
                      <a:pt x="12050" y="6725"/>
                      <a:pt x="12174" y="6725"/>
                    </a:cubicBezTo>
                    <a:cubicBezTo>
                      <a:pt x="13028" y="6725"/>
                      <a:pt x="16483" y="6648"/>
                      <a:pt x="17971" y="5445"/>
                    </a:cubicBezTo>
                    <a:cubicBezTo>
                      <a:pt x="19675" y="4041"/>
                      <a:pt x="18823" y="3089"/>
                      <a:pt x="17445" y="1159"/>
                    </a:cubicBezTo>
                    <a:cubicBezTo>
                      <a:pt x="16823" y="305"/>
                      <a:pt x="15137" y="1"/>
                      <a:pt x="13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1427;p59"/>
              <p:cNvSpPr/>
              <p:nvPr/>
            </p:nvSpPr>
            <p:spPr>
              <a:xfrm>
                <a:off x="4263950" y="2815975"/>
                <a:ext cx="251275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5996" extrusionOk="0">
                    <a:moveTo>
                      <a:pt x="7193" y="1"/>
                    </a:moveTo>
                    <a:cubicBezTo>
                      <a:pt x="5564" y="1"/>
                      <a:pt x="3534" y="320"/>
                      <a:pt x="2356" y="746"/>
                    </a:cubicBezTo>
                    <a:cubicBezTo>
                      <a:pt x="0" y="1598"/>
                      <a:pt x="2456" y="4080"/>
                      <a:pt x="3434" y="5132"/>
                    </a:cubicBezTo>
                    <a:cubicBezTo>
                      <a:pt x="3998" y="5744"/>
                      <a:pt x="4563" y="5996"/>
                      <a:pt x="5112" y="5996"/>
                    </a:cubicBezTo>
                    <a:cubicBezTo>
                      <a:pt x="7147" y="5996"/>
                      <a:pt x="8953" y="2534"/>
                      <a:pt x="9624" y="1172"/>
                    </a:cubicBezTo>
                    <a:cubicBezTo>
                      <a:pt x="10050" y="320"/>
                      <a:pt x="8822" y="1"/>
                      <a:pt x="7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1428;p59"/>
              <p:cNvSpPr/>
              <p:nvPr/>
            </p:nvSpPr>
            <p:spPr>
              <a:xfrm>
                <a:off x="5005800" y="2772625"/>
                <a:ext cx="231225" cy="255150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10206" extrusionOk="0">
                    <a:moveTo>
                      <a:pt x="6098" y="1"/>
                    </a:moveTo>
                    <a:cubicBezTo>
                      <a:pt x="4508" y="1"/>
                      <a:pt x="2546" y="1005"/>
                      <a:pt x="1654" y="1403"/>
                    </a:cubicBezTo>
                    <a:cubicBezTo>
                      <a:pt x="276" y="2054"/>
                      <a:pt x="0" y="8420"/>
                      <a:pt x="276" y="8997"/>
                    </a:cubicBezTo>
                    <a:cubicBezTo>
                      <a:pt x="664" y="9834"/>
                      <a:pt x="1465" y="10206"/>
                      <a:pt x="2430" y="10206"/>
                    </a:cubicBezTo>
                    <a:cubicBezTo>
                      <a:pt x="3832" y="10206"/>
                      <a:pt x="5581" y="9421"/>
                      <a:pt x="6918" y="8144"/>
                    </a:cubicBezTo>
                    <a:cubicBezTo>
                      <a:pt x="9148" y="6014"/>
                      <a:pt x="9249" y="3984"/>
                      <a:pt x="8196" y="1302"/>
                    </a:cubicBezTo>
                    <a:cubicBezTo>
                      <a:pt x="7802" y="332"/>
                      <a:pt x="7012" y="1"/>
                      <a:pt x="60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1429;p59"/>
              <p:cNvSpPr/>
              <p:nvPr/>
            </p:nvSpPr>
            <p:spPr>
              <a:xfrm>
                <a:off x="5582250" y="2792725"/>
                <a:ext cx="301400" cy="296825"/>
              </a:xfrm>
              <a:custGeom>
                <a:avLst/>
                <a:gdLst/>
                <a:ahLst/>
                <a:cxnLst/>
                <a:rect l="l" t="t" r="r" b="b"/>
                <a:pathLst>
                  <a:path w="12056" h="11873" extrusionOk="0">
                    <a:moveTo>
                      <a:pt x="7879" y="0"/>
                    </a:moveTo>
                    <a:cubicBezTo>
                      <a:pt x="5794" y="0"/>
                      <a:pt x="3971" y="842"/>
                      <a:pt x="2130" y="2854"/>
                    </a:cubicBezTo>
                    <a:cubicBezTo>
                      <a:pt x="0" y="5210"/>
                      <a:pt x="6216" y="10223"/>
                      <a:pt x="6516" y="10548"/>
                    </a:cubicBezTo>
                    <a:cubicBezTo>
                      <a:pt x="7152" y="11252"/>
                      <a:pt x="9121" y="11873"/>
                      <a:pt x="11348" y="11873"/>
                    </a:cubicBezTo>
                    <a:cubicBezTo>
                      <a:pt x="11581" y="11873"/>
                      <a:pt x="11818" y="11866"/>
                      <a:pt x="12055" y="11852"/>
                    </a:cubicBezTo>
                    <a:cubicBezTo>
                      <a:pt x="11955" y="7892"/>
                      <a:pt x="11579" y="4032"/>
                      <a:pt x="10927" y="248"/>
                    </a:cubicBezTo>
                    <a:cubicBezTo>
                      <a:pt x="10276" y="198"/>
                      <a:pt x="9599" y="147"/>
                      <a:pt x="8973" y="72"/>
                    </a:cubicBezTo>
                    <a:cubicBezTo>
                      <a:pt x="8599" y="25"/>
                      <a:pt x="8235" y="0"/>
                      <a:pt x="78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1430;p59"/>
              <p:cNvSpPr/>
              <p:nvPr/>
            </p:nvSpPr>
            <p:spPr>
              <a:xfrm>
                <a:off x="5496400" y="2986075"/>
                <a:ext cx="248775" cy="162375"/>
              </a:xfrm>
              <a:custGeom>
                <a:avLst/>
                <a:gdLst/>
                <a:ahLst/>
                <a:cxnLst/>
                <a:rect l="l" t="t" r="r" b="b"/>
                <a:pathLst>
                  <a:path w="9951" h="6495" extrusionOk="0">
                    <a:moveTo>
                      <a:pt x="3099" y="1"/>
                    </a:moveTo>
                    <a:cubicBezTo>
                      <a:pt x="2854" y="1"/>
                      <a:pt x="2606" y="11"/>
                      <a:pt x="2356" y="32"/>
                    </a:cubicBezTo>
                    <a:cubicBezTo>
                      <a:pt x="1" y="258"/>
                      <a:pt x="677" y="2163"/>
                      <a:pt x="1730" y="3992"/>
                    </a:cubicBezTo>
                    <a:cubicBezTo>
                      <a:pt x="2748" y="5759"/>
                      <a:pt x="3717" y="6495"/>
                      <a:pt x="4949" y="6495"/>
                    </a:cubicBezTo>
                    <a:cubicBezTo>
                      <a:pt x="5657" y="6495"/>
                      <a:pt x="6452" y="6252"/>
                      <a:pt x="7394" y="5822"/>
                    </a:cubicBezTo>
                    <a:cubicBezTo>
                      <a:pt x="9950" y="4644"/>
                      <a:pt x="8246" y="3792"/>
                      <a:pt x="7595" y="2188"/>
                    </a:cubicBezTo>
                    <a:cubicBezTo>
                      <a:pt x="7034" y="754"/>
                      <a:pt x="5172" y="1"/>
                      <a:pt x="30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1431;p59"/>
              <p:cNvSpPr/>
              <p:nvPr/>
            </p:nvSpPr>
            <p:spPr>
              <a:xfrm>
                <a:off x="5461875" y="2791425"/>
                <a:ext cx="13667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4201" extrusionOk="0">
                    <a:moveTo>
                      <a:pt x="1833" y="1"/>
                    </a:moveTo>
                    <a:cubicBezTo>
                      <a:pt x="562" y="1"/>
                      <a:pt x="1" y="1391"/>
                      <a:pt x="329" y="2580"/>
                    </a:cubicBezTo>
                    <a:cubicBezTo>
                      <a:pt x="651" y="3772"/>
                      <a:pt x="1400" y="4200"/>
                      <a:pt x="2203" y="4200"/>
                    </a:cubicBezTo>
                    <a:cubicBezTo>
                      <a:pt x="3275" y="4200"/>
                      <a:pt x="4443" y="3436"/>
                      <a:pt x="4815" y="2706"/>
                    </a:cubicBezTo>
                    <a:cubicBezTo>
                      <a:pt x="5467" y="1402"/>
                      <a:pt x="4715" y="1102"/>
                      <a:pt x="2785" y="224"/>
                    </a:cubicBezTo>
                    <a:cubicBezTo>
                      <a:pt x="2434" y="69"/>
                      <a:pt x="2116" y="1"/>
                      <a:pt x="1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1432;p59"/>
              <p:cNvSpPr/>
              <p:nvPr/>
            </p:nvSpPr>
            <p:spPr>
              <a:xfrm>
                <a:off x="3664925" y="2989800"/>
                <a:ext cx="206125" cy="113925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4557" extrusionOk="0">
                    <a:moveTo>
                      <a:pt x="5881" y="0"/>
                    </a:moveTo>
                    <a:cubicBezTo>
                      <a:pt x="4445" y="0"/>
                      <a:pt x="2709" y="421"/>
                      <a:pt x="2257" y="961"/>
                    </a:cubicBezTo>
                    <a:cubicBezTo>
                      <a:pt x="1" y="3643"/>
                      <a:pt x="2031" y="3969"/>
                      <a:pt x="5139" y="4495"/>
                    </a:cubicBezTo>
                    <a:cubicBezTo>
                      <a:pt x="5387" y="4537"/>
                      <a:pt x="5615" y="4557"/>
                      <a:pt x="5824" y="4557"/>
                    </a:cubicBezTo>
                    <a:cubicBezTo>
                      <a:pt x="8245" y="4557"/>
                      <a:pt x="8221" y="1937"/>
                      <a:pt x="7921" y="761"/>
                    </a:cubicBezTo>
                    <a:cubicBezTo>
                      <a:pt x="7785" y="216"/>
                      <a:pt x="6910" y="0"/>
                      <a:pt x="5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1433;p59"/>
              <p:cNvSpPr/>
              <p:nvPr/>
            </p:nvSpPr>
            <p:spPr>
              <a:xfrm>
                <a:off x="3366875" y="2985050"/>
                <a:ext cx="80675" cy="77375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095" extrusionOk="0">
                    <a:moveTo>
                      <a:pt x="779" y="0"/>
                    </a:moveTo>
                    <a:cubicBezTo>
                      <a:pt x="160" y="0"/>
                      <a:pt x="0" y="889"/>
                      <a:pt x="118" y="1577"/>
                    </a:cubicBezTo>
                    <a:cubicBezTo>
                      <a:pt x="301" y="2708"/>
                      <a:pt x="698" y="3095"/>
                      <a:pt x="1137" y="3095"/>
                    </a:cubicBezTo>
                    <a:cubicBezTo>
                      <a:pt x="1660" y="3095"/>
                      <a:pt x="2245" y="2544"/>
                      <a:pt x="2600" y="2053"/>
                    </a:cubicBezTo>
                    <a:cubicBezTo>
                      <a:pt x="3226" y="1176"/>
                      <a:pt x="2524" y="951"/>
                      <a:pt x="1397" y="224"/>
                    </a:cubicBezTo>
                    <a:cubicBezTo>
                      <a:pt x="1154" y="67"/>
                      <a:pt x="949" y="0"/>
                      <a:pt x="7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1434;p59"/>
              <p:cNvSpPr/>
              <p:nvPr/>
            </p:nvSpPr>
            <p:spPr>
              <a:xfrm>
                <a:off x="1921825" y="1034475"/>
                <a:ext cx="2068325" cy="593700"/>
              </a:xfrm>
              <a:custGeom>
                <a:avLst/>
                <a:gdLst/>
                <a:ahLst/>
                <a:cxnLst/>
                <a:rect l="l" t="t" r="r" b="b"/>
                <a:pathLst>
                  <a:path w="82733" h="23748" extrusionOk="0">
                    <a:moveTo>
                      <a:pt x="41046" y="1"/>
                    </a:moveTo>
                    <a:cubicBezTo>
                      <a:pt x="28065" y="1"/>
                      <a:pt x="14587" y="1003"/>
                      <a:pt x="14587" y="1003"/>
                    </a:cubicBezTo>
                    <a:lnTo>
                      <a:pt x="9700" y="4412"/>
                    </a:lnTo>
                    <a:lnTo>
                      <a:pt x="9675" y="4412"/>
                    </a:lnTo>
                    <a:lnTo>
                      <a:pt x="752" y="10652"/>
                    </a:lnTo>
                    <a:lnTo>
                      <a:pt x="0" y="11179"/>
                    </a:lnTo>
                    <a:cubicBezTo>
                      <a:pt x="0" y="11179"/>
                      <a:pt x="25" y="11279"/>
                      <a:pt x="126" y="11455"/>
                    </a:cubicBezTo>
                    <a:cubicBezTo>
                      <a:pt x="151" y="11505"/>
                      <a:pt x="176" y="11555"/>
                      <a:pt x="201" y="11630"/>
                    </a:cubicBezTo>
                    <a:cubicBezTo>
                      <a:pt x="251" y="11730"/>
                      <a:pt x="326" y="11856"/>
                      <a:pt x="401" y="11981"/>
                    </a:cubicBezTo>
                    <a:cubicBezTo>
                      <a:pt x="401" y="12006"/>
                      <a:pt x="426" y="12031"/>
                      <a:pt x="426" y="12056"/>
                    </a:cubicBezTo>
                    <a:cubicBezTo>
                      <a:pt x="451" y="12081"/>
                      <a:pt x="451" y="12106"/>
                      <a:pt x="476" y="12131"/>
                    </a:cubicBezTo>
                    <a:cubicBezTo>
                      <a:pt x="476" y="12156"/>
                      <a:pt x="502" y="12156"/>
                      <a:pt x="502" y="12181"/>
                    </a:cubicBezTo>
                    <a:cubicBezTo>
                      <a:pt x="527" y="12206"/>
                      <a:pt x="527" y="12206"/>
                      <a:pt x="527" y="12231"/>
                    </a:cubicBezTo>
                    <a:cubicBezTo>
                      <a:pt x="627" y="12407"/>
                      <a:pt x="752" y="12582"/>
                      <a:pt x="877" y="12783"/>
                    </a:cubicBezTo>
                    <a:cubicBezTo>
                      <a:pt x="1228" y="13359"/>
                      <a:pt x="1755" y="14061"/>
                      <a:pt x="2406" y="14788"/>
                    </a:cubicBezTo>
                    <a:cubicBezTo>
                      <a:pt x="2507" y="14938"/>
                      <a:pt x="2632" y="15064"/>
                      <a:pt x="2757" y="15189"/>
                    </a:cubicBezTo>
                    <a:cubicBezTo>
                      <a:pt x="2807" y="15264"/>
                      <a:pt x="2883" y="15314"/>
                      <a:pt x="2933" y="15389"/>
                    </a:cubicBezTo>
                    <a:cubicBezTo>
                      <a:pt x="3434" y="15891"/>
                      <a:pt x="3985" y="16392"/>
                      <a:pt x="4587" y="16893"/>
                    </a:cubicBezTo>
                    <a:cubicBezTo>
                      <a:pt x="4687" y="16968"/>
                      <a:pt x="4787" y="17044"/>
                      <a:pt x="4862" y="17119"/>
                    </a:cubicBezTo>
                    <a:cubicBezTo>
                      <a:pt x="4988" y="17194"/>
                      <a:pt x="5088" y="17294"/>
                      <a:pt x="5213" y="17369"/>
                    </a:cubicBezTo>
                    <a:cubicBezTo>
                      <a:pt x="6040" y="17971"/>
                      <a:pt x="6993" y="18547"/>
                      <a:pt x="8045" y="19023"/>
                    </a:cubicBezTo>
                    <a:cubicBezTo>
                      <a:pt x="8171" y="19099"/>
                      <a:pt x="8296" y="19149"/>
                      <a:pt x="8421" y="19199"/>
                    </a:cubicBezTo>
                    <a:cubicBezTo>
                      <a:pt x="8797" y="19374"/>
                      <a:pt x="9173" y="19525"/>
                      <a:pt x="9574" y="19650"/>
                    </a:cubicBezTo>
                    <a:cubicBezTo>
                      <a:pt x="10752" y="20076"/>
                      <a:pt x="12030" y="20377"/>
                      <a:pt x="13459" y="20577"/>
                    </a:cubicBezTo>
                    <a:cubicBezTo>
                      <a:pt x="15926" y="20890"/>
                      <a:pt x="18669" y="21001"/>
                      <a:pt x="21505" y="21001"/>
                    </a:cubicBezTo>
                    <a:cubicBezTo>
                      <a:pt x="24575" y="21001"/>
                      <a:pt x="27753" y="20871"/>
                      <a:pt x="30802" y="20728"/>
                    </a:cubicBezTo>
                    <a:cubicBezTo>
                      <a:pt x="33609" y="20602"/>
                      <a:pt x="36316" y="20477"/>
                      <a:pt x="38722" y="20402"/>
                    </a:cubicBezTo>
                    <a:cubicBezTo>
                      <a:pt x="39148" y="20402"/>
                      <a:pt x="39549" y="20402"/>
                      <a:pt x="39950" y="20377"/>
                    </a:cubicBezTo>
                    <a:cubicBezTo>
                      <a:pt x="40264" y="20373"/>
                      <a:pt x="40572" y="20371"/>
                      <a:pt x="40873" y="20371"/>
                    </a:cubicBezTo>
                    <a:cubicBezTo>
                      <a:pt x="42476" y="20371"/>
                      <a:pt x="43903" y="20430"/>
                      <a:pt x="45063" y="20577"/>
                    </a:cubicBezTo>
                    <a:cubicBezTo>
                      <a:pt x="45740" y="20653"/>
                      <a:pt x="46542" y="20803"/>
                      <a:pt x="47494" y="21003"/>
                    </a:cubicBezTo>
                    <a:cubicBezTo>
                      <a:pt x="48397" y="21229"/>
                      <a:pt x="49424" y="21455"/>
                      <a:pt x="50527" y="21730"/>
                    </a:cubicBezTo>
                    <a:cubicBezTo>
                      <a:pt x="50853" y="21805"/>
                      <a:pt x="51179" y="21881"/>
                      <a:pt x="51529" y="21956"/>
                    </a:cubicBezTo>
                    <a:cubicBezTo>
                      <a:pt x="55277" y="22821"/>
                      <a:pt x="59885" y="23747"/>
                      <a:pt x="64476" y="23747"/>
                    </a:cubicBezTo>
                    <a:cubicBezTo>
                      <a:pt x="67069" y="23747"/>
                      <a:pt x="69657" y="23452"/>
                      <a:pt x="72081" y="22683"/>
                    </a:cubicBezTo>
                    <a:cubicBezTo>
                      <a:pt x="72457" y="22582"/>
                      <a:pt x="72808" y="22457"/>
                      <a:pt x="73159" y="22307"/>
                    </a:cubicBezTo>
                    <a:cubicBezTo>
                      <a:pt x="73184" y="22307"/>
                      <a:pt x="73234" y="22282"/>
                      <a:pt x="73284" y="22257"/>
                    </a:cubicBezTo>
                    <a:cubicBezTo>
                      <a:pt x="73610" y="22131"/>
                      <a:pt x="73936" y="22006"/>
                      <a:pt x="74261" y="21856"/>
                    </a:cubicBezTo>
                    <a:cubicBezTo>
                      <a:pt x="74286" y="21831"/>
                      <a:pt x="74337" y="21805"/>
                      <a:pt x="74362" y="21805"/>
                    </a:cubicBezTo>
                    <a:cubicBezTo>
                      <a:pt x="76041" y="21003"/>
                      <a:pt x="77595" y="19951"/>
                      <a:pt x="78973" y="18522"/>
                    </a:cubicBezTo>
                    <a:cubicBezTo>
                      <a:pt x="79023" y="18472"/>
                      <a:pt x="79073" y="18397"/>
                      <a:pt x="79124" y="18347"/>
                    </a:cubicBezTo>
                    <a:cubicBezTo>
                      <a:pt x="79274" y="18196"/>
                      <a:pt x="79424" y="18021"/>
                      <a:pt x="79575" y="17871"/>
                    </a:cubicBezTo>
                    <a:cubicBezTo>
                      <a:pt x="79725" y="17695"/>
                      <a:pt x="79875" y="17520"/>
                      <a:pt x="80026" y="17319"/>
                    </a:cubicBezTo>
                    <a:cubicBezTo>
                      <a:pt x="80076" y="17244"/>
                      <a:pt x="80151" y="17169"/>
                      <a:pt x="80226" y="17069"/>
                    </a:cubicBezTo>
                    <a:cubicBezTo>
                      <a:pt x="80402" y="16818"/>
                      <a:pt x="80602" y="16567"/>
                      <a:pt x="80778" y="16292"/>
                    </a:cubicBezTo>
                    <a:cubicBezTo>
                      <a:pt x="80878" y="16191"/>
                      <a:pt x="80953" y="16066"/>
                      <a:pt x="81028" y="15941"/>
                    </a:cubicBezTo>
                    <a:cubicBezTo>
                      <a:pt x="81103" y="15815"/>
                      <a:pt x="81179" y="15690"/>
                      <a:pt x="81254" y="15590"/>
                    </a:cubicBezTo>
                    <a:cubicBezTo>
                      <a:pt x="81329" y="15465"/>
                      <a:pt x="81404" y="15339"/>
                      <a:pt x="81479" y="15189"/>
                    </a:cubicBezTo>
                    <a:cubicBezTo>
                      <a:pt x="81555" y="15064"/>
                      <a:pt x="81630" y="14938"/>
                      <a:pt x="81705" y="14813"/>
                    </a:cubicBezTo>
                    <a:cubicBezTo>
                      <a:pt x="81780" y="14663"/>
                      <a:pt x="81880" y="14537"/>
                      <a:pt x="81956" y="14387"/>
                    </a:cubicBezTo>
                    <a:cubicBezTo>
                      <a:pt x="82006" y="14262"/>
                      <a:pt x="82081" y="14136"/>
                      <a:pt x="82131" y="14011"/>
                    </a:cubicBezTo>
                    <a:cubicBezTo>
                      <a:pt x="82206" y="13886"/>
                      <a:pt x="82256" y="13735"/>
                      <a:pt x="82332" y="13610"/>
                    </a:cubicBezTo>
                    <a:cubicBezTo>
                      <a:pt x="82457" y="13309"/>
                      <a:pt x="82607" y="13008"/>
                      <a:pt x="82733" y="12708"/>
                    </a:cubicBezTo>
                    <a:cubicBezTo>
                      <a:pt x="82733" y="12708"/>
                      <a:pt x="81429" y="11555"/>
                      <a:pt x="79149" y="9976"/>
                    </a:cubicBezTo>
                    <a:cubicBezTo>
                      <a:pt x="74863" y="6993"/>
                      <a:pt x="67169" y="2457"/>
                      <a:pt x="58397" y="1003"/>
                    </a:cubicBezTo>
                    <a:cubicBezTo>
                      <a:pt x="53902" y="251"/>
                      <a:pt x="47536" y="1"/>
                      <a:pt x="410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1435;p59"/>
              <p:cNvSpPr/>
              <p:nvPr/>
            </p:nvSpPr>
            <p:spPr>
              <a:xfrm>
                <a:off x="2122950" y="1465675"/>
                <a:ext cx="1684250" cy="144025"/>
              </a:xfrm>
              <a:custGeom>
                <a:avLst/>
                <a:gdLst/>
                <a:ahLst/>
                <a:cxnLst/>
                <a:rect l="l" t="t" r="r" b="b"/>
                <a:pathLst>
                  <a:path w="67370" h="5761" extrusionOk="0">
                    <a:moveTo>
                      <a:pt x="31942" y="0"/>
                    </a:moveTo>
                    <a:cubicBezTo>
                      <a:pt x="30867" y="0"/>
                      <a:pt x="29774" y="68"/>
                      <a:pt x="28622" y="171"/>
                    </a:cubicBezTo>
                    <a:cubicBezTo>
                      <a:pt x="26918" y="322"/>
                      <a:pt x="25088" y="598"/>
                      <a:pt x="22908" y="873"/>
                    </a:cubicBezTo>
                    <a:cubicBezTo>
                      <a:pt x="21855" y="1024"/>
                      <a:pt x="20702" y="1174"/>
                      <a:pt x="19449" y="1324"/>
                    </a:cubicBezTo>
                    <a:cubicBezTo>
                      <a:pt x="18747" y="1425"/>
                      <a:pt x="17970" y="1525"/>
                      <a:pt x="17194" y="1600"/>
                    </a:cubicBezTo>
                    <a:cubicBezTo>
                      <a:pt x="14437" y="1921"/>
                      <a:pt x="11356" y="2036"/>
                      <a:pt x="8380" y="2036"/>
                    </a:cubicBezTo>
                    <a:cubicBezTo>
                      <a:pt x="5323" y="2036"/>
                      <a:pt x="2375" y="1915"/>
                      <a:pt x="0" y="1775"/>
                    </a:cubicBezTo>
                    <a:lnTo>
                      <a:pt x="0" y="1775"/>
                    </a:lnTo>
                    <a:cubicBezTo>
                      <a:pt x="126" y="1851"/>
                      <a:pt x="251" y="1901"/>
                      <a:pt x="376" y="1951"/>
                    </a:cubicBezTo>
                    <a:cubicBezTo>
                      <a:pt x="752" y="2101"/>
                      <a:pt x="1128" y="2252"/>
                      <a:pt x="1529" y="2402"/>
                    </a:cubicBezTo>
                    <a:cubicBezTo>
                      <a:pt x="2056" y="2577"/>
                      <a:pt x="2632" y="2753"/>
                      <a:pt x="3208" y="2903"/>
                    </a:cubicBezTo>
                    <a:cubicBezTo>
                      <a:pt x="4184" y="2924"/>
                      <a:pt x="5194" y="2934"/>
                      <a:pt x="6217" y="2934"/>
                    </a:cubicBezTo>
                    <a:cubicBezTo>
                      <a:pt x="11367" y="2934"/>
                      <a:pt x="16856" y="2686"/>
                      <a:pt x="20076" y="2352"/>
                    </a:cubicBezTo>
                    <a:cubicBezTo>
                      <a:pt x="20301" y="2327"/>
                      <a:pt x="20502" y="2302"/>
                      <a:pt x="20727" y="2277"/>
                    </a:cubicBezTo>
                    <a:cubicBezTo>
                      <a:pt x="24100" y="1937"/>
                      <a:pt x="28108" y="1574"/>
                      <a:pt x="31862" y="1574"/>
                    </a:cubicBezTo>
                    <a:cubicBezTo>
                      <a:pt x="31986" y="1574"/>
                      <a:pt x="32109" y="1574"/>
                      <a:pt x="32231" y="1575"/>
                    </a:cubicBezTo>
                    <a:cubicBezTo>
                      <a:pt x="32407" y="1575"/>
                      <a:pt x="32557" y="1575"/>
                      <a:pt x="32707" y="1600"/>
                    </a:cubicBezTo>
                    <a:cubicBezTo>
                      <a:pt x="35615" y="1650"/>
                      <a:pt x="38347" y="1951"/>
                      <a:pt x="40502" y="2678"/>
                    </a:cubicBezTo>
                    <a:cubicBezTo>
                      <a:pt x="40602" y="2703"/>
                      <a:pt x="40727" y="2753"/>
                      <a:pt x="40828" y="2778"/>
                    </a:cubicBezTo>
                    <a:cubicBezTo>
                      <a:pt x="41680" y="3029"/>
                      <a:pt x="42783" y="3279"/>
                      <a:pt x="44086" y="3530"/>
                    </a:cubicBezTo>
                    <a:cubicBezTo>
                      <a:pt x="44236" y="3555"/>
                      <a:pt x="44387" y="3580"/>
                      <a:pt x="44562" y="3605"/>
                    </a:cubicBezTo>
                    <a:cubicBezTo>
                      <a:pt x="50126" y="4608"/>
                      <a:pt x="58597" y="5410"/>
                      <a:pt x="62858" y="5760"/>
                    </a:cubicBezTo>
                    <a:cubicBezTo>
                      <a:pt x="64437" y="5385"/>
                      <a:pt x="65941" y="4808"/>
                      <a:pt x="67369" y="4006"/>
                    </a:cubicBezTo>
                    <a:lnTo>
                      <a:pt x="67369" y="4006"/>
                    </a:lnTo>
                    <a:cubicBezTo>
                      <a:pt x="66662" y="4036"/>
                      <a:pt x="65935" y="4050"/>
                      <a:pt x="65190" y="4050"/>
                    </a:cubicBezTo>
                    <a:cubicBezTo>
                      <a:pt x="59021" y="4050"/>
                      <a:pt x="51717" y="3088"/>
                      <a:pt x="45790" y="2126"/>
                    </a:cubicBezTo>
                    <a:cubicBezTo>
                      <a:pt x="44562" y="1926"/>
                      <a:pt x="43409" y="1725"/>
                      <a:pt x="42331" y="1525"/>
                    </a:cubicBezTo>
                    <a:cubicBezTo>
                      <a:pt x="39875" y="1099"/>
                      <a:pt x="37820" y="698"/>
                      <a:pt x="36442" y="422"/>
                    </a:cubicBezTo>
                    <a:cubicBezTo>
                      <a:pt x="35389" y="222"/>
                      <a:pt x="34387" y="121"/>
                      <a:pt x="33409" y="46"/>
                    </a:cubicBezTo>
                    <a:cubicBezTo>
                      <a:pt x="32921" y="15"/>
                      <a:pt x="32434" y="0"/>
                      <a:pt x="31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1436;p59"/>
              <p:cNvSpPr/>
              <p:nvPr/>
            </p:nvSpPr>
            <p:spPr>
              <a:xfrm>
                <a:off x="1921825" y="1034475"/>
                <a:ext cx="2068325" cy="484125"/>
              </a:xfrm>
              <a:custGeom>
                <a:avLst/>
                <a:gdLst/>
                <a:ahLst/>
                <a:cxnLst/>
                <a:rect l="l" t="t" r="r" b="b"/>
                <a:pathLst>
                  <a:path w="82733" h="19365" extrusionOk="0">
                    <a:moveTo>
                      <a:pt x="41046" y="1"/>
                    </a:moveTo>
                    <a:cubicBezTo>
                      <a:pt x="28065" y="1"/>
                      <a:pt x="14587" y="1003"/>
                      <a:pt x="14587" y="1003"/>
                    </a:cubicBezTo>
                    <a:lnTo>
                      <a:pt x="9700" y="4412"/>
                    </a:lnTo>
                    <a:lnTo>
                      <a:pt x="9675" y="4412"/>
                    </a:lnTo>
                    <a:lnTo>
                      <a:pt x="752" y="10652"/>
                    </a:lnTo>
                    <a:lnTo>
                      <a:pt x="0" y="11179"/>
                    </a:lnTo>
                    <a:cubicBezTo>
                      <a:pt x="0" y="11179"/>
                      <a:pt x="25" y="11279"/>
                      <a:pt x="126" y="11455"/>
                    </a:cubicBezTo>
                    <a:cubicBezTo>
                      <a:pt x="151" y="11505"/>
                      <a:pt x="176" y="11555"/>
                      <a:pt x="201" y="11630"/>
                    </a:cubicBezTo>
                    <a:cubicBezTo>
                      <a:pt x="251" y="11730"/>
                      <a:pt x="326" y="11856"/>
                      <a:pt x="401" y="11981"/>
                    </a:cubicBezTo>
                    <a:cubicBezTo>
                      <a:pt x="401" y="12006"/>
                      <a:pt x="426" y="12031"/>
                      <a:pt x="426" y="12056"/>
                    </a:cubicBezTo>
                    <a:cubicBezTo>
                      <a:pt x="451" y="12081"/>
                      <a:pt x="451" y="12106"/>
                      <a:pt x="476" y="12131"/>
                    </a:cubicBezTo>
                    <a:cubicBezTo>
                      <a:pt x="476" y="12131"/>
                      <a:pt x="502" y="12156"/>
                      <a:pt x="502" y="12181"/>
                    </a:cubicBezTo>
                    <a:cubicBezTo>
                      <a:pt x="527" y="12206"/>
                      <a:pt x="527" y="12206"/>
                      <a:pt x="527" y="12231"/>
                    </a:cubicBezTo>
                    <a:cubicBezTo>
                      <a:pt x="627" y="12407"/>
                      <a:pt x="752" y="12582"/>
                      <a:pt x="877" y="12783"/>
                    </a:cubicBezTo>
                    <a:cubicBezTo>
                      <a:pt x="1228" y="13359"/>
                      <a:pt x="1755" y="14061"/>
                      <a:pt x="2406" y="14788"/>
                    </a:cubicBezTo>
                    <a:cubicBezTo>
                      <a:pt x="2507" y="14938"/>
                      <a:pt x="2632" y="15064"/>
                      <a:pt x="2757" y="15189"/>
                    </a:cubicBezTo>
                    <a:cubicBezTo>
                      <a:pt x="2807" y="15264"/>
                      <a:pt x="2883" y="15314"/>
                      <a:pt x="2933" y="15389"/>
                    </a:cubicBezTo>
                    <a:cubicBezTo>
                      <a:pt x="3434" y="15891"/>
                      <a:pt x="3985" y="16392"/>
                      <a:pt x="4587" y="16893"/>
                    </a:cubicBezTo>
                    <a:cubicBezTo>
                      <a:pt x="4687" y="16968"/>
                      <a:pt x="4787" y="17044"/>
                      <a:pt x="4862" y="17119"/>
                    </a:cubicBezTo>
                    <a:cubicBezTo>
                      <a:pt x="4988" y="17194"/>
                      <a:pt x="5088" y="17294"/>
                      <a:pt x="5213" y="17369"/>
                    </a:cubicBezTo>
                    <a:cubicBezTo>
                      <a:pt x="5890" y="17445"/>
                      <a:pt x="6667" y="17520"/>
                      <a:pt x="7544" y="17595"/>
                    </a:cubicBezTo>
                    <a:cubicBezTo>
                      <a:pt x="9574" y="17770"/>
                      <a:pt x="12081" y="17896"/>
                      <a:pt x="14812" y="17921"/>
                    </a:cubicBezTo>
                    <a:cubicBezTo>
                      <a:pt x="16341" y="17921"/>
                      <a:pt x="17920" y="17871"/>
                      <a:pt x="19549" y="17795"/>
                    </a:cubicBezTo>
                    <a:cubicBezTo>
                      <a:pt x="21805" y="17645"/>
                      <a:pt x="24061" y="17369"/>
                      <a:pt x="26266" y="17018"/>
                    </a:cubicBezTo>
                    <a:cubicBezTo>
                      <a:pt x="26843" y="16918"/>
                      <a:pt x="27444" y="16843"/>
                      <a:pt x="28020" y="16743"/>
                    </a:cubicBezTo>
                    <a:cubicBezTo>
                      <a:pt x="31830" y="16091"/>
                      <a:pt x="35439" y="15389"/>
                      <a:pt x="38572" y="15114"/>
                    </a:cubicBezTo>
                    <a:cubicBezTo>
                      <a:pt x="39318" y="15057"/>
                      <a:pt x="40040" y="15025"/>
                      <a:pt x="40730" y="15025"/>
                    </a:cubicBezTo>
                    <a:cubicBezTo>
                      <a:pt x="41268" y="15025"/>
                      <a:pt x="41787" y="15045"/>
                      <a:pt x="42281" y="15089"/>
                    </a:cubicBezTo>
                    <a:cubicBezTo>
                      <a:pt x="42632" y="15114"/>
                      <a:pt x="42983" y="15164"/>
                      <a:pt x="43309" y="15214"/>
                    </a:cubicBezTo>
                    <a:cubicBezTo>
                      <a:pt x="45589" y="15590"/>
                      <a:pt x="48772" y="16267"/>
                      <a:pt x="52181" y="16968"/>
                    </a:cubicBezTo>
                    <a:cubicBezTo>
                      <a:pt x="53108" y="17144"/>
                      <a:pt x="54036" y="17319"/>
                      <a:pt x="54988" y="17520"/>
                    </a:cubicBezTo>
                    <a:cubicBezTo>
                      <a:pt x="59299" y="18372"/>
                      <a:pt x="63660" y="19124"/>
                      <a:pt x="66742" y="19274"/>
                    </a:cubicBezTo>
                    <a:cubicBezTo>
                      <a:pt x="67793" y="19333"/>
                      <a:pt x="68876" y="19365"/>
                      <a:pt x="69970" y="19365"/>
                    </a:cubicBezTo>
                    <a:cubicBezTo>
                      <a:pt x="73051" y="19365"/>
                      <a:pt x="76217" y="19114"/>
                      <a:pt x="78973" y="18522"/>
                    </a:cubicBezTo>
                    <a:cubicBezTo>
                      <a:pt x="79625" y="17871"/>
                      <a:pt x="80226" y="17119"/>
                      <a:pt x="80778" y="16292"/>
                    </a:cubicBezTo>
                    <a:cubicBezTo>
                      <a:pt x="80878" y="16191"/>
                      <a:pt x="80953" y="16066"/>
                      <a:pt x="81028" y="15941"/>
                    </a:cubicBezTo>
                    <a:cubicBezTo>
                      <a:pt x="81103" y="15815"/>
                      <a:pt x="81179" y="15690"/>
                      <a:pt x="81254" y="15590"/>
                    </a:cubicBezTo>
                    <a:cubicBezTo>
                      <a:pt x="81329" y="15465"/>
                      <a:pt x="81404" y="15339"/>
                      <a:pt x="81479" y="15189"/>
                    </a:cubicBezTo>
                    <a:cubicBezTo>
                      <a:pt x="81555" y="15064"/>
                      <a:pt x="81630" y="14938"/>
                      <a:pt x="81705" y="14813"/>
                    </a:cubicBezTo>
                    <a:cubicBezTo>
                      <a:pt x="81780" y="14663"/>
                      <a:pt x="81880" y="14537"/>
                      <a:pt x="81956" y="14387"/>
                    </a:cubicBezTo>
                    <a:cubicBezTo>
                      <a:pt x="82006" y="14262"/>
                      <a:pt x="82081" y="14136"/>
                      <a:pt x="82131" y="14011"/>
                    </a:cubicBezTo>
                    <a:cubicBezTo>
                      <a:pt x="82206" y="13886"/>
                      <a:pt x="82256" y="13735"/>
                      <a:pt x="82332" y="13610"/>
                    </a:cubicBezTo>
                    <a:cubicBezTo>
                      <a:pt x="82457" y="13309"/>
                      <a:pt x="82607" y="13008"/>
                      <a:pt x="82733" y="12708"/>
                    </a:cubicBezTo>
                    <a:cubicBezTo>
                      <a:pt x="82733" y="12708"/>
                      <a:pt x="81429" y="11555"/>
                      <a:pt x="79149" y="9976"/>
                    </a:cubicBezTo>
                    <a:cubicBezTo>
                      <a:pt x="74863" y="6993"/>
                      <a:pt x="67169" y="2457"/>
                      <a:pt x="58397" y="1003"/>
                    </a:cubicBezTo>
                    <a:cubicBezTo>
                      <a:pt x="53902" y="251"/>
                      <a:pt x="47536" y="1"/>
                      <a:pt x="410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1437;p59"/>
              <p:cNvSpPr/>
              <p:nvPr/>
            </p:nvSpPr>
            <p:spPr>
              <a:xfrm>
                <a:off x="2365425" y="1184850"/>
                <a:ext cx="978725" cy="1072100"/>
              </a:xfrm>
              <a:custGeom>
                <a:avLst/>
                <a:gdLst/>
                <a:ahLst/>
                <a:cxnLst/>
                <a:rect l="l" t="t" r="r" b="b"/>
                <a:pathLst>
                  <a:path w="39149" h="42884" extrusionOk="0">
                    <a:moveTo>
                      <a:pt x="23109" y="1"/>
                    </a:moveTo>
                    <a:cubicBezTo>
                      <a:pt x="23109" y="1"/>
                      <a:pt x="22883" y="2632"/>
                      <a:pt x="22282" y="5289"/>
                    </a:cubicBezTo>
                    <a:cubicBezTo>
                      <a:pt x="22156" y="5891"/>
                      <a:pt x="22006" y="6492"/>
                      <a:pt x="21830" y="7069"/>
                    </a:cubicBezTo>
                    <a:cubicBezTo>
                      <a:pt x="21580" y="7795"/>
                      <a:pt x="21229" y="8472"/>
                      <a:pt x="20828" y="9099"/>
                    </a:cubicBezTo>
                    <a:cubicBezTo>
                      <a:pt x="20226" y="10026"/>
                      <a:pt x="19525" y="10828"/>
                      <a:pt x="18923" y="11404"/>
                    </a:cubicBezTo>
                    <a:cubicBezTo>
                      <a:pt x="18196" y="12106"/>
                      <a:pt x="17645" y="12507"/>
                      <a:pt x="17645" y="12507"/>
                    </a:cubicBezTo>
                    <a:cubicBezTo>
                      <a:pt x="17645" y="12507"/>
                      <a:pt x="15264" y="12507"/>
                      <a:pt x="13209" y="12106"/>
                    </a:cubicBezTo>
                    <a:cubicBezTo>
                      <a:pt x="12256" y="11931"/>
                      <a:pt x="11354" y="11655"/>
                      <a:pt x="10803" y="11229"/>
                    </a:cubicBezTo>
                    <a:cubicBezTo>
                      <a:pt x="10602" y="11104"/>
                      <a:pt x="10427" y="10928"/>
                      <a:pt x="10276" y="10728"/>
                    </a:cubicBezTo>
                    <a:cubicBezTo>
                      <a:pt x="9700" y="10051"/>
                      <a:pt x="9274" y="9099"/>
                      <a:pt x="8998" y="8272"/>
                    </a:cubicBezTo>
                    <a:cubicBezTo>
                      <a:pt x="8622" y="7144"/>
                      <a:pt x="8447" y="6216"/>
                      <a:pt x="8447" y="6216"/>
                    </a:cubicBezTo>
                    <a:lnTo>
                      <a:pt x="6743" y="6843"/>
                    </a:lnTo>
                    <a:cubicBezTo>
                      <a:pt x="6743" y="6843"/>
                      <a:pt x="6993" y="7745"/>
                      <a:pt x="7444" y="8848"/>
                    </a:cubicBezTo>
                    <a:cubicBezTo>
                      <a:pt x="7745" y="9525"/>
                      <a:pt x="8096" y="10302"/>
                      <a:pt x="8522" y="11003"/>
                    </a:cubicBezTo>
                    <a:cubicBezTo>
                      <a:pt x="8698" y="11329"/>
                      <a:pt x="8898" y="11605"/>
                      <a:pt x="9099" y="11881"/>
                    </a:cubicBezTo>
                    <a:cubicBezTo>
                      <a:pt x="9274" y="12106"/>
                      <a:pt x="9500" y="12332"/>
                      <a:pt x="9750" y="12557"/>
                    </a:cubicBezTo>
                    <a:cubicBezTo>
                      <a:pt x="10126" y="12883"/>
                      <a:pt x="10552" y="13209"/>
                      <a:pt x="11028" y="13510"/>
                    </a:cubicBezTo>
                    <a:cubicBezTo>
                      <a:pt x="11680" y="13961"/>
                      <a:pt x="12407" y="14362"/>
                      <a:pt x="13058" y="14713"/>
                    </a:cubicBezTo>
                    <a:cubicBezTo>
                      <a:pt x="14387" y="15440"/>
                      <a:pt x="15515" y="15941"/>
                      <a:pt x="15515" y="15941"/>
                    </a:cubicBezTo>
                    <a:cubicBezTo>
                      <a:pt x="11755" y="20427"/>
                      <a:pt x="5890" y="26843"/>
                      <a:pt x="4061" y="29299"/>
                    </a:cubicBezTo>
                    <a:cubicBezTo>
                      <a:pt x="2708" y="31129"/>
                      <a:pt x="1129" y="36467"/>
                      <a:pt x="402" y="39074"/>
                    </a:cubicBezTo>
                    <a:cubicBezTo>
                      <a:pt x="151" y="39976"/>
                      <a:pt x="1" y="40552"/>
                      <a:pt x="1" y="40552"/>
                    </a:cubicBezTo>
                    <a:lnTo>
                      <a:pt x="10577" y="42332"/>
                    </a:lnTo>
                    <a:lnTo>
                      <a:pt x="11755" y="42558"/>
                    </a:lnTo>
                    <a:lnTo>
                      <a:pt x="13785" y="42883"/>
                    </a:lnTo>
                    <a:cubicBezTo>
                      <a:pt x="13785" y="42883"/>
                      <a:pt x="13810" y="42507"/>
                      <a:pt x="13860" y="41906"/>
                    </a:cubicBezTo>
                    <a:cubicBezTo>
                      <a:pt x="13986" y="39876"/>
                      <a:pt x="14261" y="35339"/>
                      <a:pt x="14387" y="33635"/>
                    </a:cubicBezTo>
                    <a:cubicBezTo>
                      <a:pt x="14412" y="33359"/>
                      <a:pt x="14437" y="33159"/>
                      <a:pt x="14437" y="33059"/>
                    </a:cubicBezTo>
                    <a:cubicBezTo>
                      <a:pt x="14437" y="32984"/>
                      <a:pt x="14462" y="32883"/>
                      <a:pt x="14512" y="32783"/>
                    </a:cubicBezTo>
                    <a:cubicBezTo>
                      <a:pt x="14988" y="31505"/>
                      <a:pt x="17419" y="27595"/>
                      <a:pt x="18497" y="26317"/>
                    </a:cubicBezTo>
                    <a:cubicBezTo>
                      <a:pt x="19675" y="24913"/>
                      <a:pt x="28347" y="20101"/>
                      <a:pt x="31981" y="17445"/>
                    </a:cubicBezTo>
                    <a:cubicBezTo>
                      <a:pt x="32632" y="16968"/>
                      <a:pt x="33234" y="16442"/>
                      <a:pt x="33785" y="15941"/>
                    </a:cubicBezTo>
                    <a:cubicBezTo>
                      <a:pt x="34161" y="15590"/>
                      <a:pt x="34537" y="15214"/>
                      <a:pt x="34863" y="14838"/>
                    </a:cubicBezTo>
                    <a:cubicBezTo>
                      <a:pt x="35064" y="14638"/>
                      <a:pt x="35239" y="14412"/>
                      <a:pt x="35440" y="14186"/>
                    </a:cubicBezTo>
                    <a:cubicBezTo>
                      <a:pt x="35515" y="14086"/>
                      <a:pt x="35615" y="13961"/>
                      <a:pt x="35690" y="13861"/>
                    </a:cubicBezTo>
                    <a:cubicBezTo>
                      <a:pt x="35841" y="13685"/>
                      <a:pt x="35966" y="13510"/>
                      <a:pt x="36091" y="13359"/>
                    </a:cubicBezTo>
                    <a:cubicBezTo>
                      <a:pt x="36116" y="13284"/>
                      <a:pt x="36166" y="13234"/>
                      <a:pt x="36216" y="13184"/>
                    </a:cubicBezTo>
                    <a:cubicBezTo>
                      <a:pt x="36267" y="13084"/>
                      <a:pt x="36342" y="12983"/>
                      <a:pt x="36417" y="12883"/>
                    </a:cubicBezTo>
                    <a:cubicBezTo>
                      <a:pt x="36492" y="12783"/>
                      <a:pt x="36542" y="12683"/>
                      <a:pt x="36617" y="12582"/>
                    </a:cubicBezTo>
                    <a:cubicBezTo>
                      <a:pt x="36818" y="12282"/>
                      <a:pt x="36993" y="11981"/>
                      <a:pt x="37144" y="11705"/>
                    </a:cubicBezTo>
                    <a:cubicBezTo>
                      <a:pt x="37169" y="11630"/>
                      <a:pt x="37194" y="11555"/>
                      <a:pt x="37244" y="11505"/>
                    </a:cubicBezTo>
                    <a:cubicBezTo>
                      <a:pt x="37244" y="11480"/>
                      <a:pt x="37244" y="11480"/>
                      <a:pt x="37244" y="11455"/>
                    </a:cubicBezTo>
                    <a:cubicBezTo>
                      <a:pt x="37294" y="11379"/>
                      <a:pt x="37319" y="11304"/>
                      <a:pt x="37369" y="11229"/>
                    </a:cubicBezTo>
                    <a:cubicBezTo>
                      <a:pt x="37394" y="11154"/>
                      <a:pt x="37445" y="11079"/>
                      <a:pt x="37470" y="10978"/>
                    </a:cubicBezTo>
                    <a:cubicBezTo>
                      <a:pt x="37495" y="10928"/>
                      <a:pt x="37520" y="10878"/>
                      <a:pt x="37545" y="10803"/>
                    </a:cubicBezTo>
                    <a:cubicBezTo>
                      <a:pt x="37720" y="10402"/>
                      <a:pt x="37820" y="10026"/>
                      <a:pt x="37871" y="9725"/>
                    </a:cubicBezTo>
                    <a:cubicBezTo>
                      <a:pt x="37921" y="9349"/>
                      <a:pt x="38021" y="8798"/>
                      <a:pt x="38146" y="8146"/>
                    </a:cubicBezTo>
                    <a:cubicBezTo>
                      <a:pt x="38522" y="6141"/>
                      <a:pt x="39149" y="3434"/>
                      <a:pt x="39149" y="3434"/>
                    </a:cubicBezTo>
                    <a:lnTo>
                      <a:pt x="37319" y="2883"/>
                    </a:lnTo>
                    <a:cubicBezTo>
                      <a:pt x="37319" y="2883"/>
                      <a:pt x="37094" y="5465"/>
                      <a:pt x="36392" y="7620"/>
                    </a:cubicBezTo>
                    <a:cubicBezTo>
                      <a:pt x="36267" y="8021"/>
                      <a:pt x="36116" y="8422"/>
                      <a:pt x="35941" y="8773"/>
                    </a:cubicBezTo>
                    <a:cubicBezTo>
                      <a:pt x="35640" y="9424"/>
                      <a:pt x="35114" y="10176"/>
                      <a:pt x="34437" y="10953"/>
                    </a:cubicBezTo>
                    <a:cubicBezTo>
                      <a:pt x="33911" y="11530"/>
                      <a:pt x="33309" y="12156"/>
                      <a:pt x="32632" y="12758"/>
                    </a:cubicBezTo>
                    <a:cubicBezTo>
                      <a:pt x="32156" y="13184"/>
                      <a:pt x="31655" y="13610"/>
                      <a:pt x="31129" y="14011"/>
                    </a:cubicBezTo>
                    <a:cubicBezTo>
                      <a:pt x="30678" y="14362"/>
                      <a:pt x="30226" y="14688"/>
                      <a:pt x="29750" y="14988"/>
                    </a:cubicBezTo>
                    <a:cubicBezTo>
                      <a:pt x="29074" y="15440"/>
                      <a:pt x="28372" y="15841"/>
                      <a:pt x="27695" y="16166"/>
                    </a:cubicBezTo>
                    <a:cubicBezTo>
                      <a:pt x="24337" y="17745"/>
                      <a:pt x="17545" y="20878"/>
                      <a:pt x="17319" y="20953"/>
                    </a:cubicBezTo>
                    <a:cubicBezTo>
                      <a:pt x="17444" y="20778"/>
                      <a:pt x="20552" y="16342"/>
                      <a:pt x="21505" y="15414"/>
                    </a:cubicBezTo>
                    <a:cubicBezTo>
                      <a:pt x="21680" y="15214"/>
                      <a:pt x="21931" y="14863"/>
                      <a:pt x="22206" y="14362"/>
                    </a:cubicBezTo>
                    <a:cubicBezTo>
                      <a:pt x="22457" y="13936"/>
                      <a:pt x="22733" y="13409"/>
                      <a:pt x="23008" y="12833"/>
                    </a:cubicBezTo>
                    <a:cubicBezTo>
                      <a:pt x="23159" y="12507"/>
                      <a:pt x="23309" y="12206"/>
                      <a:pt x="23460" y="11856"/>
                    </a:cubicBezTo>
                    <a:cubicBezTo>
                      <a:pt x="23535" y="11680"/>
                      <a:pt x="23610" y="11505"/>
                      <a:pt x="23685" y="11304"/>
                    </a:cubicBezTo>
                    <a:cubicBezTo>
                      <a:pt x="23710" y="11304"/>
                      <a:pt x="23710" y="11304"/>
                      <a:pt x="23710" y="11279"/>
                    </a:cubicBezTo>
                    <a:cubicBezTo>
                      <a:pt x="23835" y="10953"/>
                      <a:pt x="23961" y="10628"/>
                      <a:pt x="24086" y="10302"/>
                    </a:cubicBezTo>
                    <a:cubicBezTo>
                      <a:pt x="24161" y="10126"/>
                      <a:pt x="24236" y="9951"/>
                      <a:pt x="24287" y="9800"/>
                    </a:cubicBezTo>
                    <a:cubicBezTo>
                      <a:pt x="24387" y="9550"/>
                      <a:pt x="24462" y="9324"/>
                      <a:pt x="24537" y="9074"/>
                    </a:cubicBezTo>
                    <a:cubicBezTo>
                      <a:pt x="24562" y="8973"/>
                      <a:pt x="24612" y="8873"/>
                      <a:pt x="24637" y="8773"/>
                    </a:cubicBezTo>
                    <a:cubicBezTo>
                      <a:pt x="24713" y="8547"/>
                      <a:pt x="24763" y="8347"/>
                      <a:pt x="24838" y="8146"/>
                    </a:cubicBezTo>
                    <a:cubicBezTo>
                      <a:pt x="24888" y="7946"/>
                      <a:pt x="24938" y="7745"/>
                      <a:pt x="24988" y="7570"/>
                    </a:cubicBezTo>
                    <a:cubicBezTo>
                      <a:pt x="25038" y="7269"/>
                      <a:pt x="25114" y="6993"/>
                      <a:pt x="25139" y="6743"/>
                    </a:cubicBezTo>
                    <a:cubicBezTo>
                      <a:pt x="25189" y="6317"/>
                      <a:pt x="25264" y="5841"/>
                      <a:pt x="25314" y="5364"/>
                    </a:cubicBezTo>
                    <a:cubicBezTo>
                      <a:pt x="25615" y="3109"/>
                      <a:pt x="25991" y="527"/>
                      <a:pt x="25991" y="527"/>
                    </a:cubicBezTo>
                    <a:lnTo>
                      <a:pt x="231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1438;p59"/>
              <p:cNvSpPr/>
              <p:nvPr/>
            </p:nvSpPr>
            <p:spPr>
              <a:xfrm>
                <a:off x="2798400" y="1256925"/>
                <a:ext cx="545750" cy="460600"/>
              </a:xfrm>
              <a:custGeom>
                <a:avLst/>
                <a:gdLst/>
                <a:ahLst/>
                <a:cxnLst/>
                <a:rect l="l" t="t" r="r" b="b"/>
                <a:pathLst>
                  <a:path w="21830" h="18424" extrusionOk="0">
                    <a:moveTo>
                      <a:pt x="20000" y="0"/>
                    </a:moveTo>
                    <a:cubicBezTo>
                      <a:pt x="20000" y="0"/>
                      <a:pt x="19699" y="3634"/>
                      <a:pt x="18622" y="5890"/>
                    </a:cubicBezTo>
                    <a:cubicBezTo>
                      <a:pt x="17544" y="8146"/>
                      <a:pt x="13810" y="11654"/>
                      <a:pt x="10376" y="13258"/>
                    </a:cubicBezTo>
                    <a:cubicBezTo>
                      <a:pt x="6968" y="14862"/>
                      <a:pt x="0" y="18070"/>
                      <a:pt x="0" y="18070"/>
                    </a:cubicBezTo>
                    <a:cubicBezTo>
                      <a:pt x="0" y="18070"/>
                      <a:pt x="2166" y="18423"/>
                      <a:pt x="3545" y="18423"/>
                    </a:cubicBezTo>
                    <a:cubicBezTo>
                      <a:pt x="3890" y="18423"/>
                      <a:pt x="4186" y="18401"/>
                      <a:pt x="4386" y="18346"/>
                    </a:cubicBezTo>
                    <a:cubicBezTo>
                      <a:pt x="5414" y="18070"/>
                      <a:pt x="14236" y="13634"/>
                      <a:pt x="15790" y="12632"/>
                    </a:cubicBezTo>
                    <a:cubicBezTo>
                      <a:pt x="16291" y="12306"/>
                      <a:pt x="17143" y="11830"/>
                      <a:pt x="18121" y="11303"/>
                    </a:cubicBezTo>
                    <a:cubicBezTo>
                      <a:pt x="19574" y="9524"/>
                      <a:pt x="20401" y="7845"/>
                      <a:pt x="20552" y="6842"/>
                    </a:cubicBezTo>
                    <a:cubicBezTo>
                      <a:pt x="20752" y="5238"/>
                      <a:pt x="21830" y="551"/>
                      <a:pt x="21830" y="551"/>
                    </a:cubicBezTo>
                    <a:lnTo>
                      <a:pt x="200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1439;p59"/>
              <p:cNvSpPr/>
              <p:nvPr/>
            </p:nvSpPr>
            <p:spPr>
              <a:xfrm>
                <a:off x="2365425" y="1184850"/>
                <a:ext cx="649775" cy="1058925"/>
              </a:xfrm>
              <a:custGeom>
                <a:avLst/>
                <a:gdLst/>
                <a:ahLst/>
                <a:cxnLst/>
                <a:rect l="l" t="t" r="r" b="b"/>
                <a:pathLst>
                  <a:path w="25991" h="42357" extrusionOk="0">
                    <a:moveTo>
                      <a:pt x="23109" y="1"/>
                    </a:moveTo>
                    <a:cubicBezTo>
                      <a:pt x="23109" y="1"/>
                      <a:pt x="22883" y="2632"/>
                      <a:pt x="22282" y="5289"/>
                    </a:cubicBezTo>
                    <a:cubicBezTo>
                      <a:pt x="22156" y="5891"/>
                      <a:pt x="22006" y="6492"/>
                      <a:pt x="21830" y="7069"/>
                    </a:cubicBezTo>
                    <a:cubicBezTo>
                      <a:pt x="21580" y="7795"/>
                      <a:pt x="21229" y="8472"/>
                      <a:pt x="20828" y="9099"/>
                    </a:cubicBezTo>
                    <a:cubicBezTo>
                      <a:pt x="20226" y="10026"/>
                      <a:pt x="19525" y="10828"/>
                      <a:pt x="18923" y="11404"/>
                    </a:cubicBezTo>
                    <a:cubicBezTo>
                      <a:pt x="18196" y="12106"/>
                      <a:pt x="17645" y="12507"/>
                      <a:pt x="17645" y="12507"/>
                    </a:cubicBezTo>
                    <a:cubicBezTo>
                      <a:pt x="17645" y="12507"/>
                      <a:pt x="15264" y="12507"/>
                      <a:pt x="13209" y="12106"/>
                    </a:cubicBezTo>
                    <a:cubicBezTo>
                      <a:pt x="12256" y="11931"/>
                      <a:pt x="11354" y="11655"/>
                      <a:pt x="10803" y="11229"/>
                    </a:cubicBezTo>
                    <a:cubicBezTo>
                      <a:pt x="10602" y="11104"/>
                      <a:pt x="10427" y="10928"/>
                      <a:pt x="10276" y="10728"/>
                    </a:cubicBezTo>
                    <a:cubicBezTo>
                      <a:pt x="9700" y="10051"/>
                      <a:pt x="9274" y="9099"/>
                      <a:pt x="8998" y="8272"/>
                    </a:cubicBezTo>
                    <a:cubicBezTo>
                      <a:pt x="8622" y="7144"/>
                      <a:pt x="8447" y="6216"/>
                      <a:pt x="8447" y="6216"/>
                    </a:cubicBezTo>
                    <a:lnTo>
                      <a:pt x="6743" y="6843"/>
                    </a:lnTo>
                    <a:cubicBezTo>
                      <a:pt x="6743" y="6843"/>
                      <a:pt x="6993" y="7745"/>
                      <a:pt x="7444" y="8848"/>
                    </a:cubicBezTo>
                    <a:cubicBezTo>
                      <a:pt x="7745" y="9525"/>
                      <a:pt x="8096" y="10302"/>
                      <a:pt x="8522" y="11003"/>
                    </a:cubicBezTo>
                    <a:cubicBezTo>
                      <a:pt x="8698" y="11329"/>
                      <a:pt x="8898" y="11605"/>
                      <a:pt x="9099" y="11881"/>
                    </a:cubicBezTo>
                    <a:cubicBezTo>
                      <a:pt x="9274" y="12106"/>
                      <a:pt x="9500" y="12332"/>
                      <a:pt x="9750" y="12557"/>
                    </a:cubicBezTo>
                    <a:cubicBezTo>
                      <a:pt x="10126" y="12883"/>
                      <a:pt x="10552" y="13209"/>
                      <a:pt x="11028" y="13510"/>
                    </a:cubicBezTo>
                    <a:cubicBezTo>
                      <a:pt x="11680" y="13961"/>
                      <a:pt x="12407" y="14362"/>
                      <a:pt x="13058" y="14713"/>
                    </a:cubicBezTo>
                    <a:cubicBezTo>
                      <a:pt x="14387" y="15440"/>
                      <a:pt x="15515" y="15941"/>
                      <a:pt x="15515" y="15941"/>
                    </a:cubicBezTo>
                    <a:cubicBezTo>
                      <a:pt x="11755" y="20427"/>
                      <a:pt x="5890" y="26843"/>
                      <a:pt x="4061" y="29299"/>
                    </a:cubicBezTo>
                    <a:cubicBezTo>
                      <a:pt x="2708" y="31129"/>
                      <a:pt x="1129" y="36467"/>
                      <a:pt x="402" y="39074"/>
                    </a:cubicBezTo>
                    <a:cubicBezTo>
                      <a:pt x="151" y="39976"/>
                      <a:pt x="1" y="40552"/>
                      <a:pt x="1" y="40552"/>
                    </a:cubicBezTo>
                    <a:lnTo>
                      <a:pt x="10577" y="42357"/>
                    </a:lnTo>
                    <a:lnTo>
                      <a:pt x="10577" y="42332"/>
                    </a:lnTo>
                    <a:cubicBezTo>
                      <a:pt x="10577" y="42307"/>
                      <a:pt x="10577" y="42257"/>
                      <a:pt x="10577" y="42207"/>
                    </a:cubicBezTo>
                    <a:cubicBezTo>
                      <a:pt x="10577" y="41856"/>
                      <a:pt x="10577" y="41480"/>
                      <a:pt x="10602" y="41104"/>
                    </a:cubicBezTo>
                    <a:cubicBezTo>
                      <a:pt x="10627" y="39299"/>
                      <a:pt x="10677" y="37370"/>
                      <a:pt x="10703" y="35715"/>
                    </a:cubicBezTo>
                    <a:cubicBezTo>
                      <a:pt x="10703" y="34512"/>
                      <a:pt x="10728" y="33435"/>
                      <a:pt x="10753" y="32708"/>
                    </a:cubicBezTo>
                    <a:cubicBezTo>
                      <a:pt x="10753" y="32257"/>
                      <a:pt x="10753" y="31906"/>
                      <a:pt x="10753" y="31705"/>
                    </a:cubicBezTo>
                    <a:cubicBezTo>
                      <a:pt x="10753" y="30001"/>
                      <a:pt x="11404" y="27445"/>
                      <a:pt x="11429" y="27294"/>
                    </a:cubicBezTo>
                    <a:lnTo>
                      <a:pt x="11429" y="27294"/>
                    </a:lnTo>
                    <a:cubicBezTo>
                      <a:pt x="11104" y="27645"/>
                      <a:pt x="9399" y="29976"/>
                      <a:pt x="8447" y="31705"/>
                    </a:cubicBezTo>
                    <a:cubicBezTo>
                      <a:pt x="8246" y="32081"/>
                      <a:pt x="8021" y="32583"/>
                      <a:pt x="7795" y="33134"/>
                    </a:cubicBezTo>
                    <a:cubicBezTo>
                      <a:pt x="7244" y="34437"/>
                      <a:pt x="6693" y="36041"/>
                      <a:pt x="6317" y="37094"/>
                    </a:cubicBezTo>
                    <a:cubicBezTo>
                      <a:pt x="6091" y="37796"/>
                      <a:pt x="5941" y="38247"/>
                      <a:pt x="5941" y="38247"/>
                    </a:cubicBezTo>
                    <a:cubicBezTo>
                      <a:pt x="5941" y="38247"/>
                      <a:pt x="5941" y="37796"/>
                      <a:pt x="5966" y="37144"/>
                    </a:cubicBezTo>
                    <a:cubicBezTo>
                      <a:pt x="5991" y="36166"/>
                      <a:pt x="6066" y="34763"/>
                      <a:pt x="6166" y="33635"/>
                    </a:cubicBezTo>
                    <a:cubicBezTo>
                      <a:pt x="6216" y="33284"/>
                      <a:pt x="6266" y="32958"/>
                      <a:pt x="6317" y="32683"/>
                    </a:cubicBezTo>
                    <a:cubicBezTo>
                      <a:pt x="6642" y="30903"/>
                      <a:pt x="7269" y="28873"/>
                      <a:pt x="8823" y="26643"/>
                    </a:cubicBezTo>
                    <a:cubicBezTo>
                      <a:pt x="10377" y="24387"/>
                      <a:pt x="15615" y="18998"/>
                      <a:pt x="16843" y="18247"/>
                    </a:cubicBezTo>
                    <a:cubicBezTo>
                      <a:pt x="17470" y="17846"/>
                      <a:pt x="19324" y="16066"/>
                      <a:pt x="20978" y="14387"/>
                    </a:cubicBezTo>
                    <a:cubicBezTo>
                      <a:pt x="21530" y="13836"/>
                      <a:pt x="22081" y="13284"/>
                      <a:pt x="22532" y="12808"/>
                    </a:cubicBezTo>
                    <a:cubicBezTo>
                      <a:pt x="22908" y="12432"/>
                      <a:pt x="23209" y="12106"/>
                      <a:pt x="23460" y="11856"/>
                    </a:cubicBezTo>
                    <a:cubicBezTo>
                      <a:pt x="23535" y="11680"/>
                      <a:pt x="23610" y="11505"/>
                      <a:pt x="23685" y="11304"/>
                    </a:cubicBezTo>
                    <a:cubicBezTo>
                      <a:pt x="23710" y="11304"/>
                      <a:pt x="23710" y="11304"/>
                      <a:pt x="23710" y="11279"/>
                    </a:cubicBezTo>
                    <a:cubicBezTo>
                      <a:pt x="23835" y="10953"/>
                      <a:pt x="23961" y="10628"/>
                      <a:pt x="24086" y="10302"/>
                    </a:cubicBezTo>
                    <a:cubicBezTo>
                      <a:pt x="24161" y="10126"/>
                      <a:pt x="24236" y="9951"/>
                      <a:pt x="24287" y="9800"/>
                    </a:cubicBezTo>
                    <a:cubicBezTo>
                      <a:pt x="24387" y="9550"/>
                      <a:pt x="24462" y="9324"/>
                      <a:pt x="24537" y="9074"/>
                    </a:cubicBezTo>
                    <a:cubicBezTo>
                      <a:pt x="24562" y="8973"/>
                      <a:pt x="24612" y="8873"/>
                      <a:pt x="24637" y="8773"/>
                    </a:cubicBezTo>
                    <a:cubicBezTo>
                      <a:pt x="24713" y="8547"/>
                      <a:pt x="24763" y="8347"/>
                      <a:pt x="24838" y="8146"/>
                    </a:cubicBezTo>
                    <a:cubicBezTo>
                      <a:pt x="24888" y="7946"/>
                      <a:pt x="24938" y="7745"/>
                      <a:pt x="24988" y="7570"/>
                    </a:cubicBezTo>
                    <a:cubicBezTo>
                      <a:pt x="25038" y="7269"/>
                      <a:pt x="25114" y="6993"/>
                      <a:pt x="25139" y="6743"/>
                    </a:cubicBezTo>
                    <a:cubicBezTo>
                      <a:pt x="25189" y="6317"/>
                      <a:pt x="25264" y="5841"/>
                      <a:pt x="25314" y="5364"/>
                    </a:cubicBezTo>
                    <a:cubicBezTo>
                      <a:pt x="25615" y="3109"/>
                      <a:pt x="25991" y="527"/>
                      <a:pt x="25991" y="527"/>
                    </a:cubicBezTo>
                    <a:lnTo>
                      <a:pt x="231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1440;p59"/>
              <p:cNvSpPr/>
              <p:nvPr/>
            </p:nvSpPr>
            <p:spPr>
              <a:xfrm>
                <a:off x="2684975" y="1783850"/>
                <a:ext cx="135375" cy="2124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8498" extrusionOk="0">
                    <a:moveTo>
                      <a:pt x="5414" y="1"/>
                    </a:moveTo>
                    <a:cubicBezTo>
                      <a:pt x="5414" y="1"/>
                      <a:pt x="2407" y="1379"/>
                      <a:pt x="1379" y="3585"/>
                    </a:cubicBezTo>
                    <a:cubicBezTo>
                      <a:pt x="377" y="5765"/>
                      <a:pt x="1" y="8497"/>
                      <a:pt x="1" y="8497"/>
                    </a:cubicBezTo>
                    <a:cubicBezTo>
                      <a:pt x="1" y="8497"/>
                      <a:pt x="1880" y="4337"/>
                      <a:pt x="2933" y="2833"/>
                    </a:cubicBezTo>
                    <a:cubicBezTo>
                      <a:pt x="4011" y="1329"/>
                      <a:pt x="5414" y="1"/>
                      <a:pt x="54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1441;p59"/>
              <p:cNvSpPr/>
              <p:nvPr/>
            </p:nvSpPr>
            <p:spPr>
              <a:xfrm>
                <a:off x="1881100" y="465600"/>
                <a:ext cx="2151025" cy="1023175"/>
              </a:xfrm>
              <a:custGeom>
                <a:avLst/>
                <a:gdLst/>
                <a:ahLst/>
                <a:cxnLst/>
                <a:rect l="l" t="t" r="r" b="b"/>
                <a:pathLst>
                  <a:path w="86041" h="40927" extrusionOk="0">
                    <a:moveTo>
                      <a:pt x="45926" y="1"/>
                    </a:moveTo>
                    <a:cubicBezTo>
                      <a:pt x="36826" y="1"/>
                      <a:pt x="28066" y="983"/>
                      <a:pt x="24111" y="1929"/>
                    </a:cubicBezTo>
                    <a:cubicBezTo>
                      <a:pt x="20777" y="2731"/>
                      <a:pt x="16893" y="4385"/>
                      <a:pt x="13208" y="6766"/>
                    </a:cubicBezTo>
                    <a:cubicBezTo>
                      <a:pt x="13108" y="6816"/>
                      <a:pt x="12983" y="6891"/>
                      <a:pt x="12882" y="6966"/>
                    </a:cubicBezTo>
                    <a:cubicBezTo>
                      <a:pt x="12131" y="7468"/>
                      <a:pt x="11404" y="7994"/>
                      <a:pt x="10677" y="8545"/>
                    </a:cubicBezTo>
                    <a:cubicBezTo>
                      <a:pt x="9248" y="9623"/>
                      <a:pt x="7895" y="10801"/>
                      <a:pt x="6667" y="12104"/>
                    </a:cubicBezTo>
                    <a:cubicBezTo>
                      <a:pt x="6491" y="12280"/>
                      <a:pt x="6316" y="12455"/>
                      <a:pt x="6166" y="12630"/>
                    </a:cubicBezTo>
                    <a:cubicBezTo>
                      <a:pt x="6090" y="12706"/>
                      <a:pt x="5990" y="12806"/>
                      <a:pt x="5915" y="12906"/>
                    </a:cubicBezTo>
                    <a:cubicBezTo>
                      <a:pt x="5840" y="12981"/>
                      <a:pt x="5765" y="13082"/>
                      <a:pt x="5689" y="13157"/>
                    </a:cubicBezTo>
                    <a:cubicBezTo>
                      <a:pt x="5614" y="13232"/>
                      <a:pt x="5564" y="13282"/>
                      <a:pt x="5514" y="13332"/>
                    </a:cubicBezTo>
                    <a:cubicBezTo>
                      <a:pt x="5364" y="13533"/>
                      <a:pt x="5213" y="13708"/>
                      <a:pt x="5038" y="13909"/>
                    </a:cubicBezTo>
                    <a:cubicBezTo>
                      <a:pt x="4887" y="14084"/>
                      <a:pt x="4737" y="14285"/>
                      <a:pt x="4587" y="14485"/>
                    </a:cubicBezTo>
                    <a:cubicBezTo>
                      <a:pt x="4587" y="14485"/>
                      <a:pt x="4562" y="14485"/>
                      <a:pt x="4562" y="14510"/>
                    </a:cubicBezTo>
                    <a:cubicBezTo>
                      <a:pt x="4236" y="14911"/>
                      <a:pt x="3935" y="15337"/>
                      <a:pt x="3634" y="15763"/>
                    </a:cubicBezTo>
                    <a:lnTo>
                      <a:pt x="3534" y="15914"/>
                    </a:lnTo>
                    <a:cubicBezTo>
                      <a:pt x="3409" y="16089"/>
                      <a:pt x="3308" y="16239"/>
                      <a:pt x="3208" y="16415"/>
                    </a:cubicBezTo>
                    <a:cubicBezTo>
                      <a:pt x="3058" y="16615"/>
                      <a:pt x="2933" y="16841"/>
                      <a:pt x="2782" y="17067"/>
                    </a:cubicBezTo>
                    <a:cubicBezTo>
                      <a:pt x="2181" y="18069"/>
                      <a:pt x="1629" y="19122"/>
                      <a:pt x="1178" y="20224"/>
                    </a:cubicBezTo>
                    <a:cubicBezTo>
                      <a:pt x="1178" y="20224"/>
                      <a:pt x="953" y="20801"/>
                      <a:pt x="702" y="21778"/>
                    </a:cubicBezTo>
                    <a:cubicBezTo>
                      <a:pt x="677" y="21854"/>
                      <a:pt x="652" y="21954"/>
                      <a:pt x="627" y="22054"/>
                    </a:cubicBezTo>
                    <a:cubicBezTo>
                      <a:pt x="627" y="22079"/>
                      <a:pt x="602" y="22104"/>
                      <a:pt x="602" y="22129"/>
                    </a:cubicBezTo>
                    <a:cubicBezTo>
                      <a:pt x="602" y="22179"/>
                      <a:pt x="577" y="22204"/>
                      <a:pt x="577" y="22255"/>
                    </a:cubicBezTo>
                    <a:cubicBezTo>
                      <a:pt x="577" y="22305"/>
                      <a:pt x="552" y="22380"/>
                      <a:pt x="527" y="22430"/>
                    </a:cubicBezTo>
                    <a:cubicBezTo>
                      <a:pt x="527" y="22480"/>
                      <a:pt x="527" y="22530"/>
                      <a:pt x="501" y="22555"/>
                    </a:cubicBezTo>
                    <a:cubicBezTo>
                      <a:pt x="476" y="22656"/>
                      <a:pt x="476" y="22756"/>
                      <a:pt x="451" y="22831"/>
                    </a:cubicBezTo>
                    <a:lnTo>
                      <a:pt x="401" y="23006"/>
                    </a:lnTo>
                    <a:cubicBezTo>
                      <a:pt x="401" y="23107"/>
                      <a:pt x="376" y="23232"/>
                      <a:pt x="351" y="23332"/>
                    </a:cubicBezTo>
                    <a:cubicBezTo>
                      <a:pt x="351" y="23382"/>
                      <a:pt x="326" y="23433"/>
                      <a:pt x="326" y="23483"/>
                    </a:cubicBezTo>
                    <a:cubicBezTo>
                      <a:pt x="301" y="23608"/>
                      <a:pt x="276" y="23733"/>
                      <a:pt x="251" y="23859"/>
                    </a:cubicBezTo>
                    <a:cubicBezTo>
                      <a:pt x="251" y="23859"/>
                      <a:pt x="251" y="23884"/>
                      <a:pt x="251" y="23909"/>
                    </a:cubicBezTo>
                    <a:cubicBezTo>
                      <a:pt x="201" y="24159"/>
                      <a:pt x="176" y="24410"/>
                      <a:pt x="151" y="24686"/>
                    </a:cubicBezTo>
                    <a:cubicBezTo>
                      <a:pt x="126" y="24911"/>
                      <a:pt x="100" y="25112"/>
                      <a:pt x="75" y="25337"/>
                    </a:cubicBezTo>
                    <a:cubicBezTo>
                      <a:pt x="75" y="25362"/>
                      <a:pt x="75" y="25387"/>
                      <a:pt x="75" y="25412"/>
                    </a:cubicBezTo>
                    <a:cubicBezTo>
                      <a:pt x="50" y="25663"/>
                      <a:pt x="25" y="25939"/>
                      <a:pt x="25" y="26214"/>
                    </a:cubicBezTo>
                    <a:cubicBezTo>
                      <a:pt x="0" y="26641"/>
                      <a:pt x="0" y="27092"/>
                      <a:pt x="0" y="27543"/>
                    </a:cubicBezTo>
                    <a:cubicBezTo>
                      <a:pt x="0" y="27593"/>
                      <a:pt x="0" y="27668"/>
                      <a:pt x="0" y="27718"/>
                    </a:cubicBezTo>
                    <a:cubicBezTo>
                      <a:pt x="0" y="27768"/>
                      <a:pt x="0" y="27844"/>
                      <a:pt x="25" y="27894"/>
                    </a:cubicBezTo>
                    <a:cubicBezTo>
                      <a:pt x="25" y="28019"/>
                      <a:pt x="25" y="28144"/>
                      <a:pt x="25" y="28270"/>
                    </a:cubicBezTo>
                    <a:cubicBezTo>
                      <a:pt x="50" y="28395"/>
                      <a:pt x="50" y="28520"/>
                      <a:pt x="75" y="28646"/>
                    </a:cubicBezTo>
                    <a:cubicBezTo>
                      <a:pt x="75" y="28696"/>
                      <a:pt x="75" y="28771"/>
                      <a:pt x="75" y="28821"/>
                    </a:cubicBezTo>
                    <a:cubicBezTo>
                      <a:pt x="100" y="28896"/>
                      <a:pt x="100" y="28946"/>
                      <a:pt x="100" y="29022"/>
                    </a:cubicBezTo>
                    <a:cubicBezTo>
                      <a:pt x="126" y="29147"/>
                      <a:pt x="126" y="29272"/>
                      <a:pt x="151" y="29397"/>
                    </a:cubicBezTo>
                    <a:cubicBezTo>
                      <a:pt x="201" y="29673"/>
                      <a:pt x="226" y="29949"/>
                      <a:pt x="276" y="30225"/>
                    </a:cubicBezTo>
                    <a:cubicBezTo>
                      <a:pt x="501" y="31377"/>
                      <a:pt x="877" y="32555"/>
                      <a:pt x="1454" y="33708"/>
                    </a:cubicBezTo>
                    <a:cubicBezTo>
                      <a:pt x="1504" y="33809"/>
                      <a:pt x="1529" y="33884"/>
                      <a:pt x="1579" y="33984"/>
                    </a:cubicBezTo>
                    <a:cubicBezTo>
                      <a:pt x="1629" y="34084"/>
                      <a:pt x="1679" y="34159"/>
                      <a:pt x="1730" y="34260"/>
                    </a:cubicBezTo>
                    <a:cubicBezTo>
                      <a:pt x="1780" y="34335"/>
                      <a:pt x="1830" y="34435"/>
                      <a:pt x="1880" y="34510"/>
                    </a:cubicBezTo>
                    <a:cubicBezTo>
                      <a:pt x="1930" y="34585"/>
                      <a:pt x="1980" y="34661"/>
                      <a:pt x="2030" y="34736"/>
                    </a:cubicBezTo>
                    <a:cubicBezTo>
                      <a:pt x="2030" y="34761"/>
                      <a:pt x="2055" y="34786"/>
                      <a:pt x="2055" y="34811"/>
                    </a:cubicBezTo>
                    <a:cubicBezTo>
                      <a:pt x="2080" y="34836"/>
                      <a:pt x="2080" y="34861"/>
                      <a:pt x="2105" y="34886"/>
                    </a:cubicBezTo>
                    <a:cubicBezTo>
                      <a:pt x="2105" y="34886"/>
                      <a:pt x="2131" y="34911"/>
                      <a:pt x="2131" y="34936"/>
                    </a:cubicBezTo>
                    <a:cubicBezTo>
                      <a:pt x="2181" y="34986"/>
                      <a:pt x="2206" y="35037"/>
                      <a:pt x="2231" y="35087"/>
                    </a:cubicBezTo>
                    <a:cubicBezTo>
                      <a:pt x="2306" y="35187"/>
                      <a:pt x="2356" y="35262"/>
                      <a:pt x="2431" y="35362"/>
                    </a:cubicBezTo>
                    <a:cubicBezTo>
                      <a:pt x="2506" y="35463"/>
                      <a:pt x="2557" y="35563"/>
                      <a:pt x="2632" y="35663"/>
                    </a:cubicBezTo>
                    <a:cubicBezTo>
                      <a:pt x="2782" y="35864"/>
                      <a:pt x="2933" y="36064"/>
                      <a:pt x="3108" y="36265"/>
                    </a:cubicBezTo>
                    <a:cubicBezTo>
                      <a:pt x="3208" y="36365"/>
                      <a:pt x="3283" y="36465"/>
                      <a:pt x="3359" y="36540"/>
                    </a:cubicBezTo>
                    <a:cubicBezTo>
                      <a:pt x="3484" y="36691"/>
                      <a:pt x="3609" y="36816"/>
                      <a:pt x="3735" y="36941"/>
                    </a:cubicBezTo>
                    <a:cubicBezTo>
                      <a:pt x="3885" y="37117"/>
                      <a:pt x="4060" y="37267"/>
                      <a:pt x="4236" y="37443"/>
                    </a:cubicBezTo>
                    <a:cubicBezTo>
                      <a:pt x="4411" y="37593"/>
                      <a:pt x="4612" y="37768"/>
                      <a:pt x="4787" y="37919"/>
                    </a:cubicBezTo>
                    <a:cubicBezTo>
                      <a:pt x="5088" y="38169"/>
                      <a:pt x="5414" y="38420"/>
                      <a:pt x="5740" y="38671"/>
                    </a:cubicBezTo>
                    <a:cubicBezTo>
                      <a:pt x="6842" y="39448"/>
                      <a:pt x="7995" y="39999"/>
                      <a:pt x="9173" y="40350"/>
                    </a:cubicBezTo>
                    <a:cubicBezTo>
                      <a:pt x="10505" y="40755"/>
                      <a:pt x="11886" y="40926"/>
                      <a:pt x="13298" y="40926"/>
                    </a:cubicBezTo>
                    <a:cubicBezTo>
                      <a:pt x="14332" y="40926"/>
                      <a:pt x="15382" y="40835"/>
                      <a:pt x="16441" y="40676"/>
                    </a:cubicBezTo>
                    <a:cubicBezTo>
                      <a:pt x="19875" y="40149"/>
                      <a:pt x="23409" y="38871"/>
                      <a:pt x="26817" y="37618"/>
                    </a:cubicBezTo>
                    <a:cubicBezTo>
                      <a:pt x="27344" y="37418"/>
                      <a:pt x="27845" y="37217"/>
                      <a:pt x="28371" y="37042"/>
                    </a:cubicBezTo>
                    <a:cubicBezTo>
                      <a:pt x="31655" y="35814"/>
                      <a:pt x="34787" y="34686"/>
                      <a:pt x="37494" y="34335"/>
                    </a:cubicBezTo>
                    <a:cubicBezTo>
                      <a:pt x="38923" y="34159"/>
                      <a:pt x="40326" y="34059"/>
                      <a:pt x="41655" y="34059"/>
                    </a:cubicBezTo>
                    <a:cubicBezTo>
                      <a:pt x="41848" y="34055"/>
                      <a:pt x="42039" y="34052"/>
                      <a:pt x="42229" y="34052"/>
                    </a:cubicBezTo>
                    <a:cubicBezTo>
                      <a:pt x="43074" y="34052"/>
                      <a:pt x="43889" y="34093"/>
                      <a:pt x="44687" y="34134"/>
                    </a:cubicBezTo>
                    <a:cubicBezTo>
                      <a:pt x="48747" y="34435"/>
                      <a:pt x="52356" y="35387"/>
                      <a:pt x="55765" y="36390"/>
                    </a:cubicBezTo>
                    <a:cubicBezTo>
                      <a:pt x="56341" y="36565"/>
                      <a:pt x="56943" y="36741"/>
                      <a:pt x="57519" y="36916"/>
                    </a:cubicBezTo>
                    <a:cubicBezTo>
                      <a:pt x="58196" y="37142"/>
                      <a:pt x="58848" y="37342"/>
                      <a:pt x="59524" y="37543"/>
                    </a:cubicBezTo>
                    <a:cubicBezTo>
                      <a:pt x="62870" y="38565"/>
                      <a:pt x="68318" y="39946"/>
                      <a:pt x="73403" y="39946"/>
                    </a:cubicBezTo>
                    <a:cubicBezTo>
                      <a:pt x="77917" y="39946"/>
                      <a:pt x="82146" y="38857"/>
                      <a:pt x="84362" y="35463"/>
                    </a:cubicBezTo>
                    <a:cubicBezTo>
                      <a:pt x="85991" y="32931"/>
                      <a:pt x="86041" y="29172"/>
                      <a:pt x="84938" y="25062"/>
                    </a:cubicBezTo>
                    <a:cubicBezTo>
                      <a:pt x="84888" y="24811"/>
                      <a:pt x="84813" y="24560"/>
                      <a:pt x="84738" y="24310"/>
                    </a:cubicBezTo>
                    <a:cubicBezTo>
                      <a:pt x="84738" y="24310"/>
                      <a:pt x="84738" y="24310"/>
                      <a:pt x="84738" y="24285"/>
                    </a:cubicBezTo>
                    <a:cubicBezTo>
                      <a:pt x="84662" y="24109"/>
                      <a:pt x="84612" y="23934"/>
                      <a:pt x="84562" y="23758"/>
                    </a:cubicBezTo>
                    <a:cubicBezTo>
                      <a:pt x="84537" y="23658"/>
                      <a:pt x="84512" y="23558"/>
                      <a:pt x="84462" y="23458"/>
                    </a:cubicBezTo>
                    <a:cubicBezTo>
                      <a:pt x="84311" y="23006"/>
                      <a:pt x="84161" y="22555"/>
                      <a:pt x="83986" y="22104"/>
                    </a:cubicBezTo>
                    <a:cubicBezTo>
                      <a:pt x="83259" y="20124"/>
                      <a:pt x="82281" y="18119"/>
                      <a:pt x="81154" y="16164"/>
                    </a:cubicBezTo>
                    <a:lnTo>
                      <a:pt x="81103" y="16089"/>
                    </a:lnTo>
                    <a:cubicBezTo>
                      <a:pt x="81003" y="15939"/>
                      <a:pt x="80928" y="15788"/>
                      <a:pt x="80828" y="15638"/>
                    </a:cubicBezTo>
                    <a:cubicBezTo>
                      <a:pt x="80627" y="15262"/>
                      <a:pt x="80402" y="14911"/>
                      <a:pt x="80176" y="14560"/>
                    </a:cubicBezTo>
                    <a:cubicBezTo>
                      <a:pt x="80076" y="14410"/>
                      <a:pt x="79951" y="14234"/>
                      <a:pt x="79850" y="14084"/>
                    </a:cubicBezTo>
                    <a:cubicBezTo>
                      <a:pt x="79850" y="14084"/>
                      <a:pt x="79850" y="14059"/>
                      <a:pt x="79850" y="14059"/>
                    </a:cubicBezTo>
                    <a:cubicBezTo>
                      <a:pt x="79700" y="13859"/>
                      <a:pt x="79575" y="13658"/>
                      <a:pt x="79424" y="13432"/>
                    </a:cubicBezTo>
                    <a:cubicBezTo>
                      <a:pt x="79224" y="13157"/>
                      <a:pt x="79023" y="12881"/>
                      <a:pt x="78823" y="12605"/>
                    </a:cubicBezTo>
                    <a:cubicBezTo>
                      <a:pt x="78798" y="12555"/>
                      <a:pt x="78773" y="12505"/>
                      <a:pt x="78747" y="12480"/>
                    </a:cubicBezTo>
                    <a:cubicBezTo>
                      <a:pt x="78622" y="12305"/>
                      <a:pt x="78497" y="12129"/>
                      <a:pt x="78372" y="11979"/>
                    </a:cubicBezTo>
                    <a:cubicBezTo>
                      <a:pt x="76016" y="8871"/>
                      <a:pt x="73284" y="6164"/>
                      <a:pt x="70402" y="4335"/>
                    </a:cubicBezTo>
                    <a:cubicBezTo>
                      <a:pt x="65226" y="1063"/>
                      <a:pt x="55393" y="1"/>
                      <a:pt x="459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1442;p59"/>
              <p:cNvSpPr/>
              <p:nvPr/>
            </p:nvSpPr>
            <p:spPr>
              <a:xfrm>
                <a:off x="1881100" y="626475"/>
                <a:ext cx="2139125" cy="787100"/>
              </a:xfrm>
              <a:custGeom>
                <a:avLst/>
                <a:gdLst/>
                <a:ahLst/>
                <a:cxnLst/>
                <a:rect l="l" t="t" r="r" b="b"/>
                <a:pathLst>
                  <a:path w="85565" h="31484" extrusionOk="0">
                    <a:moveTo>
                      <a:pt x="35950" y="0"/>
                    </a:moveTo>
                    <a:cubicBezTo>
                      <a:pt x="29213" y="0"/>
                      <a:pt x="19362" y="194"/>
                      <a:pt x="13208" y="331"/>
                    </a:cubicBezTo>
                    <a:cubicBezTo>
                      <a:pt x="13108" y="406"/>
                      <a:pt x="12983" y="456"/>
                      <a:pt x="12882" y="531"/>
                    </a:cubicBezTo>
                    <a:cubicBezTo>
                      <a:pt x="12131" y="1033"/>
                      <a:pt x="11404" y="1559"/>
                      <a:pt x="10677" y="2110"/>
                    </a:cubicBezTo>
                    <a:cubicBezTo>
                      <a:pt x="17369" y="1935"/>
                      <a:pt x="29449" y="1684"/>
                      <a:pt x="37244" y="1684"/>
                    </a:cubicBezTo>
                    <a:cubicBezTo>
                      <a:pt x="39499" y="1684"/>
                      <a:pt x="41379" y="1684"/>
                      <a:pt x="42682" y="1759"/>
                    </a:cubicBezTo>
                    <a:cubicBezTo>
                      <a:pt x="49023" y="2010"/>
                      <a:pt x="72331" y="7574"/>
                      <a:pt x="81154" y="9729"/>
                    </a:cubicBezTo>
                    <a:lnTo>
                      <a:pt x="81103" y="9654"/>
                    </a:lnTo>
                    <a:cubicBezTo>
                      <a:pt x="81003" y="9504"/>
                      <a:pt x="80928" y="9353"/>
                      <a:pt x="80828" y="9203"/>
                    </a:cubicBezTo>
                    <a:cubicBezTo>
                      <a:pt x="80627" y="8827"/>
                      <a:pt x="80402" y="8476"/>
                      <a:pt x="80176" y="8125"/>
                    </a:cubicBezTo>
                    <a:cubicBezTo>
                      <a:pt x="80076" y="7975"/>
                      <a:pt x="79951" y="7799"/>
                      <a:pt x="79850" y="7649"/>
                    </a:cubicBezTo>
                    <a:cubicBezTo>
                      <a:pt x="79850" y="7649"/>
                      <a:pt x="79850" y="7624"/>
                      <a:pt x="79850" y="7624"/>
                    </a:cubicBezTo>
                    <a:cubicBezTo>
                      <a:pt x="79700" y="7424"/>
                      <a:pt x="79575" y="7223"/>
                      <a:pt x="79424" y="6997"/>
                    </a:cubicBezTo>
                    <a:cubicBezTo>
                      <a:pt x="79224" y="6722"/>
                      <a:pt x="79023" y="6446"/>
                      <a:pt x="78823" y="6170"/>
                    </a:cubicBezTo>
                    <a:cubicBezTo>
                      <a:pt x="78798" y="6120"/>
                      <a:pt x="78773" y="6070"/>
                      <a:pt x="78747" y="6045"/>
                    </a:cubicBezTo>
                    <a:cubicBezTo>
                      <a:pt x="78622" y="5870"/>
                      <a:pt x="78497" y="5694"/>
                      <a:pt x="78372" y="5544"/>
                    </a:cubicBezTo>
                    <a:cubicBezTo>
                      <a:pt x="72883" y="4667"/>
                      <a:pt x="64813" y="3413"/>
                      <a:pt x="57695" y="2336"/>
                    </a:cubicBezTo>
                    <a:cubicBezTo>
                      <a:pt x="50577" y="1233"/>
                      <a:pt x="44411" y="331"/>
                      <a:pt x="42682" y="155"/>
                    </a:cubicBezTo>
                    <a:cubicBezTo>
                      <a:pt x="41600" y="43"/>
                      <a:pt x="39119" y="0"/>
                      <a:pt x="35950" y="0"/>
                    </a:cubicBezTo>
                    <a:close/>
                    <a:moveTo>
                      <a:pt x="20380" y="5191"/>
                    </a:moveTo>
                    <a:cubicBezTo>
                      <a:pt x="15292" y="5191"/>
                      <a:pt x="10416" y="5420"/>
                      <a:pt x="6667" y="5669"/>
                    </a:cubicBezTo>
                    <a:cubicBezTo>
                      <a:pt x="6491" y="5845"/>
                      <a:pt x="6316" y="6020"/>
                      <a:pt x="6166" y="6195"/>
                    </a:cubicBezTo>
                    <a:cubicBezTo>
                      <a:pt x="6090" y="6271"/>
                      <a:pt x="5990" y="6371"/>
                      <a:pt x="5915" y="6471"/>
                    </a:cubicBezTo>
                    <a:cubicBezTo>
                      <a:pt x="5840" y="6546"/>
                      <a:pt x="5765" y="6647"/>
                      <a:pt x="5689" y="6722"/>
                    </a:cubicBezTo>
                    <a:cubicBezTo>
                      <a:pt x="5614" y="6797"/>
                      <a:pt x="5564" y="6847"/>
                      <a:pt x="5514" y="6897"/>
                    </a:cubicBezTo>
                    <a:cubicBezTo>
                      <a:pt x="5364" y="7098"/>
                      <a:pt x="5213" y="7273"/>
                      <a:pt x="5038" y="7474"/>
                    </a:cubicBezTo>
                    <a:cubicBezTo>
                      <a:pt x="4887" y="7649"/>
                      <a:pt x="4737" y="7850"/>
                      <a:pt x="4587" y="8050"/>
                    </a:cubicBezTo>
                    <a:cubicBezTo>
                      <a:pt x="4587" y="8050"/>
                      <a:pt x="4562" y="8050"/>
                      <a:pt x="4562" y="8075"/>
                    </a:cubicBezTo>
                    <a:cubicBezTo>
                      <a:pt x="4236" y="8476"/>
                      <a:pt x="3935" y="8902"/>
                      <a:pt x="3634" y="9328"/>
                    </a:cubicBezTo>
                    <a:lnTo>
                      <a:pt x="3534" y="9479"/>
                    </a:lnTo>
                    <a:cubicBezTo>
                      <a:pt x="3409" y="9654"/>
                      <a:pt x="3308" y="9804"/>
                      <a:pt x="3208" y="9980"/>
                    </a:cubicBezTo>
                    <a:cubicBezTo>
                      <a:pt x="3058" y="10180"/>
                      <a:pt x="2933" y="10406"/>
                      <a:pt x="2782" y="10632"/>
                    </a:cubicBezTo>
                    <a:cubicBezTo>
                      <a:pt x="6717" y="10180"/>
                      <a:pt x="11905" y="9604"/>
                      <a:pt x="16667" y="9128"/>
                    </a:cubicBezTo>
                    <a:cubicBezTo>
                      <a:pt x="21454" y="8677"/>
                      <a:pt x="25815" y="8326"/>
                      <a:pt x="28096" y="8326"/>
                    </a:cubicBezTo>
                    <a:cubicBezTo>
                      <a:pt x="34311" y="8326"/>
                      <a:pt x="72482" y="14090"/>
                      <a:pt x="84938" y="18627"/>
                    </a:cubicBezTo>
                    <a:cubicBezTo>
                      <a:pt x="84888" y="18376"/>
                      <a:pt x="84813" y="18125"/>
                      <a:pt x="84738" y="17875"/>
                    </a:cubicBezTo>
                    <a:cubicBezTo>
                      <a:pt x="84738" y="17875"/>
                      <a:pt x="84738" y="17875"/>
                      <a:pt x="84738" y="17850"/>
                    </a:cubicBezTo>
                    <a:cubicBezTo>
                      <a:pt x="84662" y="17674"/>
                      <a:pt x="84612" y="17499"/>
                      <a:pt x="84562" y="17323"/>
                    </a:cubicBezTo>
                    <a:lnTo>
                      <a:pt x="84462" y="16972"/>
                    </a:lnTo>
                    <a:cubicBezTo>
                      <a:pt x="84311" y="16546"/>
                      <a:pt x="84161" y="16095"/>
                      <a:pt x="83986" y="15669"/>
                    </a:cubicBezTo>
                    <a:cubicBezTo>
                      <a:pt x="74086" y="13714"/>
                      <a:pt x="49449" y="8852"/>
                      <a:pt x="38196" y="6571"/>
                    </a:cubicBezTo>
                    <a:cubicBezTo>
                      <a:pt x="33031" y="5527"/>
                      <a:pt x="26550" y="5191"/>
                      <a:pt x="20380" y="5191"/>
                    </a:cubicBezTo>
                    <a:close/>
                    <a:moveTo>
                      <a:pt x="33870" y="12567"/>
                    </a:moveTo>
                    <a:cubicBezTo>
                      <a:pt x="21346" y="12567"/>
                      <a:pt x="7558" y="14328"/>
                      <a:pt x="702" y="15343"/>
                    </a:cubicBezTo>
                    <a:cubicBezTo>
                      <a:pt x="677" y="15419"/>
                      <a:pt x="652" y="15519"/>
                      <a:pt x="627" y="15619"/>
                    </a:cubicBezTo>
                    <a:cubicBezTo>
                      <a:pt x="627" y="15644"/>
                      <a:pt x="602" y="15669"/>
                      <a:pt x="602" y="15694"/>
                    </a:cubicBezTo>
                    <a:cubicBezTo>
                      <a:pt x="602" y="15744"/>
                      <a:pt x="577" y="15769"/>
                      <a:pt x="577" y="15820"/>
                    </a:cubicBezTo>
                    <a:cubicBezTo>
                      <a:pt x="577" y="15870"/>
                      <a:pt x="552" y="15895"/>
                      <a:pt x="552" y="15945"/>
                    </a:cubicBezTo>
                    <a:cubicBezTo>
                      <a:pt x="552" y="15970"/>
                      <a:pt x="552" y="15995"/>
                      <a:pt x="527" y="15995"/>
                    </a:cubicBezTo>
                    <a:cubicBezTo>
                      <a:pt x="527" y="16045"/>
                      <a:pt x="527" y="16095"/>
                      <a:pt x="501" y="16120"/>
                    </a:cubicBezTo>
                    <a:cubicBezTo>
                      <a:pt x="476" y="16221"/>
                      <a:pt x="476" y="16321"/>
                      <a:pt x="451" y="16396"/>
                    </a:cubicBezTo>
                    <a:lnTo>
                      <a:pt x="401" y="16571"/>
                    </a:lnTo>
                    <a:cubicBezTo>
                      <a:pt x="401" y="16672"/>
                      <a:pt x="376" y="16797"/>
                      <a:pt x="351" y="16897"/>
                    </a:cubicBezTo>
                    <a:cubicBezTo>
                      <a:pt x="351" y="16947"/>
                      <a:pt x="326" y="16998"/>
                      <a:pt x="326" y="17048"/>
                    </a:cubicBezTo>
                    <a:cubicBezTo>
                      <a:pt x="301" y="17173"/>
                      <a:pt x="276" y="17298"/>
                      <a:pt x="251" y="17424"/>
                    </a:cubicBezTo>
                    <a:cubicBezTo>
                      <a:pt x="251" y="17424"/>
                      <a:pt x="251" y="17449"/>
                      <a:pt x="251" y="17474"/>
                    </a:cubicBezTo>
                    <a:cubicBezTo>
                      <a:pt x="201" y="17724"/>
                      <a:pt x="176" y="17975"/>
                      <a:pt x="151" y="18251"/>
                    </a:cubicBezTo>
                    <a:cubicBezTo>
                      <a:pt x="126" y="18476"/>
                      <a:pt x="100" y="18677"/>
                      <a:pt x="75" y="18902"/>
                    </a:cubicBezTo>
                    <a:cubicBezTo>
                      <a:pt x="75" y="18927"/>
                      <a:pt x="75" y="18952"/>
                      <a:pt x="75" y="18977"/>
                    </a:cubicBezTo>
                    <a:cubicBezTo>
                      <a:pt x="50" y="19228"/>
                      <a:pt x="25" y="19504"/>
                      <a:pt x="25" y="19779"/>
                    </a:cubicBezTo>
                    <a:cubicBezTo>
                      <a:pt x="0" y="20206"/>
                      <a:pt x="0" y="20657"/>
                      <a:pt x="0" y="21108"/>
                    </a:cubicBezTo>
                    <a:cubicBezTo>
                      <a:pt x="0" y="21158"/>
                      <a:pt x="0" y="21233"/>
                      <a:pt x="0" y="21283"/>
                    </a:cubicBezTo>
                    <a:cubicBezTo>
                      <a:pt x="0" y="21333"/>
                      <a:pt x="0" y="21409"/>
                      <a:pt x="25" y="21459"/>
                    </a:cubicBezTo>
                    <a:cubicBezTo>
                      <a:pt x="25" y="21584"/>
                      <a:pt x="25" y="21709"/>
                      <a:pt x="25" y="21835"/>
                    </a:cubicBezTo>
                    <a:cubicBezTo>
                      <a:pt x="50" y="21960"/>
                      <a:pt x="50" y="22085"/>
                      <a:pt x="75" y="22211"/>
                    </a:cubicBezTo>
                    <a:cubicBezTo>
                      <a:pt x="75" y="22261"/>
                      <a:pt x="75" y="22336"/>
                      <a:pt x="75" y="22386"/>
                    </a:cubicBezTo>
                    <a:cubicBezTo>
                      <a:pt x="100" y="22461"/>
                      <a:pt x="100" y="22511"/>
                      <a:pt x="100" y="22587"/>
                    </a:cubicBezTo>
                    <a:cubicBezTo>
                      <a:pt x="126" y="22712"/>
                      <a:pt x="126" y="22837"/>
                      <a:pt x="151" y="22962"/>
                    </a:cubicBezTo>
                    <a:cubicBezTo>
                      <a:pt x="201" y="23238"/>
                      <a:pt x="226" y="23514"/>
                      <a:pt x="276" y="23790"/>
                    </a:cubicBezTo>
                    <a:cubicBezTo>
                      <a:pt x="3233" y="22962"/>
                      <a:pt x="7444" y="21784"/>
                      <a:pt x="11304" y="20732"/>
                    </a:cubicBezTo>
                    <a:lnTo>
                      <a:pt x="11329" y="20732"/>
                    </a:lnTo>
                    <a:cubicBezTo>
                      <a:pt x="13985" y="20030"/>
                      <a:pt x="16466" y="19353"/>
                      <a:pt x="18296" y="18927"/>
                    </a:cubicBezTo>
                    <a:cubicBezTo>
                      <a:pt x="22372" y="17936"/>
                      <a:pt x="32206" y="17001"/>
                      <a:pt x="41507" y="17001"/>
                    </a:cubicBezTo>
                    <a:cubicBezTo>
                      <a:pt x="47248" y="17001"/>
                      <a:pt x="52787" y="17357"/>
                      <a:pt x="56642" y="18276"/>
                    </a:cubicBezTo>
                    <a:cubicBezTo>
                      <a:pt x="62607" y="19704"/>
                      <a:pt x="73133" y="23439"/>
                      <a:pt x="80778" y="26296"/>
                    </a:cubicBezTo>
                    <a:cubicBezTo>
                      <a:pt x="82306" y="26872"/>
                      <a:pt x="83710" y="27399"/>
                      <a:pt x="84963" y="27875"/>
                    </a:cubicBezTo>
                    <a:cubicBezTo>
                      <a:pt x="85164" y="27374"/>
                      <a:pt x="85339" y="26822"/>
                      <a:pt x="85439" y="26246"/>
                    </a:cubicBezTo>
                    <a:cubicBezTo>
                      <a:pt x="85439" y="26221"/>
                      <a:pt x="85464" y="26196"/>
                      <a:pt x="85464" y="26170"/>
                    </a:cubicBezTo>
                    <a:cubicBezTo>
                      <a:pt x="85489" y="25995"/>
                      <a:pt x="85540" y="25795"/>
                      <a:pt x="85565" y="25594"/>
                    </a:cubicBezTo>
                    <a:cubicBezTo>
                      <a:pt x="82507" y="24316"/>
                      <a:pt x="76768" y="22010"/>
                      <a:pt x="69976" y="19654"/>
                    </a:cubicBezTo>
                    <a:cubicBezTo>
                      <a:pt x="63184" y="17323"/>
                      <a:pt x="55314" y="14967"/>
                      <a:pt x="47995" y="13614"/>
                    </a:cubicBezTo>
                    <a:cubicBezTo>
                      <a:pt x="43867" y="12859"/>
                      <a:pt x="38974" y="12567"/>
                      <a:pt x="33870" y="12567"/>
                    </a:cubicBezTo>
                    <a:close/>
                    <a:moveTo>
                      <a:pt x="41782" y="20140"/>
                    </a:moveTo>
                    <a:cubicBezTo>
                      <a:pt x="37443" y="20140"/>
                      <a:pt x="31572" y="20239"/>
                      <a:pt x="26968" y="20682"/>
                    </a:cubicBezTo>
                    <a:cubicBezTo>
                      <a:pt x="20602" y="21283"/>
                      <a:pt x="8020" y="25168"/>
                      <a:pt x="2381" y="26972"/>
                    </a:cubicBezTo>
                    <a:cubicBezTo>
                      <a:pt x="2030" y="27073"/>
                      <a:pt x="1730" y="27173"/>
                      <a:pt x="1454" y="27273"/>
                    </a:cubicBezTo>
                    <a:cubicBezTo>
                      <a:pt x="1504" y="27374"/>
                      <a:pt x="1529" y="27449"/>
                      <a:pt x="1579" y="27549"/>
                    </a:cubicBezTo>
                    <a:cubicBezTo>
                      <a:pt x="1629" y="27649"/>
                      <a:pt x="1679" y="27724"/>
                      <a:pt x="1730" y="27825"/>
                    </a:cubicBezTo>
                    <a:cubicBezTo>
                      <a:pt x="1780" y="27900"/>
                      <a:pt x="1830" y="28000"/>
                      <a:pt x="1880" y="28075"/>
                    </a:cubicBezTo>
                    <a:cubicBezTo>
                      <a:pt x="1930" y="28150"/>
                      <a:pt x="1980" y="28226"/>
                      <a:pt x="2030" y="28301"/>
                    </a:cubicBezTo>
                    <a:cubicBezTo>
                      <a:pt x="2030" y="28326"/>
                      <a:pt x="2055" y="28351"/>
                      <a:pt x="2055" y="28376"/>
                    </a:cubicBezTo>
                    <a:cubicBezTo>
                      <a:pt x="2080" y="28401"/>
                      <a:pt x="2080" y="28426"/>
                      <a:pt x="2105" y="28451"/>
                    </a:cubicBezTo>
                    <a:cubicBezTo>
                      <a:pt x="2105" y="28451"/>
                      <a:pt x="2131" y="28476"/>
                      <a:pt x="2131" y="28501"/>
                    </a:cubicBezTo>
                    <a:cubicBezTo>
                      <a:pt x="2181" y="28551"/>
                      <a:pt x="2206" y="28602"/>
                      <a:pt x="2231" y="28652"/>
                    </a:cubicBezTo>
                    <a:cubicBezTo>
                      <a:pt x="2306" y="28752"/>
                      <a:pt x="2356" y="28827"/>
                      <a:pt x="2431" y="28927"/>
                    </a:cubicBezTo>
                    <a:cubicBezTo>
                      <a:pt x="2506" y="29028"/>
                      <a:pt x="2557" y="29128"/>
                      <a:pt x="2632" y="29228"/>
                    </a:cubicBezTo>
                    <a:cubicBezTo>
                      <a:pt x="2782" y="29429"/>
                      <a:pt x="2958" y="29629"/>
                      <a:pt x="3108" y="29830"/>
                    </a:cubicBezTo>
                    <a:cubicBezTo>
                      <a:pt x="3208" y="29930"/>
                      <a:pt x="3283" y="30030"/>
                      <a:pt x="3359" y="30105"/>
                    </a:cubicBezTo>
                    <a:cubicBezTo>
                      <a:pt x="3484" y="30256"/>
                      <a:pt x="3609" y="30381"/>
                      <a:pt x="3735" y="30506"/>
                    </a:cubicBezTo>
                    <a:cubicBezTo>
                      <a:pt x="3885" y="30682"/>
                      <a:pt x="4060" y="30832"/>
                      <a:pt x="4236" y="31008"/>
                    </a:cubicBezTo>
                    <a:cubicBezTo>
                      <a:pt x="4411" y="31158"/>
                      <a:pt x="4612" y="31333"/>
                      <a:pt x="4787" y="31484"/>
                    </a:cubicBezTo>
                    <a:cubicBezTo>
                      <a:pt x="8897" y="29679"/>
                      <a:pt x="17319" y="25995"/>
                      <a:pt x="21354" y="24692"/>
                    </a:cubicBezTo>
                    <a:cubicBezTo>
                      <a:pt x="26817" y="22937"/>
                      <a:pt x="47820" y="20206"/>
                      <a:pt x="47820" y="20206"/>
                    </a:cubicBezTo>
                    <a:cubicBezTo>
                      <a:pt x="47820" y="20206"/>
                      <a:pt x="45307" y="20140"/>
                      <a:pt x="41782" y="20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1443;p59"/>
              <p:cNvSpPr/>
              <p:nvPr/>
            </p:nvSpPr>
            <p:spPr>
              <a:xfrm>
                <a:off x="2454400" y="1967500"/>
                <a:ext cx="932375" cy="468650"/>
              </a:xfrm>
              <a:custGeom>
                <a:avLst/>
                <a:gdLst/>
                <a:ahLst/>
                <a:cxnLst/>
                <a:rect l="l" t="t" r="r" b="b"/>
                <a:pathLst>
                  <a:path w="37295" h="18746" extrusionOk="0">
                    <a:moveTo>
                      <a:pt x="19580" y="1"/>
                    </a:moveTo>
                    <a:cubicBezTo>
                      <a:pt x="14973" y="1"/>
                      <a:pt x="14412" y="2505"/>
                      <a:pt x="14412" y="2505"/>
                    </a:cubicBezTo>
                    <a:cubicBezTo>
                      <a:pt x="14412" y="2505"/>
                      <a:pt x="13560" y="1978"/>
                      <a:pt x="11855" y="1627"/>
                    </a:cubicBezTo>
                    <a:cubicBezTo>
                      <a:pt x="11755" y="1602"/>
                      <a:pt x="11655" y="1577"/>
                      <a:pt x="11530" y="1577"/>
                    </a:cubicBezTo>
                    <a:cubicBezTo>
                      <a:pt x="11479" y="1552"/>
                      <a:pt x="11429" y="1552"/>
                      <a:pt x="11379" y="1527"/>
                    </a:cubicBezTo>
                    <a:cubicBezTo>
                      <a:pt x="11304" y="1527"/>
                      <a:pt x="11254" y="1527"/>
                      <a:pt x="11204" y="1502"/>
                    </a:cubicBezTo>
                    <a:lnTo>
                      <a:pt x="11078" y="1502"/>
                    </a:lnTo>
                    <a:cubicBezTo>
                      <a:pt x="11028" y="1477"/>
                      <a:pt x="11003" y="1477"/>
                      <a:pt x="10953" y="1477"/>
                    </a:cubicBezTo>
                    <a:cubicBezTo>
                      <a:pt x="10803" y="1452"/>
                      <a:pt x="10627" y="1427"/>
                      <a:pt x="10452" y="1402"/>
                    </a:cubicBezTo>
                    <a:cubicBezTo>
                      <a:pt x="10327" y="1402"/>
                      <a:pt x="10176" y="1377"/>
                      <a:pt x="10051" y="1377"/>
                    </a:cubicBezTo>
                    <a:cubicBezTo>
                      <a:pt x="9951" y="1377"/>
                      <a:pt x="9850" y="1352"/>
                      <a:pt x="9725" y="1352"/>
                    </a:cubicBezTo>
                    <a:cubicBezTo>
                      <a:pt x="9625" y="1352"/>
                      <a:pt x="9525" y="1352"/>
                      <a:pt x="9424" y="1327"/>
                    </a:cubicBezTo>
                    <a:lnTo>
                      <a:pt x="8221" y="1327"/>
                    </a:lnTo>
                    <a:cubicBezTo>
                      <a:pt x="7895" y="1352"/>
                      <a:pt x="7545" y="1352"/>
                      <a:pt x="7194" y="1402"/>
                    </a:cubicBezTo>
                    <a:cubicBezTo>
                      <a:pt x="6843" y="1427"/>
                      <a:pt x="6492" y="1452"/>
                      <a:pt x="6141" y="1502"/>
                    </a:cubicBezTo>
                    <a:cubicBezTo>
                      <a:pt x="6016" y="1527"/>
                      <a:pt x="5890" y="1527"/>
                      <a:pt x="5765" y="1552"/>
                    </a:cubicBezTo>
                    <a:cubicBezTo>
                      <a:pt x="5514" y="1602"/>
                      <a:pt x="5264" y="1627"/>
                      <a:pt x="4988" y="1678"/>
                    </a:cubicBezTo>
                    <a:cubicBezTo>
                      <a:pt x="4863" y="1703"/>
                      <a:pt x="4738" y="1728"/>
                      <a:pt x="4637" y="1753"/>
                    </a:cubicBezTo>
                    <a:cubicBezTo>
                      <a:pt x="4487" y="1778"/>
                      <a:pt x="4362" y="1803"/>
                      <a:pt x="4236" y="1828"/>
                    </a:cubicBezTo>
                    <a:cubicBezTo>
                      <a:pt x="4211" y="1853"/>
                      <a:pt x="4161" y="1853"/>
                      <a:pt x="4136" y="1853"/>
                    </a:cubicBezTo>
                    <a:cubicBezTo>
                      <a:pt x="3986" y="1878"/>
                      <a:pt x="3860" y="1928"/>
                      <a:pt x="3710" y="1953"/>
                    </a:cubicBezTo>
                    <a:cubicBezTo>
                      <a:pt x="3635" y="1978"/>
                      <a:pt x="3535" y="2003"/>
                      <a:pt x="3434" y="2028"/>
                    </a:cubicBezTo>
                    <a:cubicBezTo>
                      <a:pt x="3384" y="2053"/>
                      <a:pt x="3334" y="2079"/>
                      <a:pt x="3284" y="2079"/>
                    </a:cubicBezTo>
                    <a:cubicBezTo>
                      <a:pt x="3209" y="2104"/>
                      <a:pt x="3108" y="2154"/>
                      <a:pt x="3033" y="2179"/>
                    </a:cubicBezTo>
                    <a:cubicBezTo>
                      <a:pt x="2958" y="2204"/>
                      <a:pt x="2883" y="2229"/>
                      <a:pt x="2783" y="2254"/>
                    </a:cubicBezTo>
                    <a:cubicBezTo>
                      <a:pt x="2732" y="2279"/>
                      <a:pt x="2682" y="2304"/>
                      <a:pt x="2607" y="2329"/>
                    </a:cubicBezTo>
                    <a:cubicBezTo>
                      <a:pt x="2507" y="2379"/>
                      <a:pt x="2407" y="2429"/>
                      <a:pt x="2306" y="2480"/>
                    </a:cubicBezTo>
                    <a:lnTo>
                      <a:pt x="2281" y="2480"/>
                    </a:lnTo>
                    <a:cubicBezTo>
                      <a:pt x="2206" y="2530"/>
                      <a:pt x="2131" y="2580"/>
                      <a:pt x="2056" y="2630"/>
                    </a:cubicBezTo>
                    <a:lnTo>
                      <a:pt x="2031" y="2630"/>
                    </a:lnTo>
                    <a:cubicBezTo>
                      <a:pt x="1981" y="2655"/>
                      <a:pt x="1930" y="2680"/>
                      <a:pt x="1905" y="2705"/>
                    </a:cubicBezTo>
                    <a:cubicBezTo>
                      <a:pt x="1780" y="2780"/>
                      <a:pt x="1705" y="2830"/>
                      <a:pt x="1605" y="2906"/>
                    </a:cubicBezTo>
                    <a:cubicBezTo>
                      <a:pt x="1555" y="2931"/>
                      <a:pt x="1529" y="2956"/>
                      <a:pt x="1479" y="2981"/>
                    </a:cubicBezTo>
                    <a:cubicBezTo>
                      <a:pt x="1454" y="3006"/>
                      <a:pt x="1404" y="3056"/>
                      <a:pt x="1379" y="3081"/>
                    </a:cubicBezTo>
                    <a:cubicBezTo>
                      <a:pt x="1279" y="3156"/>
                      <a:pt x="1179" y="3231"/>
                      <a:pt x="1103" y="3307"/>
                    </a:cubicBezTo>
                    <a:cubicBezTo>
                      <a:pt x="1028" y="3407"/>
                      <a:pt x="953" y="3482"/>
                      <a:pt x="878" y="3557"/>
                    </a:cubicBezTo>
                    <a:cubicBezTo>
                      <a:pt x="853" y="3607"/>
                      <a:pt x="803" y="3657"/>
                      <a:pt x="778" y="3683"/>
                    </a:cubicBezTo>
                    <a:cubicBezTo>
                      <a:pt x="727" y="3758"/>
                      <a:pt x="702" y="3808"/>
                      <a:pt x="652" y="3858"/>
                    </a:cubicBezTo>
                    <a:cubicBezTo>
                      <a:pt x="627" y="3883"/>
                      <a:pt x="602" y="3933"/>
                      <a:pt x="577" y="3983"/>
                    </a:cubicBezTo>
                    <a:cubicBezTo>
                      <a:pt x="552" y="4033"/>
                      <a:pt x="502" y="4109"/>
                      <a:pt x="477" y="4184"/>
                    </a:cubicBezTo>
                    <a:cubicBezTo>
                      <a:pt x="427" y="4259"/>
                      <a:pt x="377" y="4334"/>
                      <a:pt x="352" y="4409"/>
                    </a:cubicBezTo>
                    <a:cubicBezTo>
                      <a:pt x="352" y="4409"/>
                      <a:pt x="352" y="4434"/>
                      <a:pt x="352" y="4434"/>
                    </a:cubicBezTo>
                    <a:cubicBezTo>
                      <a:pt x="301" y="4535"/>
                      <a:pt x="276" y="4610"/>
                      <a:pt x="251" y="4710"/>
                    </a:cubicBezTo>
                    <a:cubicBezTo>
                      <a:pt x="226" y="4760"/>
                      <a:pt x="201" y="4810"/>
                      <a:pt x="201" y="4860"/>
                    </a:cubicBezTo>
                    <a:cubicBezTo>
                      <a:pt x="126" y="5086"/>
                      <a:pt x="101" y="5337"/>
                      <a:pt x="76" y="5562"/>
                    </a:cubicBezTo>
                    <a:cubicBezTo>
                      <a:pt x="76" y="5587"/>
                      <a:pt x="76" y="5637"/>
                      <a:pt x="76" y="5662"/>
                    </a:cubicBezTo>
                    <a:cubicBezTo>
                      <a:pt x="1" y="6665"/>
                      <a:pt x="301" y="7617"/>
                      <a:pt x="577" y="8294"/>
                    </a:cubicBezTo>
                    <a:cubicBezTo>
                      <a:pt x="803" y="8871"/>
                      <a:pt x="1028" y="9246"/>
                      <a:pt x="1028" y="9246"/>
                    </a:cubicBezTo>
                    <a:lnTo>
                      <a:pt x="7018" y="10901"/>
                    </a:lnTo>
                    <a:lnTo>
                      <a:pt x="8196" y="11252"/>
                    </a:lnTo>
                    <a:lnTo>
                      <a:pt x="9951" y="11728"/>
                    </a:lnTo>
                    <a:lnTo>
                      <a:pt x="9976" y="11728"/>
                    </a:lnTo>
                    <a:cubicBezTo>
                      <a:pt x="9976" y="11728"/>
                      <a:pt x="10001" y="11753"/>
                      <a:pt x="10001" y="11753"/>
                    </a:cubicBezTo>
                    <a:lnTo>
                      <a:pt x="20352" y="14635"/>
                    </a:lnTo>
                    <a:lnTo>
                      <a:pt x="34738" y="18670"/>
                    </a:lnTo>
                    <a:lnTo>
                      <a:pt x="35064" y="18745"/>
                    </a:lnTo>
                    <a:cubicBezTo>
                      <a:pt x="35064" y="18745"/>
                      <a:pt x="35389" y="18470"/>
                      <a:pt x="35790" y="17993"/>
                    </a:cubicBezTo>
                    <a:cubicBezTo>
                      <a:pt x="36116" y="17592"/>
                      <a:pt x="36467" y="17091"/>
                      <a:pt x="36768" y="16490"/>
                    </a:cubicBezTo>
                    <a:cubicBezTo>
                      <a:pt x="36893" y="16214"/>
                      <a:pt x="36993" y="15938"/>
                      <a:pt x="37094" y="15663"/>
                    </a:cubicBezTo>
                    <a:cubicBezTo>
                      <a:pt x="37219" y="15186"/>
                      <a:pt x="37294" y="14660"/>
                      <a:pt x="37244" y="14159"/>
                    </a:cubicBezTo>
                    <a:cubicBezTo>
                      <a:pt x="37244" y="14084"/>
                      <a:pt x="37219" y="14033"/>
                      <a:pt x="37219" y="13983"/>
                    </a:cubicBezTo>
                    <a:cubicBezTo>
                      <a:pt x="37219" y="13933"/>
                      <a:pt x="37194" y="13858"/>
                      <a:pt x="37194" y="13808"/>
                    </a:cubicBezTo>
                    <a:cubicBezTo>
                      <a:pt x="37194" y="13808"/>
                      <a:pt x="37194" y="13783"/>
                      <a:pt x="37194" y="13783"/>
                    </a:cubicBezTo>
                    <a:cubicBezTo>
                      <a:pt x="37169" y="13733"/>
                      <a:pt x="37169" y="13683"/>
                      <a:pt x="37144" y="13632"/>
                    </a:cubicBezTo>
                    <a:cubicBezTo>
                      <a:pt x="37144" y="13632"/>
                      <a:pt x="37144" y="13607"/>
                      <a:pt x="37144" y="13607"/>
                    </a:cubicBezTo>
                    <a:lnTo>
                      <a:pt x="37144" y="13582"/>
                    </a:lnTo>
                    <a:cubicBezTo>
                      <a:pt x="37119" y="13507"/>
                      <a:pt x="37094" y="13457"/>
                      <a:pt x="37094" y="13407"/>
                    </a:cubicBezTo>
                    <a:cubicBezTo>
                      <a:pt x="37069" y="13332"/>
                      <a:pt x="37043" y="13257"/>
                      <a:pt x="37018" y="13206"/>
                    </a:cubicBezTo>
                    <a:cubicBezTo>
                      <a:pt x="36993" y="13131"/>
                      <a:pt x="36968" y="13081"/>
                      <a:pt x="36943" y="13031"/>
                    </a:cubicBezTo>
                    <a:cubicBezTo>
                      <a:pt x="36918" y="12981"/>
                      <a:pt x="36893" y="12931"/>
                      <a:pt x="36868" y="12881"/>
                    </a:cubicBezTo>
                    <a:cubicBezTo>
                      <a:pt x="36843" y="12805"/>
                      <a:pt x="36793" y="12730"/>
                      <a:pt x="36768" y="12680"/>
                    </a:cubicBezTo>
                    <a:cubicBezTo>
                      <a:pt x="36743" y="12630"/>
                      <a:pt x="36693" y="12580"/>
                      <a:pt x="36668" y="12530"/>
                    </a:cubicBezTo>
                    <a:cubicBezTo>
                      <a:pt x="36642" y="12480"/>
                      <a:pt x="36617" y="12455"/>
                      <a:pt x="36592" y="12429"/>
                    </a:cubicBezTo>
                    <a:cubicBezTo>
                      <a:pt x="36567" y="12404"/>
                      <a:pt x="36542" y="12354"/>
                      <a:pt x="36492" y="12304"/>
                    </a:cubicBezTo>
                    <a:cubicBezTo>
                      <a:pt x="36467" y="12254"/>
                      <a:pt x="36417" y="12204"/>
                      <a:pt x="36367" y="12154"/>
                    </a:cubicBezTo>
                    <a:cubicBezTo>
                      <a:pt x="36342" y="12104"/>
                      <a:pt x="36292" y="12054"/>
                      <a:pt x="36216" y="12003"/>
                    </a:cubicBezTo>
                    <a:cubicBezTo>
                      <a:pt x="36166" y="11953"/>
                      <a:pt x="36116" y="11903"/>
                      <a:pt x="36041" y="11853"/>
                    </a:cubicBezTo>
                    <a:cubicBezTo>
                      <a:pt x="36016" y="11828"/>
                      <a:pt x="36016" y="11803"/>
                      <a:pt x="35991" y="11803"/>
                    </a:cubicBezTo>
                    <a:cubicBezTo>
                      <a:pt x="35916" y="11753"/>
                      <a:pt x="35866" y="11703"/>
                      <a:pt x="35790" y="11678"/>
                    </a:cubicBezTo>
                    <a:cubicBezTo>
                      <a:pt x="35715" y="11602"/>
                      <a:pt x="35615" y="11552"/>
                      <a:pt x="35540" y="11502"/>
                    </a:cubicBezTo>
                    <a:cubicBezTo>
                      <a:pt x="35414" y="11427"/>
                      <a:pt x="35314" y="11377"/>
                      <a:pt x="35189" y="11302"/>
                    </a:cubicBezTo>
                    <a:cubicBezTo>
                      <a:pt x="35114" y="11277"/>
                      <a:pt x="35013" y="11226"/>
                      <a:pt x="34938" y="11176"/>
                    </a:cubicBezTo>
                    <a:cubicBezTo>
                      <a:pt x="34788" y="11126"/>
                      <a:pt x="34662" y="11076"/>
                      <a:pt x="34512" y="11026"/>
                    </a:cubicBezTo>
                    <a:cubicBezTo>
                      <a:pt x="34437" y="11001"/>
                      <a:pt x="34362" y="10976"/>
                      <a:pt x="34287" y="10951"/>
                    </a:cubicBezTo>
                    <a:cubicBezTo>
                      <a:pt x="34186" y="10901"/>
                      <a:pt x="34061" y="10876"/>
                      <a:pt x="33961" y="10850"/>
                    </a:cubicBezTo>
                    <a:cubicBezTo>
                      <a:pt x="33835" y="10825"/>
                      <a:pt x="33735" y="10800"/>
                      <a:pt x="33610" y="10775"/>
                    </a:cubicBezTo>
                    <a:cubicBezTo>
                      <a:pt x="33535" y="10750"/>
                      <a:pt x="33459" y="10725"/>
                      <a:pt x="33384" y="10725"/>
                    </a:cubicBezTo>
                    <a:cubicBezTo>
                      <a:pt x="33334" y="10700"/>
                      <a:pt x="33259" y="10700"/>
                      <a:pt x="33209" y="10675"/>
                    </a:cubicBezTo>
                    <a:cubicBezTo>
                      <a:pt x="33159" y="10675"/>
                      <a:pt x="33109" y="10650"/>
                      <a:pt x="33033" y="10650"/>
                    </a:cubicBezTo>
                    <a:cubicBezTo>
                      <a:pt x="32933" y="10625"/>
                      <a:pt x="32808" y="10600"/>
                      <a:pt x="32708" y="10600"/>
                    </a:cubicBezTo>
                    <a:cubicBezTo>
                      <a:pt x="32482" y="10575"/>
                      <a:pt x="32282" y="10550"/>
                      <a:pt x="32056" y="10525"/>
                    </a:cubicBezTo>
                    <a:cubicBezTo>
                      <a:pt x="32006" y="10525"/>
                      <a:pt x="31956" y="10525"/>
                      <a:pt x="31906" y="10500"/>
                    </a:cubicBezTo>
                    <a:lnTo>
                      <a:pt x="31680" y="10500"/>
                    </a:lnTo>
                    <a:cubicBezTo>
                      <a:pt x="31580" y="10500"/>
                      <a:pt x="31480" y="10475"/>
                      <a:pt x="31404" y="10475"/>
                    </a:cubicBezTo>
                    <a:lnTo>
                      <a:pt x="31053" y="10475"/>
                    </a:lnTo>
                    <a:cubicBezTo>
                      <a:pt x="30907" y="10471"/>
                      <a:pt x="30765" y="10469"/>
                      <a:pt x="30631" y="10469"/>
                    </a:cubicBezTo>
                    <a:cubicBezTo>
                      <a:pt x="29826" y="10469"/>
                      <a:pt x="29274" y="10525"/>
                      <a:pt x="29274" y="10525"/>
                    </a:cubicBezTo>
                    <a:cubicBezTo>
                      <a:pt x="29424" y="10424"/>
                      <a:pt x="29575" y="10324"/>
                      <a:pt x="29725" y="10224"/>
                    </a:cubicBezTo>
                    <a:cubicBezTo>
                      <a:pt x="29825" y="10149"/>
                      <a:pt x="29926" y="10074"/>
                      <a:pt x="30026" y="9998"/>
                    </a:cubicBezTo>
                    <a:cubicBezTo>
                      <a:pt x="30076" y="9973"/>
                      <a:pt x="30101" y="9923"/>
                      <a:pt x="30151" y="9873"/>
                    </a:cubicBezTo>
                    <a:cubicBezTo>
                      <a:pt x="30201" y="9848"/>
                      <a:pt x="30226" y="9798"/>
                      <a:pt x="30277" y="9773"/>
                    </a:cubicBezTo>
                    <a:cubicBezTo>
                      <a:pt x="30327" y="9723"/>
                      <a:pt x="30377" y="9647"/>
                      <a:pt x="30427" y="9597"/>
                    </a:cubicBezTo>
                    <a:cubicBezTo>
                      <a:pt x="30502" y="9522"/>
                      <a:pt x="30552" y="9447"/>
                      <a:pt x="30602" y="9372"/>
                    </a:cubicBezTo>
                    <a:cubicBezTo>
                      <a:pt x="30652" y="9297"/>
                      <a:pt x="30703" y="9221"/>
                      <a:pt x="30753" y="9146"/>
                    </a:cubicBezTo>
                    <a:lnTo>
                      <a:pt x="30803" y="9046"/>
                    </a:lnTo>
                    <a:cubicBezTo>
                      <a:pt x="30828" y="8996"/>
                      <a:pt x="30853" y="8946"/>
                      <a:pt x="30878" y="8896"/>
                    </a:cubicBezTo>
                    <a:cubicBezTo>
                      <a:pt x="30878" y="8871"/>
                      <a:pt x="30903" y="8845"/>
                      <a:pt x="30928" y="8795"/>
                    </a:cubicBezTo>
                    <a:cubicBezTo>
                      <a:pt x="30928" y="8770"/>
                      <a:pt x="30953" y="8720"/>
                      <a:pt x="30953" y="8695"/>
                    </a:cubicBezTo>
                    <a:cubicBezTo>
                      <a:pt x="30978" y="8595"/>
                      <a:pt x="31003" y="8520"/>
                      <a:pt x="31028" y="8419"/>
                    </a:cubicBezTo>
                    <a:cubicBezTo>
                      <a:pt x="31028" y="8419"/>
                      <a:pt x="31028" y="8394"/>
                      <a:pt x="31028" y="8394"/>
                    </a:cubicBezTo>
                    <a:cubicBezTo>
                      <a:pt x="31053" y="8319"/>
                      <a:pt x="31079" y="8244"/>
                      <a:pt x="31079" y="8144"/>
                    </a:cubicBezTo>
                    <a:lnTo>
                      <a:pt x="31079" y="8119"/>
                    </a:lnTo>
                    <a:cubicBezTo>
                      <a:pt x="31104" y="8018"/>
                      <a:pt x="31104" y="7943"/>
                      <a:pt x="31104" y="7843"/>
                    </a:cubicBezTo>
                    <a:cubicBezTo>
                      <a:pt x="31104" y="7768"/>
                      <a:pt x="31104" y="7668"/>
                      <a:pt x="31079" y="7592"/>
                    </a:cubicBezTo>
                    <a:cubicBezTo>
                      <a:pt x="31079" y="7492"/>
                      <a:pt x="31079" y="7417"/>
                      <a:pt x="31053" y="7342"/>
                    </a:cubicBezTo>
                    <a:cubicBezTo>
                      <a:pt x="31053" y="7292"/>
                      <a:pt x="31028" y="7241"/>
                      <a:pt x="31028" y="7191"/>
                    </a:cubicBezTo>
                    <a:cubicBezTo>
                      <a:pt x="31028" y="7166"/>
                      <a:pt x="31003" y="7116"/>
                      <a:pt x="31003" y="7066"/>
                    </a:cubicBezTo>
                    <a:cubicBezTo>
                      <a:pt x="31003" y="7066"/>
                      <a:pt x="31003" y="7066"/>
                      <a:pt x="31003" y="7041"/>
                    </a:cubicBezTo>
                    <a:cubicBezTo>
                      <a:pt x="30978" y="6966"/>
                      <a:pt x="30953" y="6891"/>
                      <a:pt x="30928" y="6815"/>
                    </a:cubicBezTo>
                    <a:cubicBezTo>
                      <a:pt x="30903" y="6715"/>
                      <a:pt x="30853" y="6640"/>
                      <a:pt x="30828" y="6565"/>
                    </a:cubicBezTo>
                    <a:cubicBezTo>
                      <a:pt x="30828" y="6565"/>
                      <a:pt x="30828" y="6540"/>
                      <a:pt x="30828" y="6540"/>
                    </a:cubicBezTo>
                    <a:cubicBezTo>
                      <a:pt x="30778" y="6439"/>
                      <a:pt x="30753" y="6364"/>
                      <a:pt x="30703" y="6289"/>
                    </a:cubicBezTo>
                    <a:cubicBezTo>
                      <a:pt x="30703" y="6239"/>
                      <a:pt x="30678" y="6214"/>
                      <a:pt x="30652" y="6164"/>
                    </a:cubicBezTo>
                    <a:lnTo>
                      <a:pt x="30602" y="6064"/>
                    </a:lnTo>
                    <a:cubicBezTo>
                      <a:pt x="30552" y="5963"/>
                      <a:pt x="30477" y="5863"/>
                      <a:pt x="30427" y="5738"/>
                    </a:cubicBezTo>
                    <a:cubicBezTo>
                      <a:pt x="30352" y="5637"/>
                      <a:pt x="30277" y="5537"/>
                      <a:pt x="30201" y="5412"/>
                    </a:cubicBezTo>
                    <a:cubicBezTo>
                      <a:pt x="30126" y="5337"/>
                      <a:pt x="30076" y="5236"/>
                      <a:pt x="30001" y="5136"/>
                    </a:cubicBezTo>
                    <a:cubicBezTo>
                      <a:pt x="29951" y="5061"/>
                      <a:pt x="29901" y="5011"/>
                      <a:pt x="29850" y="4936"/>
                    </a:cubicBezTo>
                    <a:cubicBezTo>
                      <a:pt x="29675" y="4735"/>
                      <a:pt x="29474" y="4510"/>
                      <a:pt x="29274" y="4309"/>
                    </a:cubicBezTo>
                    <a:cubicBezTo>
                      <a:pt x="29174" y="4209"/>
                      <a:pt x="29073" y="4084"/>
                      <a:pt x="28973" y="3983"/>
                    </a:cubicBezTo>
                    <a:cubicBezTo>
                      <a:pt x="28848" y="3883"/>
                      <a:pt x="28748" y="3783"/>
                      <a:pt x="28622" y="3683"/>
                    </a:cubicBezTo>
                    <a:cubicBezTo>
                      <a:pt x="28572" y="3632"/>
                      <a:pt x="28522" y="3582"/>
                      <a:pt x="28472" y="3532"/>
                    </a:cubicBezTo>
                    <a:cubicBezTo>
                      <a:pt x="28347" y="3432"/>
                      <a:pt x="28221" y="3332"/>
                      <a:pt x="28096" y="3231"/>
                    </a:cubicBezTo>
                    <a:cubicBezTo>
                      <a:pt x="28046" y="3181"/>
                      <a:pt x="27996" y="3131"/>
                      <a:pt x="27921" y="3106"/>
                    </a:cubicBezTo>
                    <a:cubicBezTo>
                      <a:pt x="27870" y="3056"/>
                      <a:pt x="27795" y="3006"/>
                      <a:pt x="27745" y="2956"/>
                    </a:cubicBezTo>
                    <a:cubicBezTo>
                      <a:pt x="27670" y="2906"/>
                      <a:pt x="27620" y="2855"/>
                      <a:pt x="27545" y="2805"/>
                    </a:cubicBezTo>
                    <a:cubicBezTo>
                      <a:pt x="27469" y="2755"/>
                      <a:pt x="27419" y="2730"/>
                      <a:pt x="27344" y="2680"/>
                    </a:cubicBezTo>
                    <a:cubicBezTo>
                      <a:pt x="27294" y="2630"/>
                      <a:pt x="27219" y="2580"/>
                      <a:pt x="27144" y="2530"/>
                    </a:cubicBezTo>
                    <a:cubicBezTo>
                      <a:pt x="27094" y="2480"/>
                      <a:pt x="27018" y="2454"/>
                      <a:pt x="26943" y="2404"/>
                    </a:cubicBezTo>
                    <a:cubicBezTo>
                      <a:pt x="26893" y="2354"/>
                      <a:pt x="26818" y="2304"/>
                      <a:pt x="26743" y="2279"/>
                    </a:cubicBezTo>
                    <a:cubicBezTo>
                      <a:pt x="26617" y="2179"/>
                      <a:pt x="26467" y="2104"/>
                      <a:pt x="26342" y="2003"/>
                    </a:cubicBezTo>
                    <a:cubicBezTo>
                      <a:pt x="26066" y="1853"/>
                      <a:pt x="25790" y="1678"/>
                      <a:pt x="25490" y="1527"/>
                    </a:cubicBezTo>
                    <a:cubicBezTo>
                      <a:pt x="25339" y="1452"/>
                      <a:pt x="25214" y="1402"/>
                      <a:pt x="25063" y="1327"/>
                    </a:cubicBezTo>
                    <a:cubicBezTo>
                      <a:pt x="24988" y="1277"/>
                      <a:pt x="24913" y="1251"/>
                      <a:pt x="24838" y="1226"/>
                    </a:cubicBezTo>
                    <a:cubicBezTo>
                      <a:pt x="24763" y="1176"/>
                      <a:pt x="24688" y="1151"/>
                      <a:pt x="24612" y="1126"/>
                    </a:cubicBezTo>
                    <a:cubicBezTo>
                      <a:pt x="24562" y="1076"/>
                      <a:pt x="24487" y="1051"/>
                      <a:pt x="24412" y="1026"/>
                    </a:cubicBezTo>
                    <a:cubicBezTo>
                      <a:pt x="24261" y="951"/>
                      <a:pt x="24111" y="901"/>
                      <a:pt x="23961" y="825"/>
                    </a:cubicBezTo>
                    <a:cubicBezTo>
                      <a:pt x="23885" y="800"/>
                      <a:pt x="23810" y="775"/>
                      <a:pt x="23735" y="750"/>
                    </a:cubicBezTo>
                    <a:cubicBezTo>
                      <a:pt x="23585" y="700"/>
                      <a:pt x="23434" y="650"/>
                      <a:pt x="23309" y="600"/>
                    </a:cubicBezTo>
                    <a:cubicBezTo>
                      <a:pt x="23159" y="550"/>
                      <a:pt x="23008" y="500"/>
                      <a:pt x="22858" y="449"/>
                    </a:cubicBezTo>
                    <a:cubicBezTo>
                      <a:pt x="22557" y="374"/>
                      <a:pt x="22281" y="299"/>
                      <a:pt x="21981" y="224"/>
                    </a:cubicBezTo>
                    <a:cubicBezTo>
                      <a:pt x="21830" y="199"/>
                      <a:pt x="21705" y="174"/>
                      <a:pt x="21555" y="149"/>
                    </a:cubicBezTo>
                    <a:cubicBezTo>
                      <a:pt x="21404" y="124"/>
                      <a:pt x="21279" y="99"/>
                      <a:pt x="21129" y="73"/>
                    </a:cubicBezTo>
                    <a:cubicBezTo>
                      <a:pt x="21003" y="73"/>
                      <a:pt x="20853" y="48"/>
                      <a:pt x="20728" y="48"/>
                    </a:cubicBezTo>
                    <a:cubicBezTo>
                      <a:pt x="20320" y="16"/>
                      <a:pt x="19938" y="1"/>
                      <a:pt x="195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1444;p59"/>
              <p:cNvSpPr/>
              <p:nvPr/>
            </p:nvSpPr>
            <p:spPr>
              <a:xfrm>
                <a:off x="2456275" y="1967500"/>
                <a:ext cx="929225" cy="353975"/>
              </a:xfrm>
              <a:custGeom>
                <a:avLst/>
                <a:gdLst/>
                <a:ahLst/>
                <a:cxnLst/>
                <a:rect l="l" t="t" r="r" b="b"/>
                <a:pathLst>
                  <a:path w="37169" h="14159" extrusionOk="0">
                    <a:moveTo>
                      <a:pt x="8146" y="1327"/>
                    </a:moveTo>
                    <a:cubicBezTo>
                      <a:pt x="7820" y="1352"/>
                      <a:pt x="7470" y="1352"/>
                      <a:pt x="7119" y="1402"/>
                    </a:cubicBezTo>
                    <a:cubicBezTo>
                      <a:pt x="6768" y="1427"/>
                      <a:pt x="6417" y="1452"/>
                      <a:pt x="6066" y="1502"/>
                    </a:cubicBezTo>
                    <a:cubicBezTo>
                      <a:pt x="5941" y="1527"/>
                      <a:pt x="5815" y="1527"/>
                      <a:pt x="5690" y="1552"/>
                    </a:cubicBezTo>
                    <a:cubicBezTo>
                      <a:pt x="5439" y="1602"/>
                      <a:pt x="5189" y="1627"/>
                      <a:pt x="4913" y="1678"/>
                    </a:cubicBezTo>
                    <a:cubicBezTo>
                      <a:pt x="4788" y="1703"/>
                      <a:pt x="4663" y="1728"/>
                      <a:pt x="4562" y="1753"/>
                    </a:cubicBezTo>
                    <a:cubicBezTo>
                      <a:pt x="4412" y="1778"/>
                      <a:pt x="4287" y="1803"/>
                      <a:pt x="4161" y="1828"/>
                    </a:cubicBezTo>
                    <a:cubicBezTo>
                      <a:pt x="4136" y="1853"/>
                      <a:pt x="4086" y="1853"/>
                      <a:pt x="4061" y="1853"/>
                    </a:cubicBezTo>
                    <a:cubicBezTo>
                      <a:pt x="3911" y="1878"/>
                      <a:pt x="3785" y="1928"/>
                      <a:pt x="3635" y="1953"/>
                    </a:cubicBezTo>
                    <a:cubicBezTo>
                      <a:pt x="3560" y="1978"/>
                      <a:pt x="3460" y="2003"/>
                      <a:pt x="3359" y="2028"/>
                    </a:cubicBezTo>
                    <a:cubicBezTo>
                      <a:pt x="3309" y="2053"/>
                      <a:pt x="3259" y="2079"/>
                      <a:pt x="3209" y="2079"/>
                    </a:cubicBezTo>
                    <a:cubicBezTo>
                      <a:pt x="3134" y="2104"/>
                      <a:pt x="3033" y="2154"/>
                      <a:pt x="2958" y="2179"/>
                    </a:cubicBezTo>
                    <a:cubicBezTo>
                      <a:pt x="2883" y="2204"/>
                      <a:pt x="2808" y="2229"/>
                      <a:pt x="2708" y="2254"/>
                    </a:cubicBezTo>
                    <a:cubicBezTo>
                      <a:pt x="2657" y="2279"/>
                      <a:pt x="2607" y="2304"/>
                      <a:pt x="2532" y="2329"/>
                    </a:cubicBezTo>
                    <a:cubicBezTo>
                      <a:pt x="2432" y="2379"/>
                      <a:pt x="2332" y="2429"/>
                      <a:pt x="2231" y="2480"/>
                    </a:cubicBezTo>
                    <a:lnTo>
                      <a:pt x="2206" y="2480"/>
                    </a:lnTo>
                    <a:cubicBezTo>
                      <a:pt x="2131" y="2530"/>
                      <a:pt x="2056" y="2580"/>
                      <a:pt x="1981" y="2630"/>
                    </a:cubicBezTo>
                    <a:lnTo>
                      <a:pt x="1956" y="2630"/>
                    </a:lnTo>
                    <a:cubicBezTo>
                      <a:pt x="1906" y="2655"/>
                      <a:pt x="1855" y="2680"/>
                      <a:pt x="1830" y="2705"/>
                    </a:cubicBezTo>
                    <a:cubicBezTo>
                      <a:pt x="1705" y="2780"/>
                      <a:pt x="1630" y="2830"/>
                      <a:pt x="1530" y="2906"/>
                    </a:cubicBezTo>
                    <a:cubicBezTo>
                      <a:pt x="1480" y="2931"/>
                      <a:pt x="1454" y="2956"/>
                      <a:pt x="1404" y="2981"/>
                    </a:cubicBezTo>
                    <a:cubicBezTo>
                      <a:pt x="1379" y="3006"/>
                      <a:pt x="1329" y="3056"/>
                      <a:pt x="1304" y="3081"/>
                    </a:cubicBezTo>
                    <a:cubicBezTo>
                      <a:pt x="1204" y="3156"/>
                      <a:pt x="1104" y="3231"/>
                      <a:pt x="1028" y="3307"/>
                    </a:cubicBezTo>
                    <a:cubicBezTo>
                      <a:pt x="953" y="3407"/>
                      <a:pt x="878" y="3482"/>
                      <a:pt x="803" y="3557"/>
                    </a:cubicBezTo>
                    <a:cubicBezTo>
                      <a:pt x="778" y="3607"/>
                      <a:pt x="728" y="3657"/>
                      <a:pt x="703" y="3683"/>
                    </a:cubicBezTo>
                    <a:cubicBezTo>
                      <a:pt x="652" y="3758"/>
                      <a:pt x="627" y="3808"/>
                      <a:pt x="577" y="3858"/>
                    </a:cubicBezTo>
                    <a:cubicBezTo>
                      <a:pt x="552" y="3883"/>
                      <a:pt x="527" y="3933"/>
                      <a:pt x="502" y="3983"/>
                    </a:cubicBezTo>
                    <a:cubicBezTo>
                      <a:pt x="477" y="4033"/>
                      <a:pt x="427" y="4109"/>
                      <a:pt x="402" y="4184"/>
                    </a:cubicBezTo>
                    <a:cubicBezTo>
                      <a:pt x="352" y="4259"/>
                      <a:pt x="302" y="4334"/>
                      <a:pt x="277" y="4409"/>
                    </a:cubicBezTo>
                    <a:cubicBezTo>
                      <a:pt x="277" y="4409"/>
                      <a:pt x="277" y="4434"/>
                      <a:pt x="277" y="4434"/>
                    </a:cubicBezTo>
                    <a:cubicBezTo>
                      <a:pt x="226" y="4535"/>
                      <a:pt x="201" y="4610"/>
                      <a:pt x="176" y="4710"/>
                    </a:cubicBezTo>
                    <a:cubicBezTo>
                      <a:pt x="151" y="4760"/>
                      <a:pt x="126" y="4810"/>
                      <a:pt x="126" y="4860"/>
                    </a:cubicBezTo>
                    <a:cubicBezTo>
                      <a:pt x="51" y="5086"/>
                      <a:pt x="26" y="5337"/>
                      <a:pt x="1" y="5562"/>
                    </a:cubicBezTo>
                    <a:cubicBezTo>
                      <a:pt x="1" y="5587"/>
                      <a:pt x="1" y="5637"/>
                      <a:pt x="1" y="5662"/>
                    </a:cubicBezTo>
                    <a:cubicBezTo>
                      <a:pt x="516" y="5805"/>
                      <a:pt x="1056" y="5871"/>
                      <a:pt x="1621" y="5871"/>
                    </a:cubicBezTo>
                    <a:cubicBezTo>
                      <a:pt x="1854" y="5871"/>
                      <a:pt x="2091" y="5860"/>
                      <a:pt x="2332" y="5838"/>
                    </a:cubicBezTo>
                    <a:cubicBezTo>
                      <a:pt x="2457" y="5813"/>
                      <a:pt x="2557" y="5813"/>
                      <a:pt x="2683" y="5788"/>
                    </a:cubicBezTo>
                    <a:cubicBezTo>
                      <a:pt x="4136" y="5612"/>
                      <a:pt x="5665" y="5061"/>
                      <a:pt x="7069" y="4409"/>
                    </a:cubicBezTo>
                    <a:cubicBezTo>
                      <a:pt x="8472" y="3758"/>
                      <a:pt x="9750" y="2981"/>
                      <a:pt x="10753" y="2329"/>
                    </a:cubicBezTo>
                    <a:cubicBezTo>
                      <a:pt x="11154" y="2079"/>
                      <a:pt x="11505" y="1828"/>
                      <a:pt x="11780" y="1627"/>
                    </a:cubicBezTo>
                    <a:cubicBezTo>
                      <a:pt x="11680" y="1602"/>
                      <a:pt x="11580" y="1577"/>
                      <a:pt x="11455" y="1577"/>
                    </a:cubicBezTo>
                    <a:cubicBezTo>
                      <a:pt x="11404" y="1552"/>
                      <a:pt x="11354" y="1552"/>
                      <a:pt x="11304" y="1527"/>
                    </a:cubicBezTo>
                    <a:cubicBezTo>
                      <a:pt x="11229" y="1527"/>
                      <a:pt x="11179" y="1527"/>
                      <a:pt x="11129" y="1502"/>
                    </a:cubicBezTo>
                    <a:lnTo>
                      <a:pt x="11003" y="1502"/>
                    </a:lnTo>
                    <a:cubicBezTo>
                      <a:pt x="10953" y="1477"/>
                      <a:pt x="10928" y="1477"/>
                      <a:pt x="10878" y="1477"/>
                    </a:cubicBezTo>
                    <a:cubicBezTo>
                      <a:pt x="10728" y="1452"/>
                      <a:pt x="10552" y="1427"/>
                      <a:pt x="10377" y="1402"/>
                    </a:cubicBezTo>
                    <a:cubicBezTo>
                      <a:pt x="10252" y="1402"/>
                      <a:pt x="10101" y="1377"/>
                      <a:pt x="9976" y="1377"/>
                    </a:cubicBezTo>
                    <a:cubicBezTo>
                      <a:pt x="9876" y="1377"/>
                      <a:pt x="9775" y="1352"/>
                      <a:pt x="9650" y="1352"/>
                    </a:cubicBezTo>
                    <a:cubicBezTo>
                      <a:pt x="9550" y="1352"/>
                      <a:pt x="9450" y="1352"/>
                      <a:pt x="9349" y="1327"/>
                    </a:cubicBezTo>
                    <a:close/>
                    <a:moveTo>
                      <a:pt x="19505" y="1"/>
                    </a:moveTo>
                    <a:cubicBezTo>
                      <a:pt x="14898" y="1"/>
                      <a:pt x="14337" y="2505"/>
                      <a:pt x="14337" y="2505"/>
                    </a:cubicBezTo>
                    <a:cubicBezTo>
                      <a:pt x="15053" y="4498"/>
                      <a:pt x="17008" y="4875"/>
                      <a:pt x="18386" y="4875"/>
                    </a:cubicBezTo>
                    <a:cubicBezTo>
                      <a:pt x="19225" y="4875"/>
                      <a:pt x="19850" y="4735"/>
                      <a:pt x="19851" y="4735"/>
                    </a:cubicBezTo>
                    <a:lnTo>
                      <a:pt x="19851" y="4735"/>
                    </a:lnTo>
                    <a:cubicBezTo>
                      <a:pt x="19850" y="4735"/>
                      <a:pt x="17520" y="6339"/>
                      <a:pt x="19525" y="8344"/>
                    </a:cubicBezTo>
                    <a:cubicBezTo>
                      <a:pt x="20552" y="9372"/>
                      <a:pt x="23034" y="9923"/>
                      <a:pt x="25239" y="10199"/>
                    </a:cubicBezTo>
                    <a:cubicBezTo>
                      <a:pt x="26818" y="10399"/>
                      <a:pt x="28247" y="10475"/>
                      <a:pt x="28873" y="10500"/>
                    </a:cubicBezTo>
                    <a:cubicBezTo>
                      <a:pt x="29074" y="10525"/>
                      <a:pt x="29199" y="10525"/>
                      <a:pt x="29199" y="10525"/>
                    </a:cubicBezTo>
                    <a:cubicBezTo>
                      <a:pt x="29349" y="10424"/>
                      <a:pt x="29500" y="10324"/>
                      <a:pt x="29650" y="10224"/>
                    </a:cubicBezTo>
                    <a:cubicBezTo>
                      <a:pt x="29750" y="10149"/>
                      <a:pt x="29851" y="10074"/>
                      <a:pt x="29951" y="9998"/>
                    </a:cubicBezTo>
                    <a:cubicBezTo>
                      <a:pt x="30001" y="9973"/>
                      <a:pt x="30026" y="9923"/>
                      <a:pt x="30076" y="9873"/>
                    </a:cubicBezTo>
                    <a:cubicBezTo>
                      <a:pt x="30126" y="9848"/>
                      <a:pt x="30151" y="9798"/>
                      <a:pt x="30202" y="9773"/>
                    </a:cubicBezTo>
                    <a:cubicBezTo>
                      <a:pt x="30252" y="9723"/>
                      <a:pt x="30302" y="9647"/>
                      <a:pt x="30352" y="9597"/>
                    </a:cubicBezTo>
                    <a:cubicBezTo>
                      <a:pt x="30427" y="9522"/>
                      <a:pt x="30477" y="9447"/>
                      <a:pt x="30527" y="9372"/>
                    </a:cubicBezTo>
                    <a:cubicBezTo>
                      <a:pt x="30577" y="9297"/>
                      <a:pt x="30628" y="9221"/>
                      <a:pt x="30678" y="9146"/>
                    </a:cubicBezTo>
                    <a:lnTo>
                      <a:pt x="30728" y="9046"/>
                    </a:lnTo>
                    <a:cubicBezTo>
                      <a:pt x="30753" y="8996"/>
                      <a:pt x="30778" y="8946"/>
                      <a:pt x="30803" y="8896"/>
                    </a:cubicBezTo>
                    <a:cubicBezTo>
                      <a:pt x="30803" y="8871"/>
                      <a:pt x="30828" y="8845"/>
                      <a:pt x="30853" y="8795"/>
                    </a:cubicBezTo>
                    <a:cubicBezTo>
                      <a:pt x="30853" y="8770"/>
                      <a:pt x="30878" y="8720"/>
                      <a:pt x="30878" y="8695"/>
                    </a:cubicBezTo>
                    <a:cubicBezTo>
                      <a:pt x="30903" y="8595"/>
                      <a:pt x="30928" y="8520"/>
                      <a:pt x="30953" y="8419"/>
                    </a:cubicBezTo>
                    <a:cubicBezTo>
                      <a:pt x="30953" y="8419"/>
                      <a:pt x="30953" y="8394"/>
                      <a:pt x="30953" y="8394"/>
                    </a:cubicBezTo>
                    <a:cubicBezTo>
                      <a:pt x="30978" y="8319"/>
                      <a:pt x="31004" y="8244"/>
                      <a:pt x="31004" y="8144"/>
                    </a:cubicBezTo>
                    <a:lnTo>
                      <a:pt x="31004" y="8119"/>
                    </a:lnTo>
                    <a:cubicBezTo>
                      <a:pt x="31029" y="8018"/>
                      <a:pt x="31029" y="7943"/>
                      <a:pt x="31029" y="7843"/>
                    </a:cubicBezTo>
                    <a:cubicBezTo>
                      <a:pt x="31029" y="7768"/>
                      <a:pt x="31029" y="7668"/>
                      <a:pt x="31004" y="7592"/>
                    </a:cubicBezTo>
                    <a:cubicBezTo>
                      <a:pt x="31004" y="7492"/>
                      <a:pt x="31004" y="7417"/>
                      <a:pt x="30978" y="7342"/>
                    </a:cubicBezTo>
                    <a:cubicBezTo>
                      <a:pt x="30978" y="7292"/>
                      <a:pt x="30953" y="7241"/>
                      <a:pt x="30953" y="7191"/>
                    </a:cubicBezTo>
                    <a:cubicBezTo>
                      <a:pt x="30953" y="7166"/>
                      <a:pt x="30928" y="7116"/>
                      <a:pt x="30928" y="7066"/>
                    </a:cubicBezTo>
                    <a:cubicBezTo>
                      <a:pt x="30928" y="7066"/>
                      <a:pt x="30928" y="7066"/>
                      <a:pt x="30928" y="7041"/>
                    </a:cubicBezTo>
                    <a:cubicBezTo>
                      <a:pt x="30903" y="6966"/>
                      <a:pt x="30878" y="6891"/>
                      <a:pt x="30853" y="6815"/>
                    </a:cubicBezTo>
                    <a:cubicBezTo>
                      <a:pt x="30828" y="6715"/>
                      <a:pt x="30778" y="6640"/>
                      <a:pt x="30753" y="6565"/>
                    </a:cubicBezTo>
                    <a:cubicBezTo>
                      <a:pt x="30753" y="6565"/>
                      <a:pt x="30753" y="6540"/>
                      <a:pt x="30753" y="6540"/>
                    </a:cubicBezTo>
                    <a:cubicBezTo>
                      <a:pt x="30703" y="6439"/>
                      <a:pt x="30678" y="6364"/>
                      <a:pt x="30628" y="6289"/>
                    </a:cubicBezTo>
                    <a:cubicBezTo>
                      <a:pt x="30628" y="6239"/>
                      <a:pt x="30603" y="6214"/>
                      <a:pt x="30577" y="6164"/>
                    </a:cubicBezTo>
                    <a:lnTo>
                      <a:pt x="30527" y="6064"/>
                    </a:lnTo>
                    <a:cubicBezTo>
                      <a:pt x="30477" y="5963"/>
                      <a:pt x="30402" y="5863"/>
                      <a:pt x="30352" y="5738"/>
                    </a:cubicBezTo>
                    <a:cubicBezTo>
                      <a:pt x="30277" y="5637"/>
                      <a:pt x="30202" y="5537"/>
                      <a:pt x="30126" y="5412"/>
                    </a:cubicBezTo>
                    <a:cubicBezTo>
                      <a:pt x="30051" y="5337"/>
                      <a:pt x="30001" y="5236"/>
                      <a:pt x="29926" y="5136"/>
                    </a:cubicBezTo>
                    <a:cubicBezTo>
                      <a:pt x="29876" y="5061"/>
                      <a:pt x="29826" y="5011"/>
                      <a:pt x="29775" y="4936"/>
                    </a:cubicBezTo>
                    <a:cubicBezTo>
                      <a:pt x="29600" y="4735"/>
                      <a:pt x="29399" y="4510"/>
                      <a:pt x="29199" y="4309"/>
                    </a:cubicBezTo>
                    <a:cubicBezTo>
                      <a:pt x="29099" y="4209"/>
                      <a:pt x="28998" y="4084"/>
                      <a:pt x="28898" y="3983"/>
                    </a:cubicBezTo>
                    <a:cubicBezTo>
                      <a:pt x="28773" y="3883"/>
                      <a:pt x="28673" y="3783"/>
                      <a:pt x="28547" y="3683"/>
                    </a:cubicBezTo>
                    <a:cubicBezTo>
                      <a:pt x="28497" y="3632"/>
                      <a:pt x="28447" y="3582"/>
                      <a:pt x="28397" y="3532"/>
                    </a:cubicBezTo>
                    <a:cubicBezTo>
                      <a:pt x="28272" y="3432"/>
                      <a:pt x="28146" y="3332"/>
                      <a:pt x="28021" y="3231"/>
                    </a:cubicBezTo>
                    <a:cubicBezTo>
                      <a:pt x="27971" y="3181"/>
                      <a:pt x="27921" y="3131"/>
                      <a:pt x="27846" y="3106"/>
                    </a:cubicBezTo>
                    <a:cubicBezTo>
                      <a:pt x="27795" y="3056"/>
                      <a:pt x="27720" y="3006"/>
                      <a:pt x="27670" y="2956"/>
                    </a:cubicBezTo>
                    <a:cubicBezTo>
                      <a:pt x="27595" y="2906"/>
                      <a:pt x="27545" y="2855"/>
                      <a:pt x="27470" y="2805"/>
                    </a:cubicBezTo>
                    <a:cubicBezTo>
                      <a:pt x="27394" y="2755"/>
                      <a:pt x="27344" y="2730"/>
                      <a:pt x="27269" y="2680"/>
                    </a:cubicBezTo>
                    <a:cubicBezTo>
                      <a:pt x="27219" y="2630"/>
                      <a:pt x="27144" y="2580"/>
                      <a:pt x="27069" y="2530"/>
                    </a:cubicBezTo>
                    <a:cubicBezTo>
                      <a:pt x="27019" y="2480"/>
                      <a:pt x="26943" y="2454"/>
                      <a:pt x="26868" y="2404"/>
                    </a:cubicBezTo>
                    <a:cubicBezTo>
                      <a:pt x="26818" y="2354"/>
                      <a:pt x="26743" y="2304"/>
                      <a:pt x="26668" y="2279"/>
                    </a:cubicBezTo>
                    <a:cubicBezTo>
                      <a:pt x="26542" y="2179"/>
                      <a:pt x="26392" y="2104"/>
                      <a:pt x="26267" y="2003"/>
                    </a:cubicBezTo>
                    <a:cubicBezTo>
                      <a:pt x="25991" y="1853"/>
                      <a:pt x="25715" y="1678"/>
                      <a:pt x="25415" y="1527"/>
                    </a:cubicBezTo>
                    <a:cubicBezTo>
                      <a:pt x="25264" y="1452"/>
                      <a:pt x="25139" y="1377"/>
                      <a:pt x="24988" y="1327"/>
                    </a:cubicBezTo>
                    <a:cubicBezTo>
                      <a:pt x="24913" y="1277"/>
                      <a:pt x="24838" y="1251"/>
                      <a:pt x="24763" y="1226"/>
                    </a:cubicBezTo>
                    <a:cubicBezTo>
                      <a:pt x="24688" y="1176"/>
                      <a:pt x="24613" y="1151"/>
                      <a:pt x="24537" y="1126"/>
                    </a:cubicBezTo>
                    <a:cubicBezTo>
                      <a:pt x="24487" y="1076"/>
                      <a:pt x="24412" y="1051"/>
                      <a:pt x="24337" y="1026"/>
                    </a:cubicBezTo>
                    <a:cubicBezTo>
                      <a:pt x="24186" y="951"/>
                      <a:pt x="24036" y="901"/>
                      <a:pt x="23886" y="825"/>
                    </a:cubicBezTo>
                    <a:cubicBezTo>
                      <a:pt x="23810" y="800"/>
                      <a:pt x="23735" y="775"/>
                      <a:pt x="23660" y="750"/>
                    </a:cubicBezTo>
                    <a:cubicBezTo>
                      <a:pt x="23510" y="700"/>
                      <a:pt x="23384" y="650"/>
                      <a:pt x="23234" y="600"/>
                    </a:cubicBezTo>
                    <a:cubicBezTo>
                      <a:pt x="23084" y="550"/>
                      <a:pt x="22933" y="500"/>
                      <a:pt x="22783" y="449"/>
                    </a:cubicBezTo>
                    <a:cubicBezTo>
                      <a:pt x="22482" y="374"/>
                      <a:pt x="22206" y="299"/>
                      <a:pt x="21906" y="224"/>
                    </a:cubicBezTo>
                    <a:cubicBezTo>
                      <a:pt x="21755" y="199"/>
                      <a:pt x="21630" y="174"/>
                      <a:pt x="21480" y="149"/>
                    </a:cubicBezTo>
                    <a:cubicBezTo>
                      <a:pt x="21329" y="124"/>
                      <a:pt x="21204" y="99"/>
                      <a:pt x="21054" y="73"/>
                    </a:cubicBezTo>
                    <a:cubicBezTo>
                      <a:pt x="20928" y="73"/>
                      <a:pt x="20778" y="48"/>
                      <a:pt x="20653" y="48"/>
                    </a:cubicBezTo>
                    <a:cubicBezTo>
                      <a:pt x="20245" y="16"/>
                      <a:pt x="19863" y="1"/>
                      <a:pt x="19505" y="1"/>
                    </a:cubicBezTo>
                    <a:close/>
                    <a:moveTo>
                      <a:pt x="30556" y="10469"/>
                    </a:moveTo>
                    <a:cubicBezTo>
                      <a:pt x="29751" y="10469"/>
                      <a:pt x="29199" y="10525"/>
                      <a:pt x="29199" y="10525"/>
                    </a:cubicBezTo>
                    <a:cubicBezTo>
                      <a:pt x="25916" y="13457"/>
                      <a:pt x="32658" y="14059"/>
                      <a:pt x="37169" y="14159"/>
                    </a:cubicBezTo>
                    <a:cubicBezTo>
                      <a:pt x="37169" y="14084"/>
                      <a:pt x="37144" y="14033"/>
                      <a:pt x="37144" y="13983"/>
                    </a:cubicBezTo>
                    <a:cubicBezTo>
                      <a:pt x="37144" y="13933"/>
                      <a:pt x="37119" y="13858"/>
                      <a:pt x="37119" y="13808"/>
                    </a:cubicBezTo>
                    <a:cubicBezTo>
                      <a:pt x="37119" y="13808"/>
                      <a:pt x="37119" y="13783"/>
                      <a:pt x="37119" y="13783"/>
                    </a:cubicBezTo>
                    <a:cubicBezTo>
                      <a:pt x="37094" y="13733"/>
                      <a:pt x="37094" y="13683"/>
                      <a:pt x="37069" y="13632"/>
                    </a:cubicBezTo>
                    <a:cubicBezTo>
                      <a:pt x="37069" y="13632"/>
                      <a:pt x="37069" y="13607"/>
                      <a:pt x="37069" y="13607"/>
                    </a:cubicBezTo>
                    <a:lnTo>
                      <a:pt x="37069" y="13582"/>
                    </a:lnTo>
                    <a:cubicBezTo>
                      <a:pt x="37044" y="13507"/>
                      <a:pt x="37019" y="13457"/>
                      <a:pt x="37019" y="13407"/>
                    </a:cubicBezTo>
                    <a:cubicBezTo>
                      <a:pt x="36994" y="13332"/>
                      <a:pt x="36968" y="13257"/>
                      <a:pt x="36943" y="13206"/>
                    </a:cubicBezTo>
                    <a:cubicBezTo>
                      <a:pt x="36918" y="13131"/>
                      <a:pt x="36893" y="13081"/>
                      <a:pt x="36868" y="13031"/>
                    </a:cubicBezTo>
                    <a:cubicBezTo>
                      <a:pt x="36843" y="12981"/>
                      <a:pt x="36818" y="12931"/>
                      <a:pt x="36793" y="12881"/>
                    </a:cubicBezTo>
                    <a:cubicBezTo>
                      <a:pt x="36768" y="12805"/>
                      <a:pt x="36718" y="12730"/>
                      <a:pt x="36693" y="12680"/>
                    </a:cubicBezTo>
                    <a:cubicBezTo>
                      <a:pt x="36668" y="12630"/>
                      <a:pt x="36618" y="12580"/>
                      <a:pt x="36593" y="12530"/>
                    </a:cubicBezTo>
                    <a:cubicBezTo>
                      <a:pt x="36567" y="12480"/>
                      <a:pt x="36542" y="12455"/>
                      <a:pt x="36517" y="12429"/>
                    </a:cubicBezTo>
                    <a:cubicBezTo>
                      <a:pt x="36492" y="12404"/>
                      <a:pt x="36467" y="12354"/>
                      <a:pt x="36417" y="12304"/>
                    </a:cubicBezTo>
                    <a:cubicBezTo>
                      <a:pt x="36392" y="12254"/>
                      <a:pt x="36342" y="12204"/>
                      <a:pt x="36292" y="12154"/>
                    </a:cubicBezTo>
                    <a:cubicBezTo>
                      <a:pt x="36267" y="12104"/>
                      <a:pt x="36217" y="12054"/>
                      <a:pt x="36141" y="12003"/>
                    </a:cubicBezTo>
                    <a:cubicBezTo>
                      <a:pt x="36091" y="11953"/>
                      <a:pt x="36041" y="11903"/>
                      <a:pt x="35966" y="11853"/>
                    </a:cubicBezTo>
                    <a:cubicBezTo>
                      <a:pt x="35941" y="11828"/>
                      <a:pt x="35941" y="11803"/>
                      <a:pt x="35916" y="11803"/>
                    </a:cubicBezTo>
                    <a:cubicBezTo>
                      <a:pt x="35841" y="11753"/>
                      <a:pt x="35791" y="11703"/>
                      <a:pt x="35715" y="11678"/>
                    </a:cubicBezTo>
                    <a:cubicBezTo>
                      <a:pt x="35640" y="11602"/>
                      <a:pt x="35540" y="11552"/>
                      <a:pt x="35465" y="11502"/>
                    </a:cubicBezTo>
                    <a:cubicBezTo>
                      <a:pt x="35339" y="11427"/>
                      <a:pt x="35239" y="11377"/>
                      <a:pt x="35114" y="11302"/>
                    </a:cubicBezTo>
                    <a:cubicBezTo>
                      <a:pt x="35039" y="11277"/>
                      <a:pt x="34938" y="11226"/>
                      <a:pt x="34863" y="11176"/>
                    </a:cubicBezTo>
                    <a:cubicBezTo>
                      <a:pt x="34713" y="11126"/>
                      <a:pt x="34587" y="11076"/>
                      <a:pt x="34437" y="11026"/>
                    </a:cubicBezTo>
                    <a:cubicBezTo>
                      <a:pt x="34362" y="11001"/>
                      <a:pt x="34287" y="10976"/>
                      <a:pt x="34212" y="10951"/>
                    </a:cubicBezTo>
                    <a:cubicBezTo>
                      <a:pt x="34111" y="10901"/>
                      <a:pt x="33986" y="10876"/>
                      <a:pt x="33886" y="10850"/>
                    </a:cubicBezTo>
                    <a:cubicBezTo>
                      <a:pt x="33760" y="10825"/>
                      <a:pt x="33660" y="10800"/>
                      <a:pt x="33535" y="10775"/>
                    </a:cubicBezTo>
                    <a:cubicBezTo>
                      <a:pt x="33460" y="10750"/>
                      <a:pt x="33384" y="10725"/>
                      <a:pt x="33309" y="10725"/>
                    </a:cubicBezTo>
                    <a:cubicBezTo>
                      <a:pt x="33259" y="10700"/>
                      <a:pt x="33184" y="10700"/>
                      <a:pt x="33134" y="10675"/>
                    </a:cubicBezTo>
                    <a:cubicBezTo>
                      <a:pt x="33084" y="10675"/>
                      <a:pt x="33034" y="10650"/>
                      <a:pt x="32958" y="10650"/>
                    </a:cubicBezTo>
                    <a:cubicBezTo>
                      <a:pt x="32858" y="10625"/>
                      <a:pt x="32733" y="10600"/>
                      <a:pt x="32633" y="10600"/>
                    </a:cubicBezTo>
                    <a:cubicBezTo>
                      <a:pt x="32407" y="10575"/>
                      <a:pt x="32207" y="10550"/>
                      <a:pt x="31981" y="10525"/>
                    </a:cubicBezTo>
                    <a:cubicBezTo>
                      <a:pt x="31931" y="10525"/>
                      <a:pt x="31881" y="10525"/>
                      <a:pt x="31831" y="10500"/>
                    </a:cubicBezTo>
                    <a:lnTo>
                      <a:pt x="31605" y="10500"/>
                    </a:lnTo>
                    <a:cubicBezTo>
                      <a:pt x="31505" y="10500"/>
                      <a:pt x="31405" y="10475"/>
                      <a:pt x="31329" y="10475"/>
                    </a:cubicBezTo>
                    <a:lnTo>
                      <a:pt x="30978" y="10475"/>
                    </a:lnTo>
                    <a:cubicBezTo>
                      <a:pt x="30832" y="10471"/>
                      <a:pt x="30690" y="10469"/>
                      <a:pt x="30556" y="104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1445;p59"/>
              <p:cNvSpPr/>
              <p:nvPr/>
            </p:nvSpPr>
            <p:spPr>
              <a:xfrm>
                <a:off x="4374850" y="2216025"/>
                <a:ext cx="37782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15113" h="10278" extrusionOk="0">
                    <a:moveTo>
                      <a:pt x="6936" y="0"/>
                    </a:moveTo>
                    <a:cubicBezTo>
                      <a:pt x="5692" y="0"/>
                      <a:pt x="4678" y="976"/>
                      <a:pt x="3459" y="2363"/>
                    </a:cubicBezTo>
                    <a:cubicBezTo>
                      <a:pt x="2156" y="3817"/>
                      <a:pt x="0" y="10082"/>
                      <a:pt x="0" y="10082"/>
                    </a:cubicBezTo>
                    <a:cubicBezTo>
                      <a:pt x="438" y="10219"/>
                      <a:pt x="1049" y="10278"/>
                      <a:pt x="1776" y="10278"/>
                    </a:cubicBezTo>
                    <a:cubicBezTo>
                      <a:pt x="6248" y="10278"/>
                      <a:pt x="15113" y="8052"/>
                      <a:pt x="15113" y="8052"/>
                    </a:cubicBezTo>
                    <a:cubicBezTo>
                      <a:pt x="15113" y="8052"/>
                      <a:pt x="12882" y="4143"/>
                      <a:pt x="11278" y="2639"/>
                    </a:cubicBezTo>
                    <a:cubicBezTo>
                      <a:pt x="9699" y="1135"/>
                      <a:pt x="8471" y="107"/>
                      <a:pt x="7118" y="7"/>
                    </a:cubicBezTo>
                    <a:cubicBezTo>
                      <a:pt x="7057" y="3"/>
                      <a:pt x="6996" y="0"/>
                      <a:pt x="69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1446;p59"/>
              <p:cNvSpPr/>
              <p:nvPr/>
            </p:nvSpPr>
            <p:spPr>
              <a:xfrm>
                <a:off x="4428725" y="2215950"/>
                <a:ext cx="323950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12958" h="10261" extrusionOk="0">
                    <a:moveTo>
                      <a:pt x="4782" y="0"/>
                    </a:moveTo>
                    <a:cubicBezTo>
                      <a:pt x="4618" y="0"/>
                      <a:pt x="4458" y="24"/>
                      <a:pt x="4311" y="60"/>
                    </a:cubicBezTo>
                    <a:cubicBezTo>
                      <a:pt x="4336" y="612"/>
                      <a:pt x="4361" y="1213"/>
                      <a:pt x="4311" y="1790"/>
                    </a:cubicBezTo>
                    <a:cubicBezTo>
                      <a:pt x="4211" y="3268"/>
                      <a:pt x="4361" y="4396"/>
                      <a:pt x="4111" y="5349"/>
                    </a:cubicBezTo>
                    <a:cubicBezTo>
                      <a:pt x="3885" y="6326"/>
                      <a:pt x="2908" y="8131"/>
                      <a:pt x="2908" y="8131"/>
                    </a:cubicBezTo>
                    <a:cubicBezTo>
                      <a:pt x="2908" y="8131"/>
                      <a:pt x="2607" y="7128"/>
                      <a:pt x="2632" y="6401"/>
                    </a:cubicBezTo>
                    <a:cubicBezTo>
                      <a:pt x="2682" y="5675"/>
                      <a:pt x="2682" y="4121"/>
                      <a:pt x="2682" y="4121"/>
                    </a:cubicBezTo>
                    <a:lnTo>
                      <a:pt x="2682" y="4121"/>
                    </a:lnTo>
                    <a:cubicBezTo>
                      <a:pt x="2682" y="4121"/>
                      <a:pt x="1630" y="7078"/>
                      <a:pt x="1028" y="8356"/>
                    </a:cubicBezTo>
                    <a:cubicBezTo>
                      <a:pt x="752" y="8958"/>
                      <a:pt x="351" y="9659"/>
                      <a:pt x="1" y="10261"/>
                    </a:cubicBezTo>
                    <a:cubicBezTo>
                      <a:pt x="4587" y="10136"/>
                      <a:pt x="12958" y="8055"/>
                      <a:pt x="12958" y="8055"/>
                    </a:cubicBezTo>
                    <a:cubicBezTo>
                      <a:pt x="12958" y="8055"/>
                      <a:pt x="10727" y="4146"/>
                      <a:pt x="9123" y="2642"/>
                    </a:cubicBezTo>
                    <a:cubicBezTo>
                      <a:pt x="7544" y="1138"/>
                      <a:pt x="6316" y="110"/>
                      <a:pt x="4963" y="10"/>
                    </a:cubicBezTo>
                    <a:cubicBezTo>
                      <a:pt x="4903" y="4"/>
                      <a:pt x="4842" y="0"/>
                      <a:pt x="47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1447;p59"/>
              <p:cNvSpPr/>
              <p:nvPr/>
            </p:nvSpPr>
            <p:spPr>
              <a:xfrm>
                <a:off x="4577850" y="2224975"/>
                <a:ext cx="174825" cy="229350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9174" extrusionOk="0">
                    <a:moveTo>
                      <a:pt x="2983" y="2105"/>
                    </a:moveTo>
                    <a:lnTo>
                      <a:pt x="3108" y="2632"/>
                    </a:lnTo>
                    <a:lnTo>
                      <a:pt x="3334" y="3509"/>
                    </a:lnTo>
                    <a:cubicBezTo>
                      <a:pt x="3334" y="3509"/>
                      <a:pt x="3760" y="5389"/>
                      <a:pt x="4036" y="7068"/>
                    </a:cubicBezTo>
                    <a:cubicBezTo>
                      <a:pt x="4111" y="7519"/>
                      <a:pt x="4161" y="7945"/>
                      <a:pt x="4211" y="8346"/>
                    </a:cubicBezTo>
                    <a:cubicBezTo>
                      <a:pt x="4236" y="8321"/>
                      <a:pt x="4286" y="8321"/>
                      <a:pt x="4311" y="8321"/>
                    </a:cubicBezTo>
                    <a:cubicBezTo>
                      <a:pt x="4336" y="8296"/>
                      <a:pt x="4361" y="8296"/>
                      <a:pt x="4386" y="8296"/>
                    </a:cubicBezTo>
                    <a:cubicBezTo>
                      <a:pt x="4386" y="8296"/>
                      <a:pt x="4412" y="8296"/>
                      <a:pt x="4437" y="8271"/>
                    </a:cubicBezTo>
                    <a:lnTo>
                      <a:pt x="4512" y="8271"/>
                    </a:lnTo>
                    <a:cubicBezTo>
                      <a:pt x="4537" y="8271"/>
                      <a:pt x="4562" y="8246"/>
                      <a:pt x="4587" y="8246"/>
                    </a:cubicBezTo>
                    <a:cubicBezTo>
                      <a:pt x="4637" y="8246"/>
                      <a:pt x="4712" y="8221"/>
                      <a:pt x="4762" y="8221"/>
                    </a:cubicBezTo>
                    <a:cubicBezTo>
                      <a:pt x="4813" y="8196"/>
                      <a:pt x="4863" y="8196"/>
                      <a:pt x="4913" y="8171"/>
                    </a:cubicBezTo>
                    <a:cubicBezTo>
                      <a:pt x="4988" y="8171"/>
                      <a:pt x="5063" y="8146"/>
                      <a:pt x="5138" y="8120"/>
                    </a:cubicBezTo>
                    <a:cubicBezTo>
                      <a:pt x="5188" y="8120"/>
                      <a:pt x="5239" y="8095"/>
                      <a:pt x="5264" y="8095"/>
                    </a:cubicBezTo>
                    <a:cubicBezTo>
                      <a:pt x="5364" y="8070"/>
                      <a:pt x="5439" y="8045"/>
                      <a:pt x="5514" y="8045"/>
                    </a:cubicBezTo>
                    <a:cubicBezTo>
                      <a:pt x="5589" y="8020"/>
                      <a:pt x="5640" y="8020"/>
                      <a:pt x="5690" y="7995"/>
                    </a:cubicBezTo>
                    <a:cubicBezTo>
                      <a:pt x="5715" y="7995"/>
                      <a:pt x="5740" y="7970"/>
                      <a:pt x="5765" y="7970"/>
                    </a:cubicBezTo>
                    <a:lnTo>
                      <a:pt x="5840" y="7970"/>
                    </a:lnTo>
                    <a:cubicBezTo>
                      <a:pt x="5915" y="7945"/>
                      <a:pt x="5990" y="7920"/>
                      <a:pt x="6041" y="7920"/>
                    </a:cubicBezTo>
                    <a:cubicBezTo>
                      <a:pt x="6091" y="7895"/>
                      <a:pt x="6141" y="7895"/>
                      <a:pt x="6166" y="7895"/>
                    </a:cubicBezTo>
                    <a:cubicBezTo>
                      <a:pt x="6166" y="7870"/>
                      <a:pt x="6166" y="7870"/>
                      <a:pt x="6191" y="7870"/>
                    </a:cubicBezTo>
                    <a:cubicBezTo>
                      <a:pt x="6316" y="7845"/>
                      <a:pt x="6442" y="7820"/>
                      <a:pt x="6542" y="7795"/>
                    </a:cubicBezTo>
                    <a:lnTo>
                      <a:pt x="6592" y="7795"/>
                    </a:lnTo>
                    <a:cubicBezTo>
                      <a:pt x="6592" y="7770"/>
                      <a:pt x="6592" y="7770"/>
                      <a:pt x="6592" y="7770"/>
                    </a:cubicBezTo>
                    <a:cubicBezTo>
                      <a:pt x="6642" y="7770"/>
                      <a:pt x="6667" y="7770"/>
                      <a:pt x="6692" y="7745"/>
                    </a:cubicBezTo>
                    <a:lnTo>
                      <a:pt x="6717" y="7745"/>
                    </a:lnTo>
                    <a:cubicBezTo>
                      <a:pt x="6767" y="7745"/>
                      <a:pt x="6792" y="7719"/>
                      <a:pt x="6818" y="7719"/>
                    </a:cubicBezTo>
                    <a:lnTo>
                      <a:pt x="6893" y="7719"/>
                    </a:lnTo>
                    <a:lnTo>
                      <a:pt x="6918" y="7694"/>
                    </a:lnTo>
                    <a:lnTo>
                      <a:pt x="6993" y="7694"/>
                    </a:lnTo>
                    <a:cubicBezTo>
                      <a:pt x="6993" y="7694"/>
                      <a:pt x="6918" y="7569"/>
                      <a:pt x="6818" y="7394"/>
                    </a:cubicBezTo>
                    <a:cubicBezTo>
                      <a:pt x="6767" y="7318"/>
                      <a:pt x="6742" y="7268"/>
                      <a:pt x="6692" y="7193"/>
                    </a:cubicBezTo>
                    <a:cubicBezTo>
                      <a:pt x="6667" y="7143"/>
                      <a:pt x="6642" y="7093"/>
                      <a:pt x="6617" y="7043"/>
                    </a:cubicBezTo>
                    <a:cubicBezTo>
                      <a:pt x="6592" y="7018"/>
                      <a:pt x="6542" y="6968"/>
                      <a:pt x="6517" y="6917"/>
                    </a:cubicBezTo>
                    <a:cubicBezTo>
                      <a:pt x="6492" y="6867"/>
                      <a:pt x="6442" y="6792"/>
                      <a:pt x="6417" y="6742"/>
                    </a:cubicBezTo>
                    <a:cubicBezTo>
                      <a:pt x="6341" y="6617"/>
                      <a:pt x="6266" y="6516"/>
                      <a:pt x="6191" y="6391"/>
                    </a:cubicBezTo>
                    <a:cubicBezTo>
                      <a:pt x="6191" y="6391"/>
                      <a:pt x="6191" y="6366"/>
                      <a:pt x="6191" y="6366"/>
                    </a:cubicBezTo>
                    <a:cubicBezTo>
                      <a:pt x="6116" y="6241"/>
                      <a:pt x="6041" y="6115"/>
                      <a:pt x="5940" y="5965"/>
                    </a:cubicBezTo>
                    <a:cubicBezTo>
                      <a:pt x="5840" y="5815"/>
                      <a:pt x="5740" y="5664"/>
                      <a:pt x="5640" y="5489"/>
                    </a:cubicBezTo>
                    <a:cubicBezTo>
                      <a:pt x="5564" y="5364"/>
                      <a:pt x="5489" y="5263"/>
                      <a:pt x="5389" y="5138"/>
                    </a:cubicBezTo>
                    <a:cubicBezTo>
                      <a:pt x="5389" y="5113"/>
                      <a:pt x="5389" y="5113"/>
                      <a:pt x="5389" y="5113"/>
                    </a:cubicBezTo>
                    <a:cubicBezTo>
                      <a:pt x="5314" y="4988"/>
                      <a:pt x="5214" y="4887"/>
                      <a:pt x="5138" y="4762"/>
                    </a:cubicBezTo>
                    <a:cubicBezTo>
                      <a:pt x="5063" y="4662"/>
                      <a:pt x="4988" y="4536"/>
                      <a:pt x="4913" y="4436"/>
                    </a:cubicBezTo>
                    <a:cubicBezTo>
                      <a:pt x="4888" y="4386"/>
                      <a:pt x="4838" y="4336"/>
                      <a:pt x="4813" y="4286"/>
                    </a:cubicBezTo>
                    <a:cubicBezTo>
                      <a:pt x="4737" y="4186"/>
                      <a:pt x="4687" y="4110"/>
                      <a:pt x="4637" y="4035"/>
                    </a:cubicBezTo>
                    <a:cubicBezTo>
                      <a:pt x="4512" y="3860"/>
                      <a:pt x="4386" y="3709"/>
                      <a:pt x="4261" y="3559"/>
                    </a:cubicBezTo>
                    <a:cubicBezTo>
                      <a:pt x="4161" y="3409"/>
                      <a:pt x="4061" y="3283"/>
                      <a:pt x="3935" y="3133"/>
                    </a:cubicBezTo>
                    <a:cubicBezTo>
                      <a:pt x="3810" y="2983"/>
                      <a:pt x="3710" y="2857"/>
                      <a:pt x="3584" y="2732"/>
                    </a:cubicBezTo>
                    <a:cubicBezTo>
                      <a:pt x="3434" y="2557"/>
                      <a:pt x="3309" y="2406"/>
                      <a:pt x="3158" y="2281"/>
                    </a:cubicBezTo>
                    <a:cubicBezTo>
                      <a:pt x="3108" y="2231"/>
                      <a:pt x="3033" y="2181"/>
                      <a:pt x="2983" y="2105"/>
                    </a:cubicBezTo>
                    <a:close/>
                    <a:moveTo>
                      <a:pt x="176" y="0"/>
                    </a:moveTo>
                    <a:lnTo>
                      <a:pt x="527" y="1855"/>
                    </a:lnTo>
                    <a:cubicBezTo>
                      <a:pt x="527" y="1855"/>
                      <a:pt x="527" y="2005"/>
                      <a:pt x="552" y="2256"/>
                    </a:cubicBezTo>
                    <a:cubicBezTo>
                      <a:pt x="602" y="2832"/>
                      <a:pt x="677" y="3985"/>
                      <a:pt x="627" y="4361"/>
                    </a:cubicBezTo>
                    <a:cubicBezTo>
                      <a:pt x="602" y="4862"/>
                      <a:pt x="752" y="6391"/>
                      <a:pt x="602" y="7469"/>
                    </a:cubicBezTo>
                    <a:cubicBezTo>
                      <a:pt x="577" y="7644"/>
                      <a:pt x="527" y="7795"/>
                      <a:pt x="477" y="7970"/>
                    </a:cubicBezTo>
                    <a:cubicBezTo>
                      <a:pt x="427" y="8171"/>
                      <a:pt x="351" y="8371"/>
                      <a:pt x="276" y="8572"/>
                    </a:cubicBezTo>
                    <a:cubicBezTo>
                      <a:pt x="201" y="8747"/>
                      <a:pt x="151" y="8897"/>
                      <a:pt x="76" y="9048"/>
                    </a:cubicBezTo>
                    <a:lnTo>
                      <a:pt x="0" y="9173"/>
                    </a:lnTo>
                    <a:cubicBezTo>
                      <a:pt x="477" y="9098"/>
                      <a:pt x="928" y="8998"/>
                      <a:pt x="1379" y="8922"/>
                    </a:cubicBezTo>
                    <a:cubicBezTo>
                      <a:pt x="1504" y="8897"/>
                      <a:pt x="1604" y="8872"/>
                      <a:pt x="1730" y="8847"/>
                    </a:cubicBezTo>
                    <a:cubicBezTo>
                      <a:pt x="1905" y="8822"/>
                      <a:pt x="2056" y="8797"/>
                      <a:pt x="2231" y="8747"/>
                    </a:cubicBezTo>
                    <a:cubicBezTo>
                      <a:pt x="2331" y="8747"/>
                      <a:pt x="2406" y="8722"/>
                      <a:pt x="2482" y="8697"/>
                    </a:cubicBezTo>
                    <a:cubicBezTo>
                      <a:pt x="2557" y="8697"/>
                      <a:pt x="2632" y="8672"/>
                      <a:pt x="2707" y="8647"/>
                    </a:cubicBezTo>
                    <a:cubicBezTo>
                      <a:pt x="2607" y="8271"/>
                      <a:pt x="2532" y="7870"/>
                      <a:pt x="2507" y="7494"/>
                    </a:cubicBezTo>
                    <a:cubicBezTo>
                      <a:pt x="2482" y="7293"/>
                      <a:pt x="2482" y="7118"/>
                      <a:pt x="2482" y="6968"/>
                    </a:cubicBezTo>
                    <a:cubicBezTo>
                      <a:pt x="2532" y="5965"/>
                      <a:pt x="2607" y="4511"/>
                      <a:pt x="2156" y="2857"/>
                    </a:cubicBezTo>
                    <a:cubicBezTo>
                      <a:pt x="2131" y="2732"/>
                      <a:pt x="2106" y="2607"/>
                      <a:pt x="2056" y="2456"/>
                    </a:cubicBezTo>
                    <a:cubicBezTo>
                      <a:pt x="1955" y="2005"/>
                      <a:pt x="1880" y="1529"/>
                      <a:pt x="1805" y="1078"/>
                    </a:cubicBezTo>
                    <a:cubicBezTo>
                      <a:pt x="1655" y="953"/>
                      <a:pt x="1529" y="852"/>
                      <a:pt x="1379" y="727"/>
                    </a:cubicBezTo>
                    <a:cubicBezTo>
                      <a:pt x="978" y="426"/>
                      <a:pt x="577" y="176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1448;p59"/>
              <p:cNvSpPr/>
              <p:nvPr/>
            </p:nvSpPr>
            <p:spPr>
              <a:xfrm>
                <a:off x="4786175" y="1813300"/>
                <a:ext cx="433925" cy="586675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23467" extrusionOk="0">
                    <a:moveTo>
                      <a:pt x="7532" y="1"/>
                    </a:moveTo>
                    <a:cubicBezTo>
                      <a:pt x="7507" y="1"/>
                      <a:pt x="7507" y="26"/>
                      <a:pt x="7482" y="26"/>
                    </a:cubicBezTo>
                    <a:cubicBezTo>
                      <a:pt x="6154" y="502"/>
                      <a:pt x="2545" y="6768"/>
                      <a:pt x="1367" y="9074"/>
                    </a:cubicBezTo>
                    <a:cubicBezTo>
                      <a:pt x="1241" y="9299"/>
                      <a:pt x="1116" y="9625"/>
                      <a:pt x="1016" y="10026"/>
                    </a:cubicBezTo>
                    <a:cubicBezTo>
                      <a:pt x="464" y="12382"/>
                      <a:pt x="314" y="17169"/>
                      <a:pt x="239" y="20151"/>
                    </a:cubicBezTo>
                    <a:cubicBezTo>
                      <a:pt x="214" y="20928"/>
                      <a:pt x="214" y="21555"/>
                      <a:pt x="189" y="22006"/>
                    </a:cubicBezTo>
                    <a:cubicBezTo>
                      <a:pt x="189" y="22457"/>
                      <a:pt x="164" y="22733"/>
                      <a:pt x="164" y="22783"/>
                    </a:cubicBezTo>
                    <a:cubicBezTo>
                      <a:pt x="0" y="23262"/>
                      <a:pt x="367" y="23467"/>
                      <a:pt x="1092" y="23467"/>
                    </a:cubicBezTo>
                    <a:cubicBezTo>
                      <a:pt x="2034" y="23467"/>
                      <a:pt x="3581" y="23121"/>
                      <a:pt x="5352" y="22582"/>
                    </a:cubicBezTo>
                    <a:cubicBezTo>
                      <a:pt x="5978" y="22382"/>
                      <a:pt x="6630" y="22156"/>
                      <a:pt x="7282" y="21931"/>
                    </a:cubicBezTo>
                    <a:cubicBezTo>
                      <a:pt x="8033" y="21655"/>
                      <a:pt x="8785" y="21354"/>
                      <a:pt x="9562" y="21054"/>
                    </a:cubicBezTo>
                    <a:cubicBezTo>
                      <a:pt x="9738" y="20978"/>
                      <a:pt x="9938" y="20903"/>
                      <a:pt x="10114" y="20828"/>
                    </a:cubicBezTo>
                    <a:cubicBezTo>
                      <a:pt x="10164" y="20803"/>
                      <a:pt x="10189" y="20778"/>
                      <a:pt x="10239" y="20778"/>
                    </a:cubicBezTo>
                    <a:cubicBezTo>
                      <a:pt x="10364" y="20703"/>
                      <a:pt x="10490" y="20653"/>
                      <a:pt x="10615" y="20602"/>
                    </a:cubicBezTo>
                    <a:cubicBezTo>
                      <a:pt x="10715" y="20552"/>
                      <a:pt x="10815" y="20527"/>
                      <a:pt x="10916" y="20477"/>
                    </a:cubicBezTo>
                    <a:cubicBezTo>
                      <a:pt x="11016" y="20427"/>
                      <a:pt x="11141" y="20377"/>
                      <a:pt x="11241" y="20327"/>
                    </a:cubicBezTo>
                    <a:cubicBezTo>
                      <a:pt x="11292" y="20302"/>
                      <a:pt x="11317" y="20302"/>
                      <a:pt x="11367" y="20277"/>
                    </a:cubicBezTo>
                    <a:cubicBezTo>
                      <a:pt x="11743" y="20101"/>
                      <a:pt x="12119" y="19926"/>
                      <a:pt x="12495" y="19750"/>
                    </a:cubicBezTo>
                    <a:cubicBezTo>
                      <a:pt x="12720" y="19650"/>
                      <a:pt x="12921" y="19525"/>
                      <a:pt x="13146" y="19425"/>
                    </a:cubicBezTo>
                    <a:lnTo>
                      <a:pt x="13372" y="19324"/>
                    </a:lnTo>
                    <a:cubicBezTo>
                      <a:pt x="13397" y="19299"/>
                      <a:pt x="13422" y="19274"/>
                      <a:pt x="13447" y="19274"/>
                    </a:cubicBezTo>
                    <a:cubicBezTo>
                      <a:pt x="13597" y="19199"/>
                      <a:pt x="13748" y="19124"/>
                      <a:pt x="13873" y="19049"/>
                    </a:cubicBezTo>
                    <a:cubicBezTo>
                      <a:pt x="13948" y="18998"/>
                      <a:pt x="14023" y="18973"/>
                      <a:pt x="14099" y="18923"/>
                    </a:cubicBezTo>
                    <a:cubicBezTo>
                      <a:pt x="14349" y="18773"/>
                      <a:pt x="14625" y="18623"/>
                      <a:pt x="14876" y="18497"/>
                    </a:cubicBezTo>
                    <a:cubicBezTo>
                      <a:pt x="14951" y="18447"/>
                      <a:pt x="15026" y="18397"/>
                      <a:pt x="15101" y="18347"/>
                    </a:cubicBezTo>
                    <a:cubicBezTo>
                      <a:pt x="15201" y="18297"/>
                      <a:pt x="15302" y="18222"/>
                      <a:pt x="15402" y="18146"/>
                    </a:cubicBezTo>
                    <a:cubicBezTo>
                      <a:pt x="15502" y="18096"/>
                      <a:pt x="15627" y="18021"/>
                      <a:pt x="15728" y="17946"/>
                    </a:cubicBezTo>
                    <a:cubicBezTo>
                      <a:pt x="15778" y="17921"/>
                      <a:pt x="15803" y="17896"/>
                      <a:pt x="15853" y="17871"/>
                    </a:cubicBezTo>
                    <a:cubicBezTo>
                      <a:pt x="15853" y="17846"/>
                      <a:pt x="15878" y="17846"/>
                      <a:pt x="15878" y="17846"/>
                    </a:cubicBezTo>
                    <a:cubicBezTo>
                      <a:pt x="15903" y="17821"/>
                      <a:pt x="15928" y="17795"/>
                      <a:pt x="15953" y="17795"/>
                    </a:cubicBezTo>
                    <a:cubicBezTo>
                      <a:pt x="15978" y="17770"/>
                      <a:pt x="16003" y="17745"/>
                      <a:pt x="16028" y="17745"/>
                    </a:cubicBezTo>
                    <a:cubicBezTo>
                      <a:pt x="16028" y="17745"/>
                      <a:pt x="16028" y="17720"/>
                      <a:pt x="16028" y="17720"/>
                    </a:cubicBezTo>
                    <a:cubicBezTo>
                      <a:pt x="16129" y="17670"/>
                      <a:pt x="16204" y="17595"/>
                      <a:pt x="16304" y="17520"/>
                    </a:cubicBezTo>
                    <a:lnTo>
                      <a:pt x="16429" y="17420"/>
                    </a:lnTo>
                    <a:cubicBezTo>
                      <a:pt x="16480" y="17394"/>
                      <a:pt x="16505" y="17344"/>
                      <a:pt x="16555" y="17319"/>
                    </a:cubicBezTo>
                    <a:cubicBezTo>
                      <a:pt x="16580" y="17294"/>
                      <a:pt x="16605" y="17269"/>
                      <a:pt x="16630" y="17244"/>
                    </a:cubicBezTo>
                    <a:cubicBezTo>
                      <a:pt x="16655" y="17244"/>
                      <a:pt x="16655" y="17244"/>
                      <a:pt x="16655" y="17219"/>
                    </a:cubicBezTo>
                    <a:cubicBezTo>
                      <a:pt x="16680" y="17219"/>
                      <a:pt x="16680" y="17194"/>
                      <a:pt x="16705" y="17194"/>
                    </a:cubicBezTo>
                    <a:cubicBezTo>
                      <a:pt x="16705" y="17169"/>
                      <a:pt x="16730" y="17169"/>
                      <a:pt x="16730" y="17169"/>
                    </a:cubicBezTo>
                    <a:cubicBezTo>
                      <a:pt x="16780" y="17119"/>
                      <a:pt x="16805" y="17069"/>
                      <a:pt x="16856" y="17044"/>
                    </a:cubicBezTo>
                    <a:cubicBezTo>
                      <a:pt x="16881" y="17018"/>
                      <a:pt x="16906" y="16993"/>
                      <a:pt x="16931" y="16968"/>
                    </a:cubicBezTo>
                    <a:cubicBezTo>
                      <a:pt x="16931" y="16943"/>
                      <a:pt x="16956" y="16918"/>
                      <a:pt x="16956" y="16918"/>
                    </a:cubicBezTo>
                    <a:cubicBezTo>
                      <a:pt x="17232" y="16617"/>
                      <a:pt x="17357" y="16367"/>
                      <a:pt x="17332" y="16116"/>
                    </a:cubicBezTo>
                    <a:cubicBezTo>
                      <a:pt x="17307" y="16091"/>
                      <a:pt x="17307" y="16041"/>
                      <a:pt x="17307" y="15991"/>
                    </a:cubicBezTo>
                    <a:cubicBezTo>
                      <a:pt x="17282" y="15966"/>
                      <a:pt x="17282" y="15916"/>
                      <a:pt x="17282" y="15866"/>
                    </a:cubicBezTo>
                    <a:cubicBezTo>
                      <a:pt x="17257" y="15790"/>
                      <a:pt x="17232" y="15715"/>
                      <a:pt x="17206" y="15615"/>
                    </a:cubicBezTo>
                    <a:cubicBezTo>
                      <a:pt x="17181" y="15565"/>
                      <a:pt x="17181" y="15515"/>
                      <a:pt x="17156" y="15465"/>
                    </a:cubicBezTo>
                    <a:cubicBezTo>
                      <a:pt x="17131" y="15414"/>
                      <a:pt x="17106" y="15364"/>
                      <a:pt x="17081" y="15314"/>
                    </a:cubicBezTo>
                    <a:cubicBezTo>
                      <a:pt x="17056" y="15214"/>
                      <a:pt x="17031" y="15139"/>
                      <a:pt x="17006" y="15064"/>
                    </a:cubicBezTo>
                    <a:cubicBezTo>
                      <a:pt x="16981" y="15013"/>
                      <a:pt x="16981" y="14988"/>
                      <a:pt x="16956" y="14938"/>
                    </a:cubicBezTo>
                    <a:cubicBezTo>
                      <a:pt x="16956" y="14913"/>
                      <a:pt x="16931" y="14888"/>
                      <a:pt x="16931" y="14863"/>
                    </a:cubicBezTo>
                    <a:cubicBezTo>
                      <a:pt x="16906" y="14813"/>
                      <a:pt x="16881" y="14763"/>
                      <a:pt x="16881" y="14738"/>
                    </a:cubicBezTo>
                    <a:cubicBezTo>
                      <a:pt x="16831" y="14638"/>
                      <a:pt x="16805" y="14562"/>
                      <a:pt x="16780" y="14487"/>
                    </a:cubicBezTo>
                    <a:cubicBezTo>
                      <a:pt x="16705" y="14362"/>
                      <a:pt x="16655" y="14237"/>
                      <a:pt x="16605" y="14111"/>
                    </a:cubicBezTo>
                    <a:cubicBezTo>
                      <a:pt x="16580" y="14036"/>
                      <a:pt x="16530" y="13961"/>
                      <a:pt x="16505" y="13886"/>
                    </a:cubicBezTo>
                    <a:cubicBezTo>
                      <a:pt x="16429" y="13735"/>
                      <a:pt x="16354" y="13560"/>
                      <a:pt x="16279" y="13409"/>
                    </a:cubicBezTo>
                    <a:cubicBezTo>
                      <a:pt x="16229" y="13309"/>
                      <a:pt x="16204" y="13234"/>
                      <a:pt x="16154" y="13159"/>
                    </a:cubicBezTo>
                    <a:cubicBezTo>
                      <a:pt x="16079" y="12983"/>
                      <a:pt x="15978" y="12808"/>
                      <a:pt x="15903" y="12633"/>
                    </a:cubicBezTo>
                    <a:cubicBezTo>
                      <a:pt x="15803" y="12457"/>
                      <a:pt x="15703" y="12257"/>
                      <a:pt x="15627" y="12081"/>
                    </a:cubicBezTo>
                    <a:cubicBezTo>
                      <a:pt x="15552" y="11931"/>
                      <a:pt x="15452" y="11780"/>
                      <a:pt x="15377" y="11630"/>
                    </a:cubicBezTo>
                    <a:cubicBezTo>
                      <a:pt x="15302" y="11505"/>
                      <a:pt x="15252" y="11354"/>
                      <a:pt x="15176" y="11229"/>
                    </a:cubicBezTo>
                    <a:cubicBezTo>
                      <a:pt x="15126" y="11129"/>
                      <a:pt x="15076" y="11028"/>
                      <a:pt x="15026" y="10928"/>
                    </a:cubicBezTo>
                    <a:cubicBezTo>
                      <a:pt x="14901" y="10753"/>
                      <a:pt x="14800" y="10552"/>
                      <a:pt x="14700" y="10352"/>
                    </a:cubicBezTo>
                    <a:cubicBezTo>
                      <a:pt x="14650" y="10252"/>
                      <a:pt x="14575" y="10151"/>
                      <a:pt x="14525" y="10051"/>
                    </a:cubicBezTo>
                    <a:cubicBezTo>
                      <a:pt x="14374" y="9750"/>
                      <a:pt x="14199" y="9424"/>
                      <a:pt x="14023" y="9124"/>
                    </a:cubicBezTo>
                    <a:cubicBezTo>
                      <a:pt x="13948" y="9023"/>
                      <a:pt x="13898" y="8923"/>
                      <a:pt x="13848" y="8823"/>
                    </a:cubicBezTo>
                    <a:cubicBezTo>
                      <a:pt x="13146" y="7595"/>
                      <a:pt x="12394" y="6342"/>
                      <a:pt x="11668" y="5164"/>
                    </a:cubicBezTo>
                    <a:cubicBezTo>
                      <a:pt x="11643" y="5139"/>
                      <a:pt x="11643" y="5114"/>
                      <a:pt x="11617" y="5089"/>
                    </a:cubicBezTo>
                    <a:cubicBezTo>
                      <a:pt x="11542" y="4988"/>
                      <a:pt x="11467" y="4888"/>
                      <a:pt x="11417" y="4763"/>
                    </a:cubicBezTo>
                    <a:cubicBezTo>
                      <a:pt x="11317" y="4612"/>
                      <a:pt x="11216" y="4487"/>
                      <a:pt x="11116" y="4337"/>
                    </a:cubicBezTo>
                    <a:cubicBezTo>
                      <a:pt x="11091" y="4262"/>
                      <a:pt x="11041" y="4211"/>
                      <a:pt x="10991" y="4136"/>
                    </a:cubicBezTo>
                    <a:cubicBezTo>
                      <a:pt x="10991" y="4111"/>
                      <a:pt x="10966" y="4086"/>
                      <a:pt x="10941" y="4061"/>
                    </a:cubicBezTo>
                    <a:cubicBezTo>
                      <a:pt x="10891" y="3986"/>
                      <a:pt x="10840" y="3911"/>
                      <a:pt x="10790" y="3835"/>
                    </a:cubicBezTo>
                    <a:cubicBezTo>
                      <a:pt x="10790" y="3810"/>
                      <a:pt x="10790" y="3810"/>
                      <a:pt x="10765" y="3785"/>
                    </a:cubicBezTo>
                    <a:cubicBezTo>
                      <a:pt x="10690" y="3660"/>
                      <a:pt x="10590" y="3510"/>
                      <a:pt x="10490" y="3384"/>
                    </a:cubicBezTo>
                    <a:cubicBezTo>
                      <a:pt x="10465" y="3334"/>
                      <a:pt x="10439" y="3309"/>
                      <a:pt x="10414" y="3284"/>
                    </a:cubicBezTo>
                    <a:cubicBezTo>
                      <a:pt x="9738" y="2257"/>
                      <a:pt x="9111" y="1404"/>
                      <a:pt x="8610" y="828"/>
                    </a:cubicBezTo>
                    <a:cubicBezTo>
                      <a:pt x="8560" y="778"/>
                      <a:pt x="8535" y="728"/>
                      <a:pt x="8485" y="703"/>
                    </a:cubicBezTo>
                    <a:cubicBezTo>
                      <a:pt x="8460" y="678"/>
                      <a:pt x="8434" y="652"/>
                      <a:pt x="8409" y="627"/>
                    </a:cubicBezTo>
                    <a:lnTo>
                      <a:pt x="8384" y="602"/>
                    </a:lnTo>
                    <a:lnTo>
                      <a:pt x="8359" y="577"/>
                    </a:lnTo>
                    <a:cubicBezTo>
                      <a:pt x="8084" y="277"/>
                      <a:pt x="7858" y="76"/>
                      <a:pt x="7683" y="26"/>
                    </a:cubicBezTo>
                    <a:cubicBezTo>
                      <a:pt x="7658" y="1"/>
                      <a:pt x="7658" y="1"/>
                      <a:pt x="76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1449;p59"/>
              <p:cNvSpPr/>
              <p:nvPr/>
            </p:nvSpPr>
            <p:spPr>
              <a:xfrm>
                <a:off x="4919950" y="1813300"/>
                <a:ext cx="300150" cy="564575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22583" extrusionOk="0">
                    <a:moveTo>
                      <a:pt x="2181" y="1"/>
                    </a:moveTo>
                    <a:cubicBezTo>
                      <a:pt x="2156" y="1"/>
                      <a:pt x="2156" y="26"/>
                      <a:pt x="2131" y="26"/>
                    </a:cubicBezTo>
                    <a:cubicBezTo>
                      <a:pt x="2231" y="953"/>
                      <a:pt x="2457" y="2708"/>
                      <a:pt x="2532" y="3434"/>
                    </a:cubicBezTo>
                    <a:cubicBezTo>
                      <a:pt x="2632" y="4437"/>
                      <a:pt x="3911" y="7695"/>
                      <a:pt x="3986" y="10703"/>
                    </a:cubicBezTo>
                    <a:cubicBezTo>
                      <a:pt x="3986" y="11881"/>
                      <a:pt x="3885" y="12908"/>
                      <a:pt x="3760" y="13735"/>
                    </a:cubicBezTo>
                    <a:cubicBezTo>
                      <a:pt x="3560" y="15013"/>
                      <a:pt x="3284" y="15765"/>
                      <a:pt x="3284" y="15765"/>
                    </a:cubicBezTo>
                    <a:cubicBezTo>
                      <a:pt x="3284" y="15765"/>
                      <a:pt x="2833" y="14287"/>
                      <a:pt x="2432" y="13134"/>
                    </a:cubicBezTo>
                    <a:cubicBezTo>
                      <a:pt x="2307" y="12808"/>
                      <a:pt x="2206" y="12482"/>
                      <a:pt x="2106" y="12257"/>
                    </a:cubicBezTo>
                    <a:cubicBezTo>
                      <a:pt x="1680" y="11179"/>
                      <a:pt x="928" y="9349"/>
                      <a:pt x="928" y="9349"/>
                    </a:cubicBezTo>
                    <a:cubicBezTo>
                      <a:pt x="928" y="9349"/>
                      <a:pt x="828" y="10653"/>
                      <a:pt x="928" y="11229"/>
                    </a:cubicBezTo>
                    <a:cubicBezTo>
                      <a:pt x="978" y="11455"/>
                      <a:pt x="978" y="11906"/>
                      <a:pt x="978" y="12457"/>
                    </a:cubicBezTo>
                    <a:cubicBezTo>
                      <a:pt x="978" y="13435"/>
                      <a:pt x="903" y="14763"/>
                      <a:pt x="778" y="15941"/>
                    </a:cubicBezTo>
                    <a:cubicBezTo>
                      <a:pt x="652" y="16918"/>
                      <a:pt x="502" y="18447"/>
                      <a:pt x="352" y="19700"/>
                    </a:cubicBezTo>
                    <a:cubicBezTo>
                      <a:pt x="276" y="20402"/>
                      <a:pt x="226" y="21054"/>
                      <a:pt x="176" y="21430"/>
                    </a:cubicBezTo>
                    <a:cubicBezTo>
                      <a:pt x="151" y="21655"/>
                      <a:pt x="126" y="21780"/>
                      <a:pt x="126" y="21831"/>
                    </a:cubicBezTo>
                    <a:lnTo>
                      <a:pt x="1" y="22582"/>
                    </a:lnTo>
                    <a:cubicBezTo>
                      <a:pt x="627" y="22382"/>
                      <a:pt x="1279" y="22156"/>
                      <a:pt x="1931" y="21931"/>
                    </a:cubicBezTo>
                    <a:cubicBezTo>
                      <a:pt x="2682" y="21655"/>
                      <a:pt x="3434" y="21354"/>
                      <a:pt x="4211" y="21054"/>
                    </a:cubicBezTo>
                    <a:cubicBezTo>
                      <a:pt x="4387" y="20978"/>
                      <a:pt x="4587" y="20903"/>
                      <a:pt x="4763" y="20828"/>
                    </a:cubicBezTo>
                    <a:cubicBezTo>
                      <a:pt x="4813" y="20803"/>
                      <a:pt x="4838" y="20778"/>
                      <a:pt x="4888" y="20778"/>
                    </a:cubicBezTo>
                    <a:cubicBezTo>
                      <a:pt x="5013" y="20703"/>
                      <a:pt x="5139" y="20653"/>
                      <a:pt x="5264" y="20602"/>
                    </a:cubicBezTo>
                    <a:cubicBezTo>
                      <a:pt x="5364" y="20552"/>
                      <a:pt x="5464" y="20527"/>
                      <a:pt x="5565" y="20477"/>
                    </a:cubicBezTo>
                    <a:cubicBezTo>
                      <a:pt x="5665" y="20427"/>
                      <a:pt x="5790" y="20377"/>
                      <a:pt x="5890" y="20327"/>
                    </a:cubicBezTo>
                    <a:cubicBezTo>
                      <a:pt x="5941" y="20302"/>
                      <a:pt x="5966" y="20302"/>
                      <a:pt x="6016" y="20277"/>
                    </a:cubicBezTo>
                    <a:cubicBezTo>
                      <a:pt x="6392" y="20101"/>
                      <a:pt x="6768" y="19926"/>
                      <a:pt x="7144" y="19750"/>
                    </a:cubicBezTo>
                    <a:cubicBezTo>
                      <a:pt x="7369" y="19650"/>
                      <a:pt x="7570" y="19525"/>
                      <a:pt x="7795" y="19425"/>
                    </a:cubicBezTo>
                    <a:lnTo>
                      <a:pt x="8021" y="19324"/>
                    </a:lnTo>
                    <a:cubicBezTo>
                      <a:pt x="8046" y="19299"/>
                      <a:pt x="8071" y="19274"/>
                      <a:pt x="8096" y="19274"/>
                    </a:cubicBezTo>
                    <a:cubicBezTo>
                      <a:pt x="8246" y="19199"/>
                      <a:pt x="8397" y="19124"/>
                      <a:pt x="8522" y="19049"/>
                    </a:cubicBezTo>
                    <a:cubicBezTo>
                      <a:pt x="8597" y="18998"/>
                      <a:pt x="8672" y="18973"/>
                      <a:pt x="8748" y="18923"/>
                    </a:cubicBezTo>
                    <a:cubicBezTo>
                      <a:pt x="8998" y="18773"/>
                      <a:pt x="9274" y="18623"/>
                      <a:pt x="9525" y="18497"/>
                    </a:cubicBezTo>
                    <a:cubicBezTo>
                      <a:pt x="9600" y="18447"/>
                      <a:pt x="9675" y="18397"/>
                      <a:pt x="9750" y="18347"/>
                    </a:cubicBezTo>
                    <a:cubicBezTo>
                      <a:pt x="9850" y="18297"/>
                      <a:pt x="9951" y="18222"/>
                      <a:pt x="10051" y="18146"/>
                    </a:cubicBezTo>
                    <a:cubicBezTo>
                      <a:pt x="10151" y="18096"/>
                      <a:pt x="10276" y="18021"/>
                      <a:pt x="10377" y="17946"/>
                    </a:cubicBezTo>
                    <a:cubicBezTo>
                      <a:pt x="10427" y="17921"/>
                      <a:pt x="10452" y="17896"/>
                      <a:pt x="10502" y="17871"/>
                    </a:cubicBezTo>
                    <a:cubicBezTo>
                      <a:pt x="10502" y="17846"/>
                      <a:pt x="10527" y="17846"/>
                      <a:pt x="10527" y="17846"/>
                    </a:cubicBezTo>
                    <a:cubicBezTo>
                      <a:pt x="10552" y="17821"/>
                      <a:pt x="10577" y="17795"/>
                      <a:pt x="10602" y="17795"/>
                    </a:cubicBezTo>
                    <a:cubicBezTo>
                      <a:pt x="10602" y="17770"/>
                      <a:pt x="10627" y="17770"/>
                      <a:pt x="10652" y="17745"/>
                    </a:cubicBezTo>
                    <a:lnTo>
                      <a:pt x="10677" y="17745"/>
                    </a:lnTo>
                    <a:cubicBezTo>
                      <a:pt x="10677" y="17745"/>
                      <a:pt x="10677" y="17720"/>
                      <a:pt x="10677" y="17720"/>
                    </a:cubicBezTo>
                    <a:cubicBezTo>
                      <a:pt x="10778" y="17670"/>
                      <a:pt x="10853" y="17595"/>
                      <a:pt x="10953" y="17520"/>
                    </a:cubicBezTo>
                    <a:cubicBezTo>
                      <a:pt x="10978" y="17495"/>
                      <a:pt x="11028" y="17470"/>
                      <a:pt x="11078" y="17420"/>
                    </a:cubicBezTo>
                    <a:cubicBezTo>
                      <a:pt x="11129" y="17394"/>
                      <a:pt x="11154" y="17344"/>
                      <a:pt x="11204" y="17319"/>
                    </a:cubicBezTo>
                    <a:cubicBezTo>
                      <a:pt x="11229" y="17294"/>
                      <a:pt x="11254" y="17269"/>
                      <a:pt x="11279" y="17244"/>
                    </a:cubicBezTo>
                    <a:cubicBezTo>
                      <a:pt x="11279" y="17244"/>
                      <a:pt x="11304" y="17244"/>
                      <a:pt x="11304" y="17219"/>
                    </a:cubicBezTo>
                    <a:cubicBezTo>
                      <a:pt x="11329" y="17219"/>
                      <a:pt x="11329" y="17194"/>
                      <a:pt x="11354" y="17194"/>
                    </a:cubicBezTo>
                    <a:cubicBezTo>
                      <a:pt x="11354" y="17169"/>
                      <a:pt x="11379" y="17169"/>
                      <a:pt x="11379" y="17169"/>
                    </a:cubicBezTo>
                    <a:cubicBezTo>
                      <a:pt x="11429" y="17119"/>
                      <a:pt x="11454" y="17069"/>
                      <a:pt x="11505" y="17044"/>
                    </a:cubicBezTo>
                    <a:cubicBezTo>
                      <a:pt x="11530" y="17018"/>
                      <a:pt x="11555" y="16993"/>
                      <a:pt x="11580" y="16968"/>
                    </a:cubicBezTo>
                    <a:cubicBezTo>
                      <a:pt x="11580" y="16943"/>
                      <a:pt x="11605" y="16918"/>
                      <a:pt x="11605" y="16918"/>
                    </a:cubicBezTo>
                    <a:cubicBezTo>
                      <a:pt x="11881" y="16617"/>
                      <a:pt x="12006" y="16367"/>
                      <a:pt x="11981" y="16116"/>
                    </a:cubicBezTo>
                    <a:cubicBezTo>
                      <a:pt x="11956" y="16091"/>
                      <a:pt x="11956" y="16041"/>
                      <a:pt x="11956" y="15991"/>
                    </a:cubicBezTo>
                    <a:cubicBezTo>
                      <a:pt x="11931" y="15966"/>
                      <a:pt x="11931" y="15916"/>
                      <a:pt x="11906" y="15866"/>
                    </a:cubicBezTo>
                    <a:cubicBezTo>
                      <a:pt x="11906" y="15790"/>
                      <a:pt x="11881" y="15715"/>
                      <a:pt x="11855" y="15615"/>
                    </a:cubicBezTo>
                    <a:cubicBezTo>
                      <a:pt x="11830" y="15565"/>
                      <a:pt x="11830" y="15515"/>
                      <a:pt x="11805" y="15465"/>
                    </a:cubicBezTo>
                    <a:cubicBezTo>
                      <a:pt x="11780" y="15414"/>
                      <a:pt x="11755" y="15364"/>
                      <a:pt x="11730" y="15314"/>
                    </a:cubicBezTo>
                    <a:cubicBezTo>
                      <a:pt x="11705" y="15214"/>
                      <a:pt x="11680" y="15139"/>
                      <a:pt x="11655" y="15064"/>
                    </a:cubicBezTo>
                    <a:cubicBezTo>
                      <a:pt x="11630" y="15013"/>
                      <a:pt x="11630" y="14988"/>
                      <a:pt x="11605" y="14938"/>
                    </a:cubicBezTo>
                    <a:cubicBezTo>
                      <a:pt x="11605" y="14913"/>
                      <a:pt x="11580" y="14888"/>
                      <a:pt x="11580" y="14863"/>
                    </a:cubicBezTo>
                    <a:cubicBezTo>
                      <a:pt x="11555" y="14813"/>
                      <a:pt x="11530" y="14763"/>
                      <a:pt x="11530" y="14738"/>
                    </a:cubicBezTo>
                    <a:cubicBezTo>
                      <a:pt x="10276" y="13460"/>
                      <a:pt x="8672" y="11580"/>
                      <a:pt x="8046" y="10377"/>
                    </a:cubicBezTo>
                    <a:cubicBezTo>
                      <a:pt x="7645" y="9625"/>
                      <a:pt x="6943" y="7419"/>
                      <a:pt x="6317" y="5164"/>
                    </a:cubicBezTo>
                    <a:cubicBezTo>
                      <a:pt x="6292" y="5139"/>
                      <a:pt x="6292" y="5114"/>
                      <a:pt x="6266" y="5089"/>
                    </a:cubicBezTo>
                    <a:cubicBezTo>
                      <a:pt x="6191" y="4988"/>
                      <a:pt x="6116" y="4888"/>
                      <a:pt x="6066" y="4763"/>
                    </a:cubicBezTo>
                    <a:cubicBezTo>
                      <a:pt x="5966" y="4612"/>
                      <a:pt x="5865" y="4487"/>
                      <a:pt x="5765" y="4337"/>
                    </a:cubicBezTo>
                    <a:cubicBezTo>
                      <a:pt x="5715" y="4262"/>
                      <a:pt x="5690" y="4186"/>
                      <a:pt x="5640" y="4111"/>
                    </a:cubicBezTo>
                    <a:lnTo>
                      <a:pt x="5590" y="4061"/>
                    </a:lnTo>
                    <a:lnTo>
                      <a:pt x="5464" y="3861"/>
                    </a:lnTo>
                    <a:cubicBezTo>
                      <a:pt x="5464" y="3835"/>
                      <a:pt x="5439" y="3810"/>
                      <a:pt x="5414" y="3785"/>
                    </a:cubicBezTo>
                    <a:cubicBezTo>
                      <a:pt x="5339" y="3660"/>
                      <a:pt x="5239" y="3510"/>
                      <a:pt x="5139" y="3384"/>
                    </a:cubicBezTo>
                    <a:cubicBezTo>
                      <a:pt x="5114" y="3334"/>
                      <a:pt x="5088" y="3309"/>
                      <a:pt x="5063" y="3284"/>
                    </a:cubicBezTo>
                    <a:cubicBezTo>
                      <a:pt x="4387" y="2257"/>
                      <a:pt x="3760" y="1404"/>
                      <a:pt x="3259" y="828"/>
                    </a:cubicBezTo>
                    <a:cubicBezTo>
                      <a:pt x="3184" y="753"/>
                      <a:pt x="3134" y="678"/>
                      <a:pt x="3058" y="627"/>
                    </a:cubicBezTo>
                    <a:lnTo>
                      <a:pt x="3033" y="602"/>
                    </a:lnTo>
                    <a:lnTo>
                      <a:pt x="3008" y="577"/>
                    </a:lnTo>
                    <a:cubicBezTo>
                      <a:pt x="2733" y="277"/>
                      <a:pt x="2507" y="76"/>
                      <a:pt x="2332" y="26"/>
                    </a:cubicBezTo>
                    <a:cubicBezTo>
                      <a:pt x="2307" y="1"/>
                      <a:pt x="2307" y="1"/>
                      <a:pt x="2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1450;p59"/>
              <p:cNvSpPr/>
              <p:nvPr/>
            </p:nvSpPr>
            <p:spPr>
              <a:xfrm>
                <a:off x="4995150" y="1827725"/>
                <a:ext cx="224950" cy="4712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18848" extrusionOk="0">
                    <a:moveTo>
                      <a:pt x="0" y="0"/>
                    </a:moveTo>
                    <a:lnTo>
                      <a:pt x="1629" y="4787"/>
                    </a:lnTo>
                    <a:cubicBezTo>
                      <a:pt x="1629" y="4787"/>
                      <a:pt x="3559" y="10176"/>
                      <a:pt x="4286" y="13634"/>
                    </a:cubicBezTo>
                    <a:cubicBezTo>
                      <a:pt x="4361" y="14010"/>
                      <a:pt x="4436" y="14436"/>
                      <a:pt x="4487" y="14863"/>
                    </a:cubicBezTo>
                    <a:cubicBezTo>
                      <a:pt x="4537" y="15213"/>
                      <a:pt x="4587" y="15589"/>
                      <a:pt x="4612" y="15940"/>
                    </a:cubicBezTo>
                    <a:cubicBezTo>
                      <a:pt x="4712" y="16918"/>
                      <a:pt x="4762" y="17920"/>
                      <a:pt x="4787" y="18848"/>
                    </a:cubicBezTo>
                    <a:lnTo>
                      <a:pt x="5013" y="18747"/>
                    </a:lnTo>
                    <a:cubicBezTo>
                      <a:pt x="5038" y="18722"/>
                      <a:pt x="5063" y="18697"/>
                      <a:pt x="5088" y="18697"/>
                    </a:cubicBezTo>
                    <a:cubicBezTo>
                      <a:pt x="5238" y="18622"/>
                      <a:pt x="5389" y="18547"/>
                      <a:pt x="5514" y="18472"/>
                    </a:cubicBezTo>
                    <a:cubicBezTo>
                      <a:pt x="5589" y="18421"/>
                      <a:pt x="5664" y="18396"/>
                      <a:pt x="5740" y="18346"/>
                    </a:cubicBezTo>
                    <a:cubicBezTo>
                      <a:pt x="5990" y="18196"/>
                      <a:pt x="6266" y="18046"/>
                      <a:pt x="6517" y="17920"/>
                    </a:cubicBezTo>
                    <a:cubicBezTo>
                      <a:pt x="6592" y="17870"/>
                      <a:pt x="6667" y="17820"/>
                      <a:pt x="6742" y="17770"/>
                    </a:cubicBezTo>
                    <a:cubicBezTo>
                      <a:pt x="6842" y="17720"/>
                      <a:pt x="6943" y="17645"/>
                      <a:pt x="7043" y="17569"/>
                    </a:cubicBezTo>
                    <a:cubicBezTo>
                      <a:pt x="7143" y="17519"/>
                      <a:pt x="7268" y="17444"/>
                      <a:pt x="7369" y="17369"/>
                    </a:cubicBezTo>
                    <a:cubicBezTo>
                      <a:pt x="7419" y="17344"/>
                      <a:pt x="7444" y="17319"/>
                      <a:pt x="7494" y="17294"/>
                    </a:cubicBezTo>
                    <a:cubicBezTo>
                      <a:pt x="7494" y="17269"/>
                      <a:pt x="7519" y="17269"/>
                      <a:pt x="7519" y="17269"/>
                    </a:cubicBezTo>
                    <a:cubicBezTo>
                      <a:pt x="7569" y="17244"/>
                      <a:pt x="7594" y="17218"/>
                      <a:pt x="7644" y="17168"/>
                    </a:cubicBezTo>
                    <a:lnTo>
                      <a:pt x="7669" y="17168"/>
                    </a:lnTo>
                    <a:cubicBezTo>
                      <a:pt x="7669" y="17168"/>
                      <a:pt x="7669" y="17143"/>
                      <a:pt x="7669" y="17143"/>
                    </a:cubicBezTo>
                    <a:cubicBezTo>
                      <a:pt x="7770" y="17093"/>
                      <a:pt x="7845" y="17018"/>
                      <a:pt x="7945" y="16943"/>
                    </a:cubicBezTo>
                    <a:lnTo>
                      <a:pt x="8070" y="16843"/>
                    </a:lnTo>
                    <a:cubicBezTo>
                      <a:pt x="8121" y="16817"/>
                      <a:pt x="8146" y="16767"/>
                      <a:pt x="8196" y="16742"/>
                    </a:cubicBezTo>
                    <a:cubicBezTo>
                      <a:pt x="8221" y="16717"/>
                      <a:pt x="8246" y="16692"/>
                      <a:pt x="8271" y="16667"/>
                    </a:cubicBezTo>
                    <a:cubicBezTo>
                      <a:pt x="8271" y="16667"/>
                      <a:pt x="8296" y="16667"/>
                      <a:pt x="8296" y="16642"/>
                    </a:cubicBezTo>
                    <a:cubicBezTo>
                      <a:pt x="8321" y="16642"/>
                      <a:pt x="8321" y="16617"/>
                      <a:pt x="8346" y="16617"/>
                    </a:cubicBezTo>
                    <a:cubicBezTo>
                      <a:pt x="8346" y="16592"/>
                      <a:pt x="8346" y="16592"/>
                      <a:pt x="8371" y="16592"/>
                    </a:cubicBezTo>
                    <a:cubicBezTo>
                      <a:pt x="8421" y="16542"/>
                      <a:pt x="8446" y="16492"/>
                      <a:pt x="8497" y="16467"/>
                    </a:cubicBezTo>
                    <a:cubicBezTo>
                      <a:pt x="8522" y="16441"/>
                      <a:pt x="8547" y="16416"/>
                      <a:pt x="8572" y="16391"/>
                    </a:cubicBezTo>
                    <a:cubicBezTo>
                      <a:pt x="8572" y="16366"/>
                      <a:pt x="8597" y="16366"/>
                      <a:pt x="8597" y="16341"/>
                    </a:cubicBezTo>
                    <a:cubicBezTo>
                      <a:pt x="8873" y="16040"/>
                      <a:pt x="8998" y="15790"/>
                      <a:pt x="8973" y="15539"/>
                    </a:cubicBezTo>
                    <a:cubicBezTo>
                      <a:pt x="8948" y="15514"/>
                      <a:pt x="8948" y="15464"/>
                      <a:pt x="8948" y="15414"/>
                    </a:cubicBezTo>
                    <a:cubicBezTo>
                      <a:pt x="8923" y="15389"/>
                      <a:pt x="8923" y="15339"/>
                      <a:pt x="8923" y="15289"/>
                    </a:cubicBezTo>
                    <a:lnTo>
                      <a:pt x="8898" y="15289"/>
                    </a:lnTo>
                    <a:cubicBezTo>
                      <a:pt x="8898" y="15213"/>
                      <a:pt x="8873" y="15138"/>
                      <a:pt x="8847" y="15038"/>
                    </a:cubicBezTo>
                    <a:cubicBezTo>
                      <a:pt x="8822" y="14988"/>
                      <a:pt x="8822" y="14938"/>
                      <a:pt x="8797" y="14888"/>
                    </a:cubicBezTo>
                    <a:cubicBezTo>
                      <a:pt x="8772" y="14837"/>
                      <a:pt x="8747" y="14787"/>
                      <a:pt x="8722" y="14737"/>
                    </a:cubicBezTo>
                    <a:cubicBezTo>
                      <a:pt x="8697" y="14637"/>
                      <a:pt x="8672" y="14562"/>
                      <a:pt x="8647" y="14487"/>
                    </a:cubicBezTo>
                    <a:cubicBezTo>
                      <a:pt x="8622" y="14436"/>
                      <a:pt x="8622" y="14411"/>
                      <a:pt x="8597" y="14361"/>
                    </a:cubicBezTo>
                    <a:cubicBezTo>
                      <a:pt x="8597" y="14336"/>
                      <a:pt x="8572" y="14311"/>
                      <a:pt x="8572" y="14286"/>
                    </a:cubicBezTo>
                    <a:cubicBezTo>
                      <a:pt x="8547" y="14236"/>
                      <a:pt x="8522" y="14186"/>
                      <a:pt x="8522" y="14161"/>
                    </a:cubicBezTo>
                    <a:cubicBezTo>
                      <a:pt x="8472" y="14061"/>
                      <a:pt x="8446" y="13985"/>
                      <a:pt x="8421" y="13910"/>
                    </a:cubicBezTo>
                    <a:cubicBezTo>
                      <a:pt x="8346" y="13785"/>
                      <a:pt x="8296" y="13660"/>
                      <a:pt x="8246" y="13534"/>
                    </a:cubicBezTo>
                    <a:cubicBezTo>
                      <a:pt x="8221" y="13459"/>
                      <a:pt x="8171" y="13384"/>
                      <a:pt x="8146" y="13309"/>
                    </a:cubicBezTo>
                    <a:cubicBezTo>
                      <a:pt x="8070" y="13158"/>
                      <a:pt x="7995" y="12983"/>
                      <a:pt x="7920" y="12832"/>
                    </a:cubicBezTo>
                    <a:cubicBezTo>
                      <a:pt x="7870" y="12732"/>
                      <a:pt x="7845" y="12657"/>
                      <a:pt x="7795" y="12582"/>
                    </a:cubicBezTo>
                    <a:cubicBezTo>
                      <a:pt x="7720" y="12406"/>
                      <a:pt x="7619" y="12231"/>
                      <a:pt x="7544" y="12056"/>
                    </a:cubicBezTo>
                    <a:cubicBezTo>
                      <a:pt x="7444" y="11880"/>
                      <a:pt x="7344" y="11680"/>
                      <a:pt x="7268" y="11504"/>
                    </a:cubicBezTo>
                    <a:lnTo>
                      <a:pt x="7018" y="11053"/>
                    </a:lnTo>
                    <a:cubicBezTo>
                      <a:pt x="6943" y="10928"/>
                      <a:pt x="6893" y="10777"/>
                      <a:pt x="6817" y="10652"/>
                    </a:cubicBezTo>
                    <a:cubicBezTo>
                      <a:pt x="6767" y="10552"/>
                      <a:pt x="6717" y="10451"/>
                      <a:pt x="6667" y="10351"/>
                    </a:cubicBezTo>
                    <a:cubicBezTo>
                      <a:pt x="6542" y="10176"/>
                      <a:pt x="6441" y="9975"/>
                      <a:pt x="6341" y="9775"/>
                    </a:cubicBezTo>
                    <a:cubicBezTo>
                      <a:pt x="6291" y="9675"/>
                      <a:pt x="6216" y="9574"/>
                      <a:pt x="6166" y="9474"/>
                    </a:cubicBezTo>
                    <a:cubicBezTo>
                      <a:pt x="6015" y="9173"/>
                      <a:pt x="5840" y="8847"/>
                      <a:pt x="5664" y="8547"/>
                    </a:cubicBezTo>
                    <a:cubicBezTo>
                      <a:pt x="5589" y="8446"/>
                      <a:pt x="5539" y="8346"/>
                      <a:pt x="5489" y="8246"/>
                    </a:cubicBezTo>
                    <a:cubicBezTo>
                      <a:pt x="4787" y="7018"/>
                      <a:pt x="4035" y="5765"/>
                      <a:pt x="3309" y="4587"/>
                    </a:cubicBezTo>
                    <a:cubicBezTo>
                      <a:pt x="3284" y="4562"/>
                      <a:pt x="3284" y="4537"/>
                      <a:pt x="3258" y="4512"/>
                    </a:cubicBezTo>
                    <a:cubicBezTo>
                      <a:pt x="3183" y="4411"/>
                      <a:pt x="3108" y="4311"/>
                      <a:pt x="3058" y="4186"/>
                    </a:cubicBezTo>
                    <a:cubicBezTo>
                      <a:pt x="2958" y="4035"/>
                      <a:pt x="2857" y="3910"/>
                      <a:pt x="2757" y="3760"/>
                    </a:cubicBezTo>
                    <a:cubicBezTo>
                      <a:pt x="2732" y="3685"/>
                      <a:pt x="2682" y="3634"/>
                      <a:pt x="2632" y="3559"/>
                    </a:cubicBezTo>
                    <a:cubicBezTo>
                      <a:pt x="2632" y="3559"/>
                      <a:pt x="2632" y="3559"/>
                      <a:pt x="2632" y="3534"/>
                    </a:cubicBezTo>
                    <a:lnTo>
                      <a:pt x="2582" y="3484"/>
                    </a:lnTo>
                    <a:lnTo>
                      <a:pt x="2456" y="3284"/>
                    </a:lnTo>
                    <a:cubicBezTo>
                      <a:pt x="2456" y="3284"/>
                      <a:pt x="2456" y="3258"/>
                      <a:pt x="2431" y="3258"/>
                    </a:cubicBezTo>
                    <a:cubicBezTo>
                      <a:pt x="2431" y="3233"/>
                      <a:pt x="2431" y="3233"/>
                      <a:pt x="2406" y="3208"/>
                    </a:cubicBezTo>
                    <a:cubicBezTo>
                      <a:pt x="2331" y="3083"/>
                      <a:pt x="2231" y="2933"/>
                      <a:pt x="2131" y="2807"/>
                    </a:cubicBezTo>
                    <a:cubicBezTo>
                      <a:pt x="2106" y="2757"/>
                      <a:pt x="2080" y="2732"/>
                      <a:pt x="2055" y="2707"/>
                    </a:cubicBezTo>
                    <a:cubicBezTo>
                      <a:pt x="1379" y="1680"/>
                      <a:pt x="752" y="827"/>
                      <a:pt x="251" y="251"/>
                    </a:cubicBezTo>
                    <a:cubicBezTo>
                      <a:pt x="201" y="201"/>
                      <a:pt x="176" y="151"/>
                      <a:pt x="126" y="126"/>
                    </a:cubicBezTo>
                    <a:cubicBezTo>
                      <a:pt x="101" y="75"/>
                      <a:pt x="75" y="50"/>
                      <a:pt x="25" y="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1451;p59"/>
              <p:cNvSpPr/>
              <p:nvPr/>
            </p:nvSpPr>
            <p:spPr>
              <a:xfrm>
                <a:off x="1864175" y="2053900"/>
                <a:ext cx="3821475" cy="550800"/>
              </a:xfrm>
              <a:custGeom>
                <a:avLst/>
                <a:gdLst/>
                <a:ahLst/>
                <a:cxnLst/>
                <a:rect l="l" t="t" r="r" b="b"/>
                <a:pathLst>
                  <a:path w="152859" h="22032" extrusionOk="0">
                    <a:moveTo>
                      <a:pt x="148472" y="1"/>
                    </a:moveTo>
                    <a:cubicBezTo>
                      <a:pt x="143736" y="1329"/>
                      <a:pt x="138623" y="3259"/>
                      <a:pt x="133811" y="5239"/>
                    </a:cubicBezTo>
                    <a:cubicBezTo>
                      <a:pt x="132858" y="5640"/>
                      <a:pt x="131931" y="6016"/>
                      <a:pt x="131029" y="6392"/>
                    </a:cubicBezTo>
                    <a:cubicBezTo>
                      <a:pt x="130628" y="6567"/>
                      <a:pt x="130252" y="6743"/>
                      <a:pt x="129851" y="6893"/>
                    </a:cubicBezTo>
                    <a:cubicBezTo>
                      <a:pt x="127244" y="8021"/>
                      <a:pt x="124788" y="9099"/>
                      <a:pt x="122583" y="10076"/>
                    </a:cubicBezTo>
                    <a:cubicBezTo>
                      <a:pt x="121705" y="10452"/>
                      <a:pt x="120853" y="10828"/>
                      <a:pt x="120051" y="11154"/>
                    </a:cubicBezTo>
                    <a:cubicBezTo>
                      <a:pt x="118949" y="11630"/>
                      <a:pt x="117946" y="12056"/>
                      <a:pt x="117069" y="12382"/>
                    </a:cubicBezTo>
                    <a:cubicBezTo>
                      <a:pt x="116643" y="12557"/>
                      <a:pt x="116242" y="12708"/>
                      <a:pt x="115891" y="12833"/>
                    </a:cubicBezTo>
                    <a:cubicBezTo>
                      <a:pt x="115515" y="12958"/>
                      <a:pt x="115139" y="13109"/>
                      <a:pt x="114738" y="13234"/>
                    </a:cubicBezTo>
                    <a:cubicBezTo>
                      <a:pt x="114061" y="13460"/>
                      <a:pt x="113334" y="13685"/>
                      <a:pt x="112583" y="13911"/>
                    </a:cubicBezTo>
                    <a:cubicBezTo>
                      <a:pt x="112081" y="14061"/>
                      <a:pt x="111580" y="14212"/>
                      <a:pt x="111054" y="14337"/>
                    </a:cubicBezTo>
                    <a:cubicBezTo>
                      <a:pt x="110402" y="14512"/>
                      <a:pt x="109725" y="14663"/>
                      <a:pt x="109024" y="14813"/>
                    </a:cubicBezTo>
                    <a:cubicBezTo>
                      <a:pt x="108923" y="14838"/>
                      <a:pt x="108823" y="14863"/>
                      <a:pt x="108698" y="14888"/>
                    </a:cubicBezTo>
                    <a:cubicBezTo>
                      <a:pt x="108272" y="14989"/>
                      <a:pt x="107846" y="15064"/>
                      <a:pt x="107395" y="15139"/>
                    </a:cubicBezTo>
                    <a:cubicBezTo>
                      <a:pt x="106542" y="15314"/>
                      <a:pt x="105640" y="15465"/>
                      <a:pt x="104663" y="15590"/>
                    </a:cubicBezTo>
                    <a:cubicBezTo>
                      <a:pt x="104161" y="15665"/>
                      <a:pt x="103660" y="15740"/>
                      <a:pt x="103134" y="15791"/>
                    </a:cubicBezTo>
                    <a:cubicBezTo>
                      <a:pt x="102332" y="15891"/>
                      <a:pt x="101480" y="15966"/>
                      <a:pt x="100603" y="16041"/>
                    </a:cubicBezTo>
                    <a:cubicBezTo>
                      <a:pt x="100227" y="16066"/>
                      <a:pt x="99826" y="16091"/>
                      <a:pt x="99425" y="16116"/>
                    </a:cubicBezTo>
                    <a:cubicBezTo>
                      <a:pt x="97438" y="16257"/>
                      <a:pt x="95265" y="16334"/>
                      <a:pt x="92874" y="16334"/>
                    </a:cubicBezTo>
                    <a:cubicBezTo>
                      <a:pt x="88871" y="16334"/>
                      <a:pt x="84255" y="16117"/>
                      <a:pt x="78873" y="15615"/>
                    </a:cubicBezTo>
                    <a:cubicBezTo>
                      <a:pt x="78547" y="15590"/>
                      <a:pt x="78247" y="15565"/>
                      <a:pt x="77921" y="15540"/>
                    </a:cubicBezTo>
                    <a:cubicBezTo>
                      <a:pt x="75690" y="15314"/>
                      <a:pt x="73460" y="15039"/>
                      <a:pt x="71254" y="14763"/>
                    </a:cubicBezTo>
                    <a:cubicBezTo>
                      <a:pt x="67545" y="14262"/>
                      <a:pt x="63911" y="13660"/>
                      <a:pt x="60377" y="13034"/>
                    </a:cubicBezTo>
                    <a:cubicBezTo>
                      <a:pt x="59926" y="12933"/>
                      <a:pt x="59449" y="12858"/>
                      <a:pt x="58998" y="12758"/>
                    </a:cubicBezTo>
                    <a:cubicBezTo>
                      <a:pt x="53785" y="11780"/>
                      <a:pt x="48798" y="10703"/>
                      <a:pt x="44161" y="9600"/>
                    </a:cubicBezTo>
                    <a:cubicBezTo>
                      <a:pt x="43685" y="9500"/>
                      <a:pt x="43184" y="9374"/>
                      <a:pt x="42682" y="9249"/>
                    </a:cubicBezTo>
                    <a:cubicBezTo>
                      <a:pt x="39575" y="8522"/>
                      <a:pt x="36642" y="7796"/>
                      <a:pt x="33910" y="7144"/>
                    </a:cubicBezTo>
                    <a:cubicBezTo>
                      <a:pt x="32783" y="6843"/>
                      <a:pt x="31705" y="6592"/>
                      <a:pt x="30652" y="6342"/>
                    </a:cubicBezTo>
                    <a:cubicBezTo>
                      <a:pt x="28848" y="5891"/>
                      <a:pt x="27169" y="5490"/>
                      <a:pt x="25615" y="5139"/>
                    </a:cubicBezTo>
                    <a:cubicBezTo>
                      <a:pt x="25138" y="5039"/>
                      <a:pt x="24662" y="4938"/>
                      <a:pt x="24186" y="4838"/>
                    </a:cubicBezTo>
                    <a:cubicBezTo>
                      <a:pt x="22983" y="4613"/>
                      <a:pt x="21730" y="4437"/>
                      <a:pt x="20452" y="4312"/>
                    </a:cubicBezTo>
                    <a:cubicBezTo>
                      <a:pt x="18073" y="4054"/>
                      <a:pt x="15627" y="3953"/>
                      <a:pt x="13245" y="3953"/>
                    </a:cubicBezTo>
                    <a:cubicBezTo>
                      <a:pt x="9830" y="3953"/>
                      <a:pt x="6546" y="4161"/>
                      <a:pt x="3785" y="4412"/>
                    </a:cubicBezTo>
                    <a:cubicBezTo>
                      <a:pt x="3384" y="5139"/>
                      <a:pt x="3008" y="5866"/>
                      <a:pt x="2632" y="6592"/>
                    </a:cubicBezTo>
                    <a:lnTo>
                      <a:pt x="2632" y="6618"/>
                    </a:lnTo>
                    <a:cubicBezTo>
                      <a:pt x="2381" y="7144"/>
                      <a:pt x="2131" y="7670"/>
                      <a:pt x="1880" y="8197"/>
                    </a:cubicBezTo>
                    <a:cubicBezTo>
                      <a:pt x="1204" y="9600"/>
                      <a:pt x="577" y="11029"/>
                      <a:pt x="1" y="12482"/>
                    </a:cubicBezTo>
                    <a:lnTo>
                      <a:pt x="13409" y="11555"/>
                    </a:lnTo>
                    <a:cubicBezTo>
                      <a:pt x="13409" y="11555"/>
                      <a:pt x="18522" y="12407"/>
                      <a:pt x="26066" y="13635"/>
                    </a:cubicBezTo>
                    <a:cubicBezTo>
                      <a:pt x="26717" y="13735"/>
                      <a:pt x="27394" y="13836"/>
                      <a:pt x="28071" y="13961"/>
                    </a:cubicBezTo>
                    <a:cubicBezTo>
                      <a:pt x="33835" y="14863"/>
                      <a:pt x="40728" y="15966"/>
                      <a:pt x="47820" y="17044"/>
                    </a:cubicBezTo>
                    <a:cubicBezTo>
                      <a:pt x="53259" y="17871"/>
                      <a:pt x="58798" y="18698"/>
                      <a:pt x="63986" y="19425"/>
                    </a:cubicBezTo>
                    <a:cubicBezTo>
                      <a:pt x="65490" y="19625"/>
                      <a:pt x="66993" y="19851"/>
                      <a:pt x="68422" y="20026"/>
                    </a:cubicBezTo>
                    <a:cubicBezTo>
                      <a:pt x="69825" y="20227"/>
                      <a:pt x="71204" y="20402"/>
                      <a:pt x="72532" y="20578"/>
                    </a:cubicBezTo>
                    <a:lnTo>
                      <a:pt x="72557" y="20578"/>
                    </a:lnTo>
                    <a:cubicBezTo>
                      <a:pt x="79424" y="21455"/>
                      <a:pt x="84938" y="22031"/>
                      <a:pt x="87645" y="22031"/>
                    </a:cubicBezTo>
                    <a:cubicBezTo>
                      <a:pt x="88522" y="22031"/>
                      <a:pt x="89600" y="21981"/>
                      <a:pt x="90878" y="21881"/>
                    </a:cubicBezTo>
                    <a:cubicBezTo>
                      <a:pt x="93309" y="21680"/>
                      <a:pt x="96392" y="21304"/>
                      <a:pt x="99876" y="20803"/>
                    </a:cubicBezTo>
                    <a:cubicBezTo>
                      <a:pt x="118698" y="18096"/>
                      <a:pt x="149049" y="11981"/>
                      <a:pt x="149049" y="11981"/>
                    </a:cubicBezTo>
                    <a:lnTo>
                      <a:pt x="152858" y="8046"/>
                    </a:lnTo>
                    <a:cubicBezTo>
                      <a:pt x="152608" y="7570"/>
                      <a:pt x="152382" y="7069"/>
                      <a:pt x="152132" y="6592"/>
                    </a:cubicBezTo>
                    <a:cubicBezTo>
                      <a:pt x="151530" y="5389"/>
                      <a:pt x="150904" y="4212"/>
                      <a:pt x="150252" y="3034"/>
                    </a:cubicBezTo>
                    <a:cubicBezTo>
                      <a:pt x="149675" y="2006"/>
                      <a:pt x="149099" y="1003"/>
                      <a:pt x="1484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1452;p59"/>
              <p:cNvSpPr/>
              <p:nvPr/>
            </p:nvSpPr>
            <p:spPr>
              <a:xfrm>
                <a:off x="1864175" y="2129725"/>
                <a:ext cx="3821475" cy="474975"/>
              </a:xfrm>
              <a:custGeom>
                <a:avLst/>
                <a:gdLst/>
                <a:ahLst/>
                <a:cxnLst/>
                <a:rect l="l" t="t" r="r" b="b"/>
                <a:pathLst>
                  <a:path w="152859" h="18999" extrusionOk="0">
                    <a:moveTo>
                      <a:pt x="150252" y="1"/>
                    </a:moveTo>
                    <a:cubicBezTo>
                      <a:pt x="146818" y="1028"/>
                      <a:pt x="142883" y="2356"/>
                      <a:pt x="139149" y="3860"/>
                    </a:cubicBezTo>
                    <a:cubicBezTo>
                      <a:pt x="137294" y="4637"/>
                      <a:pt x="135390" y="5464"/>
                      <a:pt x="133385" y="6316"/>
                    </a:cubicBezTo>
                    <a:cubicBezTo>
                      <a:pt x="130878" y="7394"/>
                      <a:pt x="128197" y="8497"/>
                      <a:pt x="125164" y="9549"/>
                    </a:cubicBezTo>
                    <a:cubicBezTo>
                      <a:pt x="123259" y="10201"/>
                      <a:pt x="121254" y="10828"/>
                      <a:pt x="119049" y="11429"/>
                    </a:cubicBezTo>
                    <a:cubicBezTo>
                      <a:pt x="113936" y="12783"/>
                      <a:pt x="107896" y="13885"/>
                      <a:pt x="100452" y="14437"/>
                    </a:cubicBezTo>
                    <a:cubicBezTo>
                      <a:pt x="99826" y="14487"/>
                      <a:pt x="99224" y="14537"/>
                      <a:pt x="98598" y="14562"/>
                    </a:cubicBezTo>
                    <a:cubicBezTo>
                      <a:pt x="98272" y="14587"/>
                      <a:pt x="97921" y="14612"/>
                      <a:pt x="97595" y="14612"/>
                    </a:cubicBezTo>
                    <a:cubicBezTo>
                      <a:pt x="94835" y="14755"/>
                      <a:pt x="92197" y="14819"/>
                      <a:pt x="89680" y="14819"/>
                    </a:cubicBezTo>
                    <a:cubicBezTo>
                      <a:pt x="86027" y="14819"/>
                      <a:pt x="82631" y="14684"/>
                      <a:pt x="79500" y="14462"/>
                    </a:cubicBezTo>
                    <a:cubicBezTo>
                      <a:pt x="76342" y="14236"/>
                      <a:pt x="73434" y="13910"/>
                      <a:pt x="70828" y="13560"/>
                    </a:cubicBezTo>
                    <a:cubicBezTo>
                      <a:pt x="66041" y="12908"/>
                      <a:pt x="62231" y="12106"/>
                      <a:pt x="59399" y="11504"/>
                    </a:cubicBezTo>
                    <a:cubicBezTo>
                      <a:pt x="58848" y="11379"/>
                      <a:pt x="58347" y="11279"/>
                      <a:pt x="57896" y="11179"/>
                    </a:cubicBezTo>
                    <a:cubicBezTo>
                      <a:pt x="57194" y="11003"/>
                      <a:pt x="56567" y="10878"/>
                      <a:pt x="56041" y="10778"/>
                    </a:cubicBezTo>
                    <a:cubicBezTo>
                      <a:pt x="53785" y="10301"/>
                      <a:pt x="49224" y="8973"/>
                      <a:pt x="43560" y="7544"/>
                    </a:cubicBezTo>
                    <a:cubicBezTo>
                      <a:pt x="40477" y="6768"/>
                      <a:pt x="37093" y="5966"/>
                      <a:pt x="33610" y="5264"/>
                    </a:cubicBezTo>
                    <a:cubicBezTo>
                      <a:pt x="33610" y="5264"/>
                      <a:pt x="33585" y="5239"/>
                      <a:pt x="33585" y="5239"/>
                    </a:cubicBezTo>
                    <a:cubicBezTo>
                      <a:pt x="27870" y="4086"/>
                      <a:pt x="21855" y="3184"/>
                      <a:pt x="16417" y="3058"/>
                    </a:cubicBezTo>
                    <a:cubicBezTo>
                      <a:pt x="15584" y="3043"/>
                      <a:pt x="14771" y="3036"/>
                      <a:pt x="13979" y="3036"/>
                    </a:cubicBezTo>
                    <a:cubicBezTo>
                      <a:pt x="9525" y="3036"/>
                      <a:pt x="5717" y="3262"/>
                      <a:pt x="2632" y="3559"/>
                    </a:cubicBezTo>
                    <a:lnTo>
                      <a:pt x="2632" y="3585"/>
                    </a:lnTo>
                    <a:cubicBezTo>
                      <a:pt x="2381" y="4111"/>
                      <a:pt x="2131" y="4637"/>
                      <a:pt x="1880" y="5164"/>
                    </a:cubicBezTo>
                    <a:cubicBezTo>
                      <a:pt x="1204" y="6567"/>
                      <a:pt x="577" y="7996"/>
                      <a:pt x="1" y="9449"/>
                    </a:cubicBezTo>
                    <a:lnTo>
                      <a:pt x="13409" y="8522"/>
                    </a:lnTo>
                    <a:cubicBezTo>
                      <a:pt x="13409" y="8522"/>
                      <a:pt x="18522" y="9374"/>
                      <a:pt x="26066" y="10602"/>
                    </a:cubicBezTo>
                    <a:cubicBezTo>
                      <a:pt x="26717" y="10702"/>
                      <a:pt x="27394" y="10803"/>
                      <a:pt x="28071" y="10928"/>
                    </a:cubicBezTo>
                    <a:cubicBezTo>
                      <a:pt x="33835" y="11830"/>
                      <a:pt x="40728" y="12933"/>
                      <a:pt x="47820" y="14011"/>
                    </a:cubicBezTo>
                    <a:cubicBezTo>
                      <a:pt x="53259" y="14838"/>
                      <a:pt x="58798" y="15665"/>
                      <a:pt x="63986" y="16392"/>
                    </a:cubicBezTo>
                    <a:cubicBezTo>
                      <a:pt x="65490" y="16592"/>
                      <a:pt x="66993" y="16818"/>
                      <a:pt x="68422" y="16993"/>
                    </a:cubicBezTo>
                    <a:cubicBezTo>
                      <a:pt x="69825" y="17194"/>
                      <a:pt x="71204" y="17369"/>
                      <a:pt x="72532" y="17545"/>
                    </a:cubicBezTo>
                    <a:lnTo>
                      <a:pt x="72557" y="17545"/>
                    </a:lnTo>
                    <a:cubicBezTo>
                      <a:pt x="79424" y="18422"/>
                      <a:pt x="84938" y="18998"/>
                      <a:pt x="87645" y="18998"/>
                    </a:cubicBezTo>
                    <a:cubicBezTo>
                      <a:pt x="88522" y="18998"/>
                      <a:pt x="89600" y="18948"/>
                      <a:pt x="90878" y="18848"/>
                    </a:cubicBezTo>
                    <a:cubicBezTo>
                      <a:pt x="93309" y="18647"/>
                      <a:pt x="96392" y="18271"/>
                      <a:pt x="99876" y="17770"/>
                    </a:cubicBezTo>
                    <a:cubicBezTo>
                      <a:pt x="118698" y="15063"/>
                      <a:pt x="149049" y="8948"/>
                      <a:pt x="149049" y="8948"/>
                    </a:cubicBezTo>
                    <a:lnTo>
                      <a:pt x="152858" y="5013"/>
                    </a:lnTo>
                    <a:cubicBezTo>
                      <a:pt x="152608" y="4537"/>
                      <a:pt x="152382" y="4036"/>
                      <a:pt x="152132" y="3559"/>
                    </a:cubicBezTo>
                    <a:cubicBezTo>
                      <a:pt x="151530" y="2356"/>
                      <a:pt x="150904" y="1179"/>
                      <a:pt x="1502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1453;p59"/>
              <p:cNvSpPr/>
              <p:nvPr/>
            </p:nvSpPr>
            <p:spPr>
              <a:xfrm>
                <a:off x="1757025" y="2218700"/>
                <a:ext cx="4092150" cy="579000"/>
              </a:xfrm>
              <a:custGeom>
                <a:avLst/>
                <a:gdLst/>
                <a:ahLst/>
                <a:cxnLst/>
                <a:rect l="l" t="t" r="r" b="b"/>
                <a:pathLst>
                  <a:path w="163686" h="23160" extrusionOk="0">
                    <a:moveTo>
                      <a:pt x="156418" y="0"/>
                    </a:moveTo>
                    <a:cubicBezTo>
                      <a:pt x="152057" y="1755"/>
                      <a:pt x="144438" y="4687"/>
                      <a:pt x="138147" y="6241"/>
                    </a:cubicBezTo>
                    <a:cubicBezTo>
                      <a:pt x="133736" y="7344"/>
                      <a:pt x="126493" y="8772"/>
                      <a:pt x="118272" y="9925"/>
                    </a:cubicBezTo>
                    <a:lnTo>
                      <a:pt x="118222" y="9925"/>
                    </a:lnTo>
                    <a:cubicBezTo>
                      <a:pt x="112934" y="10677"/>
                      <a:pt x="107219" y="11279"/>
                      <a:pt x="101605" y="11605"/>
                    </a:cubicBezTo>
                    <a:lnTo>
                      <a:pt x="101580" y="11605"/>
                    </a:lnTo>
                    <a:cubicBezTo>
                      <a:pt x="98685" y="11775"/>
                      <a:pt x="95814" y="11876"/>
                      <a:pt x="93028" y="11876"/>
                    </a:cubicBezTo>
                    <a:cubicBezTo>
                      <a:pt x="91714" y="11876"/>
                      <a:pt x="90418" y="11853"/>
                      <a:pt x="89149" y="11805"/>
                    </a:cubicBezTo>
                    <a:cubicBezTo>
                      <a:pt x="87620" y="11755"/>
                      <a:pt x="85991" y="11655"/>
                      <a:pt x="84312" y="11554"/>
                    </a:cubicBezTo>
                    <a:cubicBezTo>
                      <a:pt x="81330" y="11354"/>
                      <a:pt x="78147" y="11053"/>
                      <a:pt x="74913" y="10677"/>
                    </a:cubicBezTo>
                    <a:cubicBezTo>
                      <a:pt x="70928" y="10251"/>
                      <a:pt x="66843" y="9700"/>
                      <a:pt x="62833" y="9073"/>
                    </a:cubicBezTo>
                    <a:cubicBezTo>
                      <a:pt x="58222" y="8346"/>
                      <a:pt x="53710" y="7544"/>
                      <a:pt x="49625" y="6667"/>
                    </a:cubicBezTo>
                    <a:cubicBezTo>
                      <a:pt x="43460" y="5389"/>
                      <a:pt x="38196" y="3960"/>
                      <a:pt x="34813" y="2607"/>
                    </a:cubicBezTo>
                    <a:cubicBezTo>
                      <a:pt x="31292" y="1186"/>
                      <a:pt x="26037" y="724"/>
                      <a:pt x="20698" y="724"/>
                    </a:cubicBezTo>
                    <a:cubicBezTo>
                      <a:pt x="15396" y="724"/>
                      <a:pt x="10013" y="1180"/>
                      <a:pt x="6166" y="1605"/>
                    </a:cubicBezTo>
                    <a:cubicBezTo>
                      <a:pt x="5490" y="3008"/>
                      <a:pt x="4863" y="4437"/>
                      <a:pt x="4287" y="5890"/>
                    </a:cubicBezTo>
                    <a:cubicBezTo>
                      <a:pt x="3083" y="8898"/>
                      <a:pt x="2031" y="12006"/>
                      <a:pt x="1154" y="15214"/>
                    </a:cubicBezTo>
                    <a:cubicBezTo>
                      <a:pt x="728" y="16818"/>
                      <a:pt x="327" y="18422"/>
                      <a:pt x="1" y="20076"/>
                    </a:cubicBezTo>
                    <a:cubicBezTo>
                      <a:pt x="7570" y="20803"/>
                      <a:pt x="24788" y="22432"/>
                      <a:pt x="32031" y="22933"/>
                    </a:cubicBezTo>
                    <a:cubicBezTo>
                      <a:pt x="34322" y="23091"/>
                      <a:pt x="41180" y="23159"/>
                      <a:pt x="50398" y="23159"/>
                    </a:cubicBezTo>
                    <a:cubicBezTo>
                      <a:pt x="79087" y="23159"/>
                      <a:pt x="130644" y="22500"/>
                      <a:pt x="138573" y="21855"/>
                    </a:cubicBezTo>
                    <a:cubicBezTo>
                      <a:pt x="142070" y="21573"/>
                      <a:pt x="146379" y="21479"/>
                      <a:pt x="150568" y="21479"/>
                    </a:cubicBezTo>
                    <a:cubicBezTo>
                      <a:pt x="155687" y="21479"/>
                      <a:pt x="160626" y="21620"/>
                      <a:pt x="163686" y="21730"/>
                    </a:cubicBezTo>
                    <a:cubicBezTo>
                      <a:pt x="163611" y="21379"/>
                      <a:pt x="163561" y="21028"/>
                      <a:pt x="163485" y="20677"/>
                    </a:cubicBezTo>
                    <a:cubicBezTo>
                      <a:pt x="163134" y="18973"/>
                      <a:pt x="162759" y="17294"/>
                      <a:pt x="162307" y="15640"/>
                    </a:cubicBezTo>
                    <a:cubicBezTo>
                      <a:pt x="161581" y="12908"/>
                      <a:pt x="160728" y="10251"/>
                      <a:pt x="159751" y="7645"/>
                    </a:cubicBezTo>
                    <a:cubicBezTo>
                      <a:pt x="159601" y="7244"/>
                      <a:pt x="159450" y="6868"/>
                      <a:pt x="159300" y="6467"/>
                    </a:cubicBezTo>
                    <a:cubicBezTo>
                      <a:pt x="158849" y="5314"/>
                      <a:pt x="158373" y="4161"/>
                      <a:pt x="157846" y="3033"/>
                    </a:cubicBezTo>
                    <a:cubicBezTo>
                      <a:pt x="157621" y="2507"/>
                      <a:pt x="157370" y="1980"/>
                      <a:pt x="157144" y="1454"/>
                    </a:cubicBezTo>
                    <a:cubicBezTo>
                      <a:pt x="156894" y="978"/>
                      <a:pt x="156668" y="477"/>
                      <a:pt x="156418" y="0"/>
                    </a:cubicBezTo>
                    <a:close/>
                  </a:path>
                </a:pathLst>
              </a:custGeom>
              <a:solidFill>
                <a:srgbClr val="935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1454;p59"/>
              <p:cNvSpPr/>
              <p:nvPr/>
            </p:nvSpPr>
            <p:spPr>
              <a:xfrm>
                <a:off x="1821575" y="2370000"/>
                <a:ext cx="495625" cy="313400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12536" extrusionOk="0">
                    <a:moveTo>
                      <a:pt x="14409" y="1"/>
                    </a:moveTo>
                    <a:cubicBezTo>
                      <a:pt x="11344" y="1"/>
                      <a:pt x="5329" y="1610"/>
                      <a:pt x="3258" y="3071"/>
                    </a:cubicBezTo>
                    <a:cubicBezTo>
                      <a:pt x="677" y="4901"/>
                      <a:pt x="0" y="10214"/>
                      <a:pt x="376" y="10891"/>
                    </a:cubicBezTo>
                    <a:cubicBezTo>
                      <a:pt x="1020" y="12086"/>
                      <a:pt x="2787" y="12536"/>
                      <a:pt x="4923" y="12536"/>
                    </a:cubicBezTo>
                    <a:cubicBezTo>
                      <a:pt x="7358" y="12536"/>
                      <a:pt x="10274" y="11951"/>
                      <a:pt x="12557" y="11217"/>
                    </a:cubicBezTo>
                    <a:cubicBezTo>
                      <a:pt x="16842" y="9813"/>
                      <a:pt x="17469" y="8861"/>
                      <a:pt x="18647" y="6605"/>
                    </a:cubicBezTo>
                    <a:cubicBezTo>
                      <a:pt x="19825" y="4375"/>
                      <a:pt x="17594" y="1367"/>
                      <a:pt x="15990" y="289"/>
                    </a:cubicBezTo>
                    <a:cubicBezTo>
                      <a:pt x="15685" y="89"/>
                      <a:pt x="15128" y="1"/>
                      <a:pt x="14409" y="1"/>
                    </a:cubicBezTo>
                    <a:close/>
                  </a:path>
                </a:pathLst>
              </a:custGeom>
              <a:solidFill>
                <a:srgbClr val="B46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1455;p59"/>
              <p:cNvSpPr/>
              <p:nvPr/>
            </p:nvSpPr>
            <p:spPr>
              <a:xfrm>
                <a:off x="2302800" y="2532550"/>
                <a:ext cx="24185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9674" h="5053" extrusionOk="0">
                    <a:moveTo>
                      <a:pt x="4217" y="0"/>
                    </a:moveTo>
                    <a:cubicBezTo>
                      <a:pt x="1914" y="0"/>
                      <a:pt x="0" y="2841"/>
                      <a:pt x="50" y="3211"/>
                    </a:cubicBezTo>
                    <a:cubicBezTo>
                      <a:pt x="244" y="4556"/>
                      <a:pt x="1115" y="5053"/>
                      <a:pt x="2226" y="5053"/>
                    </a:cubicBezTo>
                    <a:cubicBezTo>
                      <a:pt x="4118" y="5053"/>
                      <a:pt x="6707" y="3612"/>
                      <a:pt x="7844" y="2459"/>
                    </a:cubicBezTo>
                    <a:cubicBezTo>
                      <a:pt x="9674" y="655"/>
                      <a:pt x="6666" y="103"/>
                      <a:pt x="4335" y="3"/>
                    </a:cubicBezTo>
                    <a:cubicBezTo>
                      <a:pt x="4296" y="1"/>
                      <a:pt x="4256" y="0"/>
                      <a:pt x="4217" y="0"/>
                    </a:cubicBezTo>
                    <a:close/>
                  </a:path>
                </a:pathLst>
              </a:custGeom>
              <a:solidFill>
                <a:srgbClr val="B46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1456;p59"/>
              <p:cNvSpPr/>
              <p:nvPr/>
            </p:nvSpPr>
            <p:spPr>
              <a:xfrm>
                <a:off x="2491825" y="2386450"/>
                <a:ext cx="124875" cy="9012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3605" extrusionOk="0">
                    <a:moveTo>
                      <a:pt x="1884" y="1"/>
                    </a:moveTo>
                    <a:cubicBezTo>
                      <a:pt x="950" y="1"/>
                      <a:pt x="1" y="1016"/>
                      <a:pt x="509" y="1887"/>
                    </a:cubicBezTo>
                    <a:cubicBezTo>
                      <a:pt x="1253" y="3200"/>
                      <a:pt x="1564" y="3604"/>
                      <a:pt x="2010" y="3604"/>
                    </a:cubicBezTo>
                    <a:cubicBezTo>
                      <a:pt x="2330" y="3604"/>
                      <a:pt x="2720" y="3396"/>
                      <a:pt x="3391" y="3165"/>
                    </a:cubicBezTo>
                    <a:cubicBezTo>
                      <a:pt x="4995" y="2639"/>
                      <a:pt x="3817" y="1787"/>
                      <a:pt x="2865" y="509"/>
                    </a:cubicBezTo>
                    <a:cubicBezTo>
                      <a:pt x="2595" y="149"/>
                      <a:pt x="2241" y="1"/>
                      <a:pt x="1884" y="1"/>
                    </a:cubicBezTo>
                    <a:close/>
                  </a:path>
                </a:pathLst>
              </a:custGeom>
              <a:solidFill>
                <a:srgbClr val="B46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1457;p59"/>
              <p:cNvSpPr/>
              <p:nvPr/>
            </p:nvSpPr>
            <p:spPr>
              <a:xfrm>
                <a:off x="3171200" y="2533725"/>
                <a:ext cx="50190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20076" h="9027" extrusionOk="0">
                    <a:moveTo>
                      <a:pt x="13717" y="1"/>
                    </a:moveTo>
                    <a:cubicBezTo>
                      <a:pt x="11707" y="1"/>
                      <a:pt x="8894" y="872"/>
                      <a:pt x="6166" y="2212"/>
                    </a:cubicBezTo>
                    <a:cubicBezTo>
                      <a:pt x="2006" y="4242"/>
                      <a:pt x="0" y="6923"/>
                      <a:pt x="1354" y="8302"/>
                    </a:cubicBezTo>
                    <a:cubicBezTo>
                      <a:pt x="1866" y="8814"/>
                      <a:pt x="2753" y="9026"/>
                      <a:pt x="3864" y="9026"/>
                    </a:cubicBezTo>
                    <a:cubicBezTo>
                      <a:pt x="7156" y="9026"/>
                      <a:pt x="12411" y="7163"/>
                      <a:pt x="15690" y="5720"/>
                    </a:cubicBezTo>
                    <a:cubicBezTo>
                      <a:pt x="20076" y="3816"/>
                      <a:pt x="17494" y="2412"/>
                      <a:pt x="16116" y="808"/>
                    </a:cubicBezTo>
                    <a:cubicBezTo>
                      <a:pt x="15636" y="250"/>
                      <a:pt x="14791" y="1"/>
                      <a:pt x="13717" y="1"/>
                    </a:cubicBezTo>
                    <a:close/>
                  </a:path>
                </a:pathLst>
              </a:custGeom>
              <a:solidFill>
                <a:srgbClr val="B46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1458;p59"/>
              <p:cNvSpPr/>
              <p:nvPr/>
            </p:nvSpPr>
            <p:spPr>
              <a:xfrm>
                <a:off x="3056525" y="2561125"/>
                <a:ext cx="11657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3582" extrusionOk="0">
                    <a:moveTo>
                      <a:pt x="1829" y="1"/>
                    </a:moveTo>
                    <a:cubicBezTo>
                      <a:pt x="403" y="1"/>
                      <a:pt x="1" y="1709"/>
                      <a:pt x="603" y="2820"/>
                    </a:cubicBezTo>
                    <a:cubicBezTo>
                      <a:pt x="895" y="3371"/>
                      <a:pt x="1338" y="3582"/>
                      <a:pt x="1817" y="3582"/>
                    </a:cubicBezTo>
                    <a:cubicBezTo>
                      <a:pt x="2731" y="3582"/>
                      <a:pt x="3774" y="2810"/>
                      <a:pt x="4136" y="2168"/>
                    </a:cubicBezTo>
                    <a:cubicBezTo>
                      <a:pt x="4663" y="1216"/>
                      <a:pt x="3911" y="364"/>
                      <a:pt x="2207" y="38"/>
                    </a:cubicBezTo>
                    <a:cubicBezTo>
                      <a:pt x="2073" y="13"/>
                      <a:pt x="1948" y="1"/>
                      <a:pt x="1829" y="1"/>
                    </a:cubicBezTo>
                    <a:close/>
                  </a:path>
                </a:pathLst>
              </a:custGeom>
              <a:solidFill>
                <a:srgbClr val="B46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1459;p59"/>
              <p:cNvSpPr/>
              <p:nvPr/>
            </p:nvSpPr>
            <p:spPr>
              <a:xfrm>
                <a:off x="4090375" y="2529975"/>
                <a:ext cx="36092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14437" h="8097" extrusionOk="0">
                    <a:moveTo>
                      <a:pt x="7690" y="1"/>
                    </a:moveTo>
                    <a:cubicBezTo>
                      <a:pt x="5994" y="1"/>
                      <a:pt x="4083" y="1040"/>
                      <a:pt x="2457" y="2036"/>
                    </a:cubicBezTo>
                    <a:cubicBezTo>
                      <a:pt x="1" y="3514"/>
                      <a:pt x="5389" y="6196"/>
                      <a:pt x="7469" y="7374"/>
                    </a:cubicBezTo>
                    <a:cubicBezTo>
                      <a:pt x="8380" y="7889"/>
                      <a:pt x="9327" y="8097"/>
                      <a:pt x="10205" y="8097"/>
                    </a:cubicBezTo>
                    <a:cubicBezTo>
                      <a:pt x="11720" y="8097"/>
                      <a:pt x="13029" y="7478"/>
                      <a:pt x="13585" y="6748"/>
                    </a:cubicBezTo>
                    <a:cubicBezTo>
                      <a:pt x="14437" y="5570"/>
                      <a:pt x="12081" y="2988"/>
                      <a:pt x="10051" y="958"/>
                    </a:cubicBezTo>
                    <a:cubicBezTo>
                      <a:pt x="9365" y="272"/>
                      <a:pt x="8555" y="1"/>
                      <a:pt x="7690" y="1"/>
                    </a:cubicBezTo>
                    <a:close/>
                  </a:path>
                </a:pathLst>
              </a:custGeom>
              <a:solidFill>
                <a:srgbClr val="B46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1460;p59"/>
              <p:cNvSpPr/>
              <p:nvPr/>
            </p:nvSpPr>
            <p:spPr>
              <a:xfrm>
                <a:off x="4097200" y="2676150"/>
                <a:ext cx="113500" cy="68850"/>
              </a:xfrm>
              <a:custGeom>
                <a:avLst/>
                <a:gdLst/>
                <a:ahLst/>
                <a:cxnLst/>
                <a:rect l="l" t="t" r="r" b="b"/>
                <a:pathLst>
                  <a:path w="4540" h="2754" extrusionOk="0">
                    <a:moveTo>
                      <a:pt x="1332" y="1"/>
                    </a:moveTo>
                    <a:cubicBezTo>
                      <a:pt x="558" y="1"/>
                      <a:pt x="0" y="875"/>
                      <a:pt x="254" y="1527"/>
                    </a:cubicBezTo>
                    <a:cubicBezTo>
                      <a:pt x="593" y="2432"/>
                      <a:pt x="1297" y="2754"/>
                      <a:pt x="2070" y="2754"/>
                    </a:cubicBezTo>
                    <a:cubicBezTo>
                      <a:pt x="2496" y="2754"/>
                      <a:pt x="2943" y="2656"/>
                      <a:pt x="3362" y="2505"/>
                    </a:cubicBezTo>
                    <a:cubicBezTo>
                      <a:pt x="4540" y="2053"/>
                      <a:pt x="3462" y="1627"/>
                      <a:pt x="2284" y="449"/>
                    </a:cubicBezTo>
                    <a:cubicBezTo>
                      <a:pt x="1957" y="130"/>
                      <a:pt x="1629" y="1"/>
                      <a:pt x="1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1461;p59"/>
              <p:cNvSpPr/>
              <p:nvPr/>
            </p:nvSpPr>
            <p:spPr>
              <a:xfrm>
                <a:off x="4470350" y="2562525"/>
                <a:ext cx="143875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4935" extrusionOk="0">
                    <a:moveTo>
                      <a:pt x="1396" y="1"/>
                    </a:moveTo>
                    <a:cubicBezTo>
                      <a:pt x="0" y="1"/>
                      <a:pt x="50" y="1180"/>
                      <a:pt x="290" y="2664"/>
                    </a:cubicBezTo>
                    <a:cubicBezTo>
                      <a:pt x="616" y="4468"/>
                      <a:pt x="1368" y="4568"/>
                      <a:pt x="2772" y="4894"/>
                    </a:cubicBezTo>
                    <a:cubicBezTo>
                      <a:pt x="2889" y="4922"/>
                      <a:pt x="3000" y="4935"/>
                      <a:pt x="3105" y="4935"/>
                    </a:cubicBezTo>
                    <a:cubicBezTo>
                      <a:pt x="4240" y="4935"/>
                      <a:pt x="4723" y="3424"/>
                      <a:pt x="5228" y="2438"/>
                    </a:cubicBezTo>
                    <a:cubicBezTo>
                      <a:pt x="5754" y="1360"/>
                      <a:pt x="4250" y="508"/>
                      <a:pt x="2120" y="82"/>
                    </a:cubicBezTo>
                    <a:cubicBezTo>
                      <a:pt x="1844" y="27"/>
                      <a:pt x="1604" y="1"/>
                      <a:pt x="1396" y="1"/>
                    </a:cubicBezTo>
                    <a:close/>
                  </a:path>
                </a:pathLst>
              </a:custGeom>
              <a:solidFill>
                <a:srgbClr val="B46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1462;p59"/>
              <p:cNvSpPr/>
              <p:nvPr/>
            </p:nvSpPr>
            <p:spPr>
              <a:xfrm>
                <a:off x="5179350" y="2409800"/>
                <a:ext cx="635375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25415" h="11162" extrusionOk="0">
                    <a:moveTo>
                      <a:pt x="22858" y="1"/>
                    </a:moveTo>
                    <a:cubicBezTo>
                      <a:pt x="17470" y="627"/>
                      <a:pt x="9625" y="2457"/>
                      <a:pt x="7018" y="3534"/>
                    </a:cubicBezTo>
                    <a:cubicBezTo>
                      <a:pt x="3058" y="5139"/>
                      <a:pt x="1" y="7770"/>
                      <a:pt x="602" y="9725"/>
                    </a:cubicBezTo>
                    <a:cubicBezTo>
                      <a:pt x="932" y="10802"/>
                      <a:pt x="2597" y="11161"/>
                      <a:pt x="4769" y="11161"/>
                    </a:cubicBezTo>
                    <a:cubicBezTo>
                      <a:pt x="7549" y="11161"/>
                      <a:pt x="11159" y="10573"/>
                      <a:pt x="13860" y="10151"/>
                    </a:cubicBezTo>
                    <a:cubicBezTo>
                      <a:pt x="17620" y="9575"/>
                      <a:pt x="21605" y="9123"/>
                      <a:pt x="25414" y="7996"/>
                    </a:cubicBezTo>
                    <a:cubicBezTo>
                      <a:pt x="24688" y="5264"/>
                      <a:pt x="23835" y="2607"/>
                      <a:pt x="22858" y="1"/>
                    </a:cubicBezTo>
                    <a:close/>
                  </a:path>
                </a:pathLst>
              </a:custGeom>
              <a:solidFill>
                <a:srgbClr val="B46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1463;p59"/>
              <p:cNvSpPr/>
              <p:nvPr/>
            </p:nvSpPr>
            <p:spPr>
              <a:xfrm>
                <a:off x="4963200" y="2513650"/>
                <a:ext cx="130800" cy="108550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4342" extrusionOk="0">
                    <a:moveTo>
                      <a:pt x="3539" y="1"/>
                    </a:moveTo>
                    <a:cubicBezTo>
                      <a:pt x="3342" y="1"/>
                      <a:pt x="3137" y="7"/>
                      <a:pt x="2932" y="7"/>
                    </a:cubicBezTo>
                    <a:cubicBezTo>
                      <a:pt x="1754" y="7"/>
                      <a:pt x="0" y="1812"/>
                      <a:pt x="902" y="3641"/>
                    </a:cubicBezTo>
                    <a:cubicBezTo>
                      <a:pt x="1149" y="4134"/>
                      <a:pt x="1567" y="4342"/>
                      <a:pt x="2044" y="4342"/>
                    </a:cubicBezTo>
                    <a:cubicBezTo>
                      <a:pt x="3217" y="4342"/>
                      <a:pt x="4749" y="3083"/>
                      <a:pt x="4963" y="1711"/>
                    </a:cubicBezTo>
                    <a:cubicBezTo>
                      <a:pt x="5232" y="138"/>
                      <a:pt x="4475" y="1"/>
                      <a:pt x="3539" y="1"/>
                    </a:cubicBezTo>
                    <a:close/>
                  </a:path>
                </a:pathLst>
              </a:custGeom>
              <a:solidFill>
                <a:srgbClr val="B46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1464;p59"/>
              <p:cNvSpPr/>
              <p:nvPr/>
            </p:nvSpPr>
            <p:spPr>
              <a:xfrm>
                <a:off x="5659300" y="2294525"/>
                <a:ext cx="80225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797" extrusionOk="0">
                    <a:moveTo>
                      <a:pt x="1755" y="0"/>
                    </a:moveTo>
                    <a:cubicBezTo>
                      <a:pt x="753" y="727"/>
                      <a:pt x="1" y="1704"/>
                      <a:pt x="226" y="2782"/>
                    </a:cubicBezTo>
                    <a:cubicBezTo>
                      <a:pt x="389" y="3508"/>
                      <a:pt x="894" y="3796"/>
                      <a:pt x="1581" y="3796"/>
                    </a:cubicBezTo>
                    <a:cubicBezTo>
                      <a:pt x="2055" y="3796"/>
                      <a:pt x="2615" y="3659"/>
                      <a:pt x="3209" y="3434"/>
                    </a:cubicBezTo>
                    <a:cubicBezTo>
                      <a:pt x="2758" y="2281"/>
                      <a:pt x="2282" y="1128"/>
                      <a:pt x="1755" y="0"/>
                    </a:cubicBezTo>
                    <a:close/>
                  </a:path>
                </a:pathLst>
              </a:custGeom>
              <a:solidFill>
                <a:srgbClr val="B46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1465;p59"/>
              <p:cNvSpPr/>
              <p:nvPr/>
            </p:nvSpPr>
            <p:spPr>
              <a:xfrm>
                <a:off x="4448150" y="2791300"/>
                <a:ext cx="529475" cy="475850"/>
              </a:xfrm>
              <a:custGeom>
                <a:avLst/>
                <a:gdLst/>
                <a:ahLst/>
                <a:cxnLst/>
                <a:rect l="l" t="t" r="r" b="b"/>
                <a:pathLst>
                  <a:path w="21179" h="19034" extrusionOk="0">
                    <a:moveTo>
                      <a:pt x="15533" y="1"/>
                    </a:moveTo>
                    <a:cubicBezTo>
                      <a:pt x="12549" y="1"/>
                      <a:pt x="8809" y="791"/>
                      <a:pt x="6868" y="1307"/>
                    </a:cubicBezTo>
                    <a:cubicBezTo>
                      <a:pt x="3660" y="2159"/>
                      <a:pt x="0" y="6771"/>
                      <a:pt x="452" y="10505"/>
                    </a:cubicBezTo>
                    <a:cubicBezTo>
                      <a:pt x="878" y="14240"/>
                      <a:pt x="5138" y="16921"/>
                      <a:pt x="7294" y="18099"/>
                    </a:cubicBezTo>
                    <a:cubicBezTo>
                      <a:pt x="8321" y="18673"/>
                      <a:pt x="9796" y="19034"/>
                      <a:pt x="11420" y="19034"/>
                    </a:cubicBezTo>
                    <a:cubicBezTo>
                      <a:pt x="12846" y="19034"/>
                      <a:pt x="14387" y="18755"/>
                      <a:pt x="15840" y="18099"/>
                    </a:cubicBezTo>
                    <a:cubicBezTo>
                      <a:pt x="18948" y="16721"/>
                      <a:pt x="18722" y="14691"/>
                      <a:pt x="19575" y="11783"/>
                    </a:cubicBezTo>
                    <a:cubicBezTo>
                      <a:pt x="20452" y="8901"/>
                      <a:pt x="21179" y="3763"/>
                      <a:pt x="19700" y="1307"/>
                    </a:cubicBezTo>
                    <a:cubicBezTo>
                      <a:pt x="19106" y="337"/>
                      <a:pt x="17481" y="1"/>
                      <a:pt x="155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1466;p59"/>
              <p:cNvSpPr/>
              <p:nvPr/>
            </p:nvSpPr>
            <p:spPr>
              <a:xfrm>
                <a:off x="2338500" y="2800300"/>
                <a:ext cx="604650" cy="422325"/>
              </a:xfrm>
              <a:custGeom>
                <a:avLst/>
                <a:gdLst/>
                <a:ahLst/>
                <a:cxnLst/>
                <a:rect l="l" t="t" r="r" b="b"/>
                <a:pathLst>
                  <a:path w="24186" h="16893" extrusionOk="0">
                    <a:moveTo>
                      <a:pt x="6377" y="0"/>
                    </a:moveTo>
                    <a:cubicBezTo>
                      <a:pt x="5485" y="0"/>
                      <a:pt x="4589" y="470"/>
                      <a:pt x="3434" y="1047"/>
                    </a:cubicBezTo>
                    <a:cubicBezTo>
                      <a:pt x="1078" y="2225"/>
                      <a:pt x="1303" y="5007"/>
                      <a:pt x="652" y="7463"/>
                    </a:cubicBezTo>
                    <a:cubicBezTo>
                      <a:pt x="0" y="9945"/>
                      <a:pt x="977" y="10371"/>
                      <a:pt x="3434" y="13153"/>
                    </a:cubicBezTo>
                    <a:cubicBezTo>
                      <a:pt x="5890" y="15935"/>
                      <a:pt x="8772" y="16235"/>
                      <a:pt x="11880" y="16787"/>
                    </a:cubicBezTo>
                    <a:cubicBezTo>
                      <a:pt x="11880" y="16787"/>
                      <a:pt x="12903" y="16892"/>
                      <a:pt x="14324" y="16892"/>
                    </a:cubicBezTo>
                    <a:cubicBezTo>
                      <a:pt x="16371" y="16892"/>
                      <a:pt x="19244" y="16674"/>
                      <a:pt x="21078" y="15609"/>
                    </a:cubicBezTo>
                    <a:cubicBezTo>
                      <a:pt x="24186" y="13779"/>
                      <a:pt x="22782" y="12501"/>
                      <a:pt x="22481" y="10145"/>
                    </a:cubicBezTo>
                    <a:cubicBezTo>
                      <a:pt x="22156" y="7789"/>
                      <a:pt x="16692" y="7037"/>
                      <a:pt x="16692" y="7037"/>
                    </a:cubicBezTo>
                    <a:cubicBezTo>
                      <a:pt x="16692" y="7037"/>
                      <a:pt x="11780" y="4682"/>
                      <a:pt x="9424" y="1925"/>
                    </a:cubicBezTo>
                    <a:cubicBezTo>
                      <a:pt x="8223" y="507"/>
                      <a:pt x="7303" y="0"/>
                      <a:pt x="63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9" name="Google Shape;1774;p69"/>
          <p:cNvGrpSpPr/>
          <p:nvPr/>
        </p:nvGrpSpPr>
        <p:grpSpPr>
          <a:xfrm>
            <a:off x="4873647" y="3066269"/>
            <a:ext cx="1569869" cy="1555520"/>
            <a:chOff x="5582522" y="903406"/>
            <a:chExt cx="2848245" cy="2977318"/>
          </a:xfrm>
        </p:grpSpPr>
        <p:sp>
          <p:nvSpPr>
            <p:cNvPr id="780" name="Google Shape;1775;p69"/>
            <p:cNvSpPr/>
            <p:nvPr/>
          </p:nvSpPr>
          <p:spPr>
            <a:xfrm>
              <a:off x="5621850" y="1117275"/>
              <a:ext cx="2763300" cy="27633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" name="Google Shape;1776;p69"/>
            <p:cNvGrpSpPr/>
            <p:nvPr/>
          </p:nvGrpSpPr>
          <p:grpSpPr>
            <a:xfrm>
              <a:off x="5582522" y="903406"/>
              <a:ext cx="2848245" cy="2977318"/>
              <a:chOff x="945575" y="1983925"/>
              <a:chExt cx="2034025" cy="2126200"/>
            </a:xfrm>
          </p:grpSpPr>
          <p:sp>
            <p:nvSpPr>
              <p:cNvPr id="782" name="Google Shape;1777;p69"/>
              <p:cNvSpPr/>
              <p:nvPr/>
            </p:nvSpPr>
            <p:spPr>
              <a:xfrm>
                <a:off x="945575" y="3075500"/>
                <a:ext cx="2027325" cy="1034625"/>
              </a:xfrm>
              <a:custGeom>
                <a:avLst/>
                <a:gdLst/>
                <a:ahLst/>
                <a:cxnLst/>
                <a:rect l="l" t="t" r="r" b="b"/>
                <a:pathLst>
                  <a:path w="81093" h="41385" extrusionOk="0">
                    <a:moveTo>
                      <a:pt x="17" y="0"/>
                    </a:moveTo>
                    <a:lnTo>
                      <a:pt x="17" y="34"/>
                    </a:lnTo>
                    <a:cubicBezTo>
                      <a:pt x="17" y="84"/>
                      <a:pt x="17" y="134"/>
                      <a:pt x="17" y="185"/>
                    </a:cubicBezTo>
                    <a:cubicBezTo>
                      <a:pt x="17" y="402"/>
                      <a:pt x="1" y="620"/>
                      <a:pt x="1" y="838"/>
                    </a:cubicBezTo>
                    <a:cubicBezTo>
                      <a:pt x="1" y="23222"/>
                      <a:pt x="18163" y="41384"/>
                      <a:pt x="40547" y="41384"/>
                    </a:cubicBezTo>
                    <a:cubicBezTo>
                      <a:pt x="50298" y="41384"/>
                      <a:pt x="59245" y="37933"/>
                      <a:pt x="66232" y="32203"/>
                    </a:cubicBezTo>
                    <a:cubicBezTo>
                      <a:pt x="75296" y="24764"/>
                      <a:pt x="81093" y="13488"/>
                      <a:pt x="81093" y="838"/>
                    </a:cubicBezTo>
                    <a:cubicBezTo>
                      <a:pt x="81093" y="620"/>
                      <a:pt x="81093" y="402"/>
                      <a:pt x="81093" y="185"/>
                    </a:cubicBezTo>
                    <a:cubicBezTo>
                      <a:pt x="81093" y="134"/>
                      <a:pt x="81093" y="84"/>
                      <a:pt x="81076" y="34"/>
                    </a:cubicBezTo>
                    <a:lnTo>
                      <a:pt x="81076" y="0"/>
                    </a:lnTo>
                    <a:lnTo>
                      <a:pt x="80004" y="0"/>
                    </a:lnTo>
                    <a:cubicBezTo>
                      <a:pt x="79987" y="17"/>
                      <a:pt x="79987" y="17"/>
                      <a:pt x="79987" y="34"/>
                    </a:cubicBezTo>
                    <a:lnTo>
                      <a:pt x="1106" y="34"/>
                    </a:lnTo>
                    <a:cubicBezTo>
                      <a:pt x="1106" y="17"/>
                      <a:pt x="1106" y="17"/>
                      <a:pt x="1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1778;p69"/>
              <p:cNvSpPr/>
              <p:nvPr/>
            </p:nvSpPr>
            <p:spPr>
              <a:xfrm>
                <a:off x="1445700" y="3076325"/>
                <a:ext cx="652200" cy="932375"/>
              </a:xfrm>
              <a:custGeom>
                <a:avLst/>
                <a:gdLst/>
                <a:ahLst/>
                <a:cxnLst/>
                <a:rect l="l" t="t" r="r" b="b"/>
                <a:pathLst>
                  <a:path w="26088" h="37295" extrusionOk="0">
                    <a:moveTo>
                      <a:pt x="3854" y="1"/>
                    </a:moveTo>
                    <a:cubicBezTo>
                      <a:pt x="3938" y="671"/>
                      <a:pt x="3770" y="1592"/>
                      <a:pt x="3486" y="1995"/>
                    </a:cubicBezTo>
                    <a:cubicBezTo>
                      <a:pt x="3117" y="2514"/>
                      <a:pt x="1525" y="2547"/>
                      <a:pt x="1106" y="3033"/>
                    </a:cubicBezTo>
                    <a:cubicBezTo>
                      <a:pt x="755" y="3486"/>
                      <a:pt x="755" y="4709"/>
                      <a:pt x="570" y="5245"/>
                    </a:cubicBezTo>
                    <a:cubicBezTo>
                      <a:pt x="470" y="5580"/>
                      <a:pt x="1" y="6200"/>
                      <a:pt x="17" y="6552"/>
                    </a:cubicBezTo>
                    <a:cubicBezTo>
                      <a:pt x="51" y="7792"/>
                      <a:pt x="2011" y="9735"/>
                      <a:pt x="2296" y="10942"/>
                    </a:cubicBezTo>
                    <a:cubicBezTo>
                      <a:pt x="2363" y="11260"/>
                      <a:pt x="2095" y="11997"/>
                      <a:pt x="2262" y="12282"/>
                    </a:cubicBezTo>
                    <a:cubicBezTo>
                      <a:pt x="2430" y="12550"/>
                      <a:pt x="3301" y="12785"/>
                      <a:pt x="3435" y="12818"/>
                    </a:cubicBezTo>
                    <a:cubicBezTo>
                      <a:pt x="3569" y="12852"/>
                      <a:pt x="5345" y="14326"/>
                      <a:pt x="5546" y="15063"/>
                    </a:cubicBezTo>
                    <a:cubicBezTo>
                      <a:pt x="6015" y="16739"/>
                      <a:pt x="3435" y="20341"/>
                      <a:pt x="4206" y="21916"/>
                    </a:cubicBezTo>
                    <a:cubicBezTo>
                      <a:pt x="4307" y="22100"/>
                      <a:pt x="4910" y="22100"/>
                      <a:pt x="4993" y="22301"/>
                    </a:cubicBezTo>
                    <a:cubicBezTo>
                      <a:pt x="5278" y="23072"/>
                      <a:pt x="3770" y="24529"/>
                      <a:pt x="3804" y="25350"/>
                    </a:cubicBezTo>
                    <a:cubicBezTo>
                      <a:pt x="3821" y="25954"/>
                      <a:pt x="4792" y="26892"/>
                      <a:pt x="4843" y="27495"/>
                    </a:cubicBezTo>
                    <a:cubicBezTo>
                      <a:pt x="4843" y="27629"/>
                      <a:pt x="4826" y="27780"/>
                      <a:pt x="4792" y="27947"/>
                    </a:cubicBezTo>
                    <a:cubicBezTo>
                      <a:pt x="4608" y="28768"/>
                      <a:pt x="3955" y="29908"/>
                      <a:pt x="3955" y="30561"/>
                    </a:cubicBezTo>
                    <a:cubicBezTo>
                      <a:pt x="3988" y="31516"/>
                      <a:pt x="4725" y="33326"/>
                      <a:pt x="5178" y="34180"/>
                    </a:cubicBezTo>
                    <a:cubicBezTo>
                      <a:pt x="5546" y="34884"/>
                      <a:pt x="6451" y="36274"/>
                      <a:pt x="7138" y="36710"/>
                    </a:cubicBezTo>
                    <a:cubicBezTo>
                      <a:pt x="7547" y="36961"/>
                      <a:pt x="8443" y="37294"/>
                      <a:pt x="9068" y="37294"/>
                    </a:cubicBezTo>
                    <a:cubicBezTo>
                      <a:pt x="9237" y="37294"/>
                      <a:pt x="9386" y="37270"/>
                      <a:pt x="9500" y="37213"/>
                    </a:cubicBezTo>
                    <a:cubicBezTo>
                      <a:pt x="9685" y="37129"/>
                      <a:pt x="9903" y="36693"/>
                      <a:pt x="9886" y="36492"/>
                    </a:cubicBezTo>
                    <a:cubicBezTo>
                      <a:pt x="9836" y="35923"/>
                      <a:pt x="8529" y="35252"/>
                      <a:pt x="8428" y="34683"/>
                    </a:cubicBezTo>
                    <a:cubicBezTo>
                      <a:pt x="8395" y="34498"/>
                      <a:pt x="8596" y="34147"/>
                      <a:pt x="8679" y="33979"/>
                    </a:cubicBezTo>
                    <a:cubicBezTo>
                      <a:pt x="8780" y="33744"/>
                      <a:pt x="9065" y="33359"/>
                      <a:pt x="9165" y="33141"/>
                    </a:cubicBezTo>
                    <a:cubicBezTo>
                      <a:pt x="9249" y="32924"/>
                      <a:pt x="9534" y="32438"/>
                      <a:pt x="9417" y="32237"/>
                    </a:cubicBezTo>
                    <a:cubicBezTo>
                      <a:pt x="9249" y="31969"/>
                      <a:pt x="8478" y="32153"/>
                      <a:pt x="8227" y="31969"/>
                    </a:cubicBezTo>
                    <a:cubicBezTo>
                      <a:pt x="8043" y="31818"/>
                      <a:pt x="7724" y="31332"/>
                      <a:pt x="7791" y="31097"/>
                    </a:cubicBezTo>
                    <a:cubicBezTo>
                      <a:pt x="7875" y="30762"/>
                      <a:pt x="8730" y="30611"/>
                      <a:pt x="8948" y="30343"/>
                    </a:cubicBezTo>
                    <a:cubicBezTo>
                      <a:pt x="9065" y="30209"/>
                      <a:pt x="9283" y="29841"/>
                      <a:pt x="9232" y="29656"/>
                    </a:cubicBezTo>
                    <a:cubicBezTo>
                      <a:pt x="9149" y="29439"/>
                      <a:pt x="8562" y="29405"/>
                      <a:pt x="8311" y="29254"/>
                    </a:cubicBezTo>
                    <a:cubicBezTo>
                      <a:pt x="8244" y="29221"/>
                      <a:pt x="8210" y="29187"/>
                      <a:pt x="8194" y="29137"/>
                    </a:cubicBezTo>
                    <a:cubicBezTo>
                      <a:pt x="8127" y="28969"/>
                      <a:pt x="8244" y="28584"/>
                      <a:pt x="8395" y="28484"/>
                    </a:cubicBezTo>
                    <a:cubicBezTo>
                      <a:pt x="8478" y="28422"/>
                      <a:pt x="8601" y="28400"/>
                      <a:pt x="8744" y="28400"/>
                    </a:cubicBezTo>
                    <a:cubicBezTo>
                      <a:pt x="9120" y="28400"/>
                      <a:pt x="9634" y="28553"/>
                      <a:pt x="9941" y="28553"/>
                    </a:cubicBezTo>
                    <a:cubicBezTo>
                      <a:pt x="9963" y="28553"/>
                      <a:pt x="9984" y="28552"/>
                      <a:pt x="10003" y="28551"/>
                    </a:cubicBezTo>
                    <a:cubicBezTo>
                      <a:pt x="10657" y="28484"/>
                      <a:pt x="12030" y="28232"/>
                      <a:pt x="12600" y="27880"/>
                    </a:cubicBezTo>
                    <a:cubicBezTo>
                      <a:pt x="12952" y="27646"/>
                      <a:pt x="13388" y="26875"/>
                      <a:pt x="13672" y="26574"/>
                    </a:cubicBezTo>
                    <a:cubicBezTo>
                      <a:pt x="14242" y="26004"/>
                      <a:pt x="15499" y="24999"/>
                      <a:pt x="16102" y="24479"/>
                    </a:cubicBezTo>
                    <a:cubicBezTo>
                      <a:pt x="16269" y="24328"/>
                      <a:pt x="16705" y="24077"/>
                      <a:pt x="16805" y="23859"/>
                    </a:cubicBezTo>
                    <a:cubicBezTo>
                      <a:pt x="17074" y="23273"/>
                      <a:pt x="16738" y="21916"/>
                      <a:pt x="16722" y="21262"/>
                    </a:cubicBezTo>
                    <a:cubicBezTo>
                      <a:pt x="16990" y="20961"/>
                      <a:pt x="17375" y="20207"/>
                      <a:pt x="17760" y="20090"/>
                    </a:cubicBezTo>
                    <a:cubicBezTo>
                      <a:pt x="17820" y="20070"/>
                      <a:pt x="17886" y="20061"/>
                      <a:pt x="17957" y="20061"/>
                    </a:cubicBezTo>
                    <a:cubicBezTo>
                      <a:pt x="18524" y="20061"/>
                      <a:pt x="19426" y="20613"/>
                      <a:pt x="19963" y="20613"/>
                    </a:cubicBezTo>
                    <a:cubicBezTo>
                      <a:pt x="19989" y="20613"/>
                      <a:pt x="20015" y="20612"/>
                      <a:pt x="20039" y="20609"/>
                    </a:cubicBezTo>
                    <a:cubicBezTo>
                      <a:pt x="20525" y="20542"/>
                      <a:pt x="21497" y="20073"/>
                      <a:pt x="21815" y="19687"/>
                    </a:cubicBezTo>
                    <a:cubicBezTo>
                      <a:pt x="22603" y="18732"/>
                      <a:pt x="22586" y="16001"/>
                      <a:pt x="23256" y="14963"/>
                    </a:cubicBezTo>
                    <a:cubicBezTo>
                      <a:pt x="23641" y="14376"/>
                      <a:pt x="24982" y="13689"/>
                      <a:pt x="25401" y="13136"/>
                    </a:cubicBezTo>
                    <a:cubicBezTo>
                      <a:pt x="25618" y="12835"/>
                      <a:pt x="26088" y="12131"/>
                      <a:pt x="25970" y="11796"/>
                    </a:cubicBezTo>
                    <a:cubicBezTo>
                      <a:pt x="25836" y="11394"/>
                      <a:pt x="24781" y="11293"/>
                      <a:pt x="24513" y="10992"/>
                    </a:cubicBezTo>
                    <a:cubicBezTo>
                      <a:pt x="24177" y="10606"/>
                      <a:pt x="24194" y="9417"/>
                      <a:pt x="23809" y="9082"/>
                    </a:cubicBezTo>
                    <a:cubicBezTo>
                      <a:pt x="23139" y="8512"/>
                      <a:pt x="21128" y="8696"/>
                      <a:pt x="20290" y="8361"/>
                    </a:cubicBezTo>
                    <a:cubicBezTo>
                      <a:pt x="20039" y="8261"/>
                      <a:pt x="19603" y="7926"/>
                      <a:pt x="19369" y="7792"/>
                    </a:cubicBezTo>
                    <a:cubicBezTo>
                      <a:pt x="18950" y="7524"/>
                      <a:pt x="17928" y="7188"/>
                      <a:pt x="17710" y="6753"/>
                    </a:cubicBezTo>
                    <a:cubicBezTo>
                      <a:pt x="17492" y="6300"/>
                      <a:pt x="18012" y="5245"/>
                      <a:pt x="17978" y="4726"/>
                    </a:cubicBezTo>
                    <a:cubicBezTo>
                      <a:pt x="17928" y="4256"/>
                      <a:pt x="17710" y="3234"/>
                      <a:pt x="17358" y="2916"/>
                    </a:cubicBezTo>
                    <a:cubicBezTo>
                      <a:pt x="16872" y="2497"/>
                      <a:pt x="15331" y="2799"/>
                      <a:pt x="14845" y="2397"/>
                    </a:cubicBezTo>
                    <a:cubicBezTo>
                      <a:pt x="14359" y="1978"/>
                      <a:pt x="14259" y="654"/>
                      <a:pt x="139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1779;p69"/>
              <p:cNvSpPr/>
              <p:nvPr/>
            </p:nvSpPr>
            <p:spPr>
              <a:xfrm>
                <a:off x="2246575" y="3075500"/>
                <a:ext cx="733025" cy="805500"/>
              </a:xfrm>
              <a:custGeom>
                <a:avLst/>
                <a:gdLst/>
                <a:ahLst/>
                <a:cxnLst/>
                <a:rect l="l" t="t" r="r" b="b"/>
                <a:pathLst>
                  <a:path w="29321" h="32220" extrusionOk="0">
                    <a:moveTo>
                      <a:pt x="27964" y="0"/>
                    </a:moveTo>
                    <a:cubicBezTo>
                      <a:pt x="27947" y="17"/>
                      <a:pt x="27947" y="17"/>
                      <a:pt x="27947" y="34"/>
                    </a:cubicBezTo>
                    <a:lnTo>
                      <a:pt x="252" y="34"/>
                    </a:lnTo>
                    <a:cubicBezTo>
                      <a:pt x="51" y="821"/>
                      <a:pt x="0" y="1793"/>
                      <a:pt x="84" y="2329"/>
                    </a:cubicBezTo>
                    <a:cubicBezTo>
                      <a:pt x="319" y="3787"/>
                      <a:pt x="1843" y="6585"/>
                      <a:pt x="3050" y="7439"/>
                    </a:cubicBezTo>
                    <a:cubicBezTo>
                      <a:pt x="3322" y="7621"/>
                      <a:pt x="3935" y="7812"/>
                      <a:pt x="4377" y="7812"/>
                    </a:cubicBezTo>
                    <a:cubicBezTo>
                      <a:pt x="4506" y="7812"/>
                      <a:pt x="4621" y="7796"/>
                      <a:pt x="4708" y="7758"/>
                    </a:cubicBezTo>
                    <a:cubicBezTo>
                      <a:pt x="4775" y="7724"/>
                      <a:pt x="4792" y="7540"/>
                      <a:pt x="4859" y="7523"/>
                    </a:cubicBezTo>
                    <a:cubicBezTo>
                      <a:pt x="4954" y="7480"/>
                      <a:pt x="5063" y="7462"/>
                      <a:pt x="5183" y="7462"/>
                    </a:cubicBezTo>
                    <a:cubicBezTo>
                      <a:pt x="5907" y="7462"/>
                      <a:pt x="7032" y="8121"/>
                      <a:pt x="7711" y="8121"/>
                    </a:cubicBezTo>
                    <a:cubicBezTo>
                      <a:pt x="7763" y="8121"/>
                      <a:pt x="7812" y="8118"/>
                      <a:pt x="7858" y="8109"/>
                    </a:cubicBezTo>
                    <a:cubicBezTo>
                      <a:pt x="8143" y="8042"/>
                      <a:pt x="8579" y="7523"/>
                      <a:pt x="8880" y="7473"/>
                    </a:cubicBezTo>
                    <a:cubicBezTo>
                      <a:pt x="8944" y="7463"/>
                      <a:pt x="9018" y="7458"/>
                      <a:pt x="9101" y="7458"/>
                    </a:cubicBezTo>
                    <a:cubicBezTo>
                      <a:pt x="9565" y="7458"/>
                      <a:pt x="10274" y="7609"/>
                      <a:pt x="10573" y="7808"/>
                    </a:cubicBezTo>
                    <a:cubicBezTo>
                      <a:pt x="10857" y="7992"/>
                      <a:pt x="11042" y="8729"/>
                      <a:pt x="11327" y="8914"/>
                    </a:cubicBezTo>
                    <a:cubicBezTo>
                      <a:pt x="11846" y="9299"/>
                      <a:pt x="13488" y="9115"/>
                      <a:pt x="13789" y="9684"/>
                    </a:cubicBezTo>
                    <a:cubicBezTo>
                      <a:pt x="14192" y="10438"/>
                      <a:pt x="12784" y="12114"/>
                      <a:pt x="12801" y="12968"/>
                    </a:cubicBezTo>
                    <a:cubicBezTo>
                      <a:pt x="12818" y="14426"/>
                      <a:pt x="14895" y="17056"/>
                      <a:pt x="14627" y="18481"/>
                    </a:cubicBezTo>
                    <a:cubicBezTo>
                      <a:pt x="14493" y="19285"/>
                      <a:pt x="12918" y="20257"/>
                      <a:pt x="12600" y="21011"/>
                    </a:cubicBezTo>
                    <a:cubicBezTo>
                      <a:pt x="12466" y="21329"/>
                      <a:pt x="12365" y="22033"/>
                      <a:pt x="12432" y="22368"/>
                    </a:cubicBezTo>
                    <a:cubicBezTo>
                      <a:pt x="12483" y="22552"/>
                      <a:pt x="12684" y="22786"/>
                      <a:pt x="12885" y="23021"/>
                    </a:cubicBezTo>
                    <a:cubicBezTo>
                      <a:pt x="13103" y="23272"/>
                      <a:pt x="13337" y="23540"/>
                      <a:pt x="13371" y="23758"/>
                    </a:cubicBezTo>
                    <a:cubicBezTo>
                      <a:pt x="13538" y="24546"/>
                      <a:pt x="12650" y="26137"/>
                      <a:pt x="12751" y="26958"/>
                    </a:cubicBezTo>
                    <a:cubicBezTo>
                      <a:pt x="12834" y="27595"/>
                      <a:pt x="13789" y="28651"/>
                      <a:pt x="13873" y="29304"/>
                    </a:cubicBezTo>
                    <a:cubicBezTo>
                      <a:pt x="13957" y="29974"/>
                      <a:pt x="12968" y="31398"/>
                      <a:pt x="13354" y="31968"/>
                    </a:cubicBezTo>
                    <a:cubicBezTo>
                      <a:pt x="13454" y="32119"/>
                      <a:pt x="13856" y="32186"/>
                      <a:pt x="14192" y="32203"/>
                    </a:cubicBezTo>
                    <a:cubicBezTo>
                      <a:pt x="14359" y="32219"/>
                      <a:pt x="14510" y="32219"/>
                      <a:pt x="14594" y="32219"/>
                    </a:cubicBezTo>
                    <a:cubicBezTo>
                      <a:pt x="21547" y="26456"/>
                      <a:pt x="26623" y="18347"/>
                      <a:pt x="28500" y="8796"/>
                    </a:cubicBezTo>
                    <a:cubicBezTo>
                      <a:pt x="29070" y="5848"/>
                      <a:pt x="29321" y="2916"/>
                      <a:pt x="29254" y="34"/>
                    </a:cubicBezTo>
                    <a:lnTo>
                      <a:pt x="290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1780;p69"/>
              <p:cNvSpPr/>
              <p:nvPr/>
            </p:nvSpPr>
            <p:spPr>
              <a:xfrm>
                <a:off x="948100" y="2974550"/>
                <a:ext cx="2027325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81093" h="8194" extrusionOk="0">
                    <a:moveTo>
                      <a:pt x="40546" y="0"/>
                    </a:moveTo>
                    <a:cubicBezTo>
                      <a:pt x="18162" y="0"/>
                      <a:pt x="0" y="1827"/>
                      <a:pt x="0" y="4089"/>
                    </a:cubicBezTo>
                    <a:cubicBezTo>
                      <a:pt x="0" y="6350"/>
                      <a:pt x="18162" y="8193"/>
                      <a:pt x="40546" y="8193"/>
                    </a:cubicBezTo>
                    <a:cubicBezTo>
                      <a:pt x="62930" y="8193"/>
                      <a:pt x="81092" y="6350"/>
                      <a:pt x="81092" y="4089"/>
                    </a:cubicBezTo>
                    <a:cubicBezTo>
                      <a:pt x="81092" y="1827"/>
                      <a:pt x="62930" y="0"/>
                      <a:pt x="405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1781;p69"/>
              <p:cNvSpPr/>
              <p:nvPr/>
            </p:nvSpPr>
            <p:spPr>
              <a:xfrm>
                <a:off x="2285825" y="1998600"/>
                <a:ext cx="557650" cy="309975"/>
              </a:xfrm>
              <a:custGeom>
                <a:avLst/>
                <a:gdLst/>
                <a:ahLst/>
                <a:cxnLst/>
                <a:rect l="l" t="t" r="r" b="b"/>
                <a:pathLst>
                  <a:path w="22306" h="12399" extrusionOk="0">
                    <a:moveTo>
                      <a:pt x="8768" y="0"/>
                    </a:moveTo>
                    <a:cubicBezTo>
                      <a:pt x="5015" y="0"/>
                      <a:pt x="4563" y="3569"/>
                      <a:pt x="4563" y="3569"/>
                    </a:cubicBezTo>
                    <a:cubicBezTo>
                      <a:pt x="4208" y="3414"/>
                      <a:pt x="3780" y="3335"/>
                      <a:pt x="3332" y="3335"/>
                    </a:cubicBezTo>
                    <a:cubicBezTo>
                      <a:pt x="1787" y="3335"/>
                      <a:pt x="0" y="4284"/>
                      <a:pt x="156" y="6400"/>
                    </a:cubicBezTo>
                    <a:cubicBezTo>
                      <a:pt x="357" y="9131"/>
                      <a:pt x="2234" y="9232"/>
                      <a:pt x="3373" y="10221"/>
                    </a:cubicBezTo>
                    <a:cubicBezTo>
                      <a:pt x="4512" y="11209"/>
                      <a:pt x="4278" y="12399"/>
                      <a:pt x="4278" y="12399"/>
                    </a:cubicBezTo>
                    <a:lnTo>
                      <a:pt x="8031" y="12399"/>
                    </a:lnTo>
                    <a:cubicBezTo>
                      <a:pt x="8031" y="12399"/>
                      <a:pt x="7953" y="10364"/>
                      <a:pt x="9551" y="10364"/>
                    </a:cubicBezTo>
                    <a:cubicBezTo>
                      <a:pt x="9606" y="10364"/>
                      <a:pt x="9664" y="10366"/>
                      <a:pt x="9723" y="10371"/>
                    </a:cubicBezTo>
                    <a:cubicBezTo>
                      <a:pt x="10025" y="10388"/>
                      <a:pt x="10293" y="10388"/>
                      <a:pt x="10544" y="10388"/>
                    </a:cubicBezTo>
                    <a:cubicBezTo>
                      <a:pt x="10611" y="11159"/>
                      <a:pt x="11264" y="11779"/>
                      <a:pt x="12069" y="11779"/>
                    </a:cubicBezTo>
                    <a:cubicBezTo>
                      <a:pt x="12622" y="11779"/>
                      <a:pt x="13107" y="11494"/>
                      <a:pt x="13376" y="11042"/>
                    </a:cubicBezTo>
                    <a:cubicBezTo>
                      <a:pt x="13912" y="11661"/>
                      <a:pt x="14800" y="12198"/>
                      <a:pt x="16291" y="12231"/>
                    </a:cubicBezTo>
                    <a:cubicBezTo>
                      <a:pt x="16321" y="12232"/>
                      <a:pt x="16351" y="12232"/>
                      <a:pt x="16381" y="12232"/>
                    </a:cubicBezTo>
                    <a:cubicBezTo>
                      <a:pt x="17626" y="12232"/>
                      <a:pt x="18564" y="11556"/>
                      <a:pt x="19022" y="10639"/>
                    </a:cubicBezTo>
                    <a:cubicBezTo>
                      <a:pt x="19307" y="10874"/>
                      <a:pt x="19658" y="11025"/>
                      <a:pt x="20061" y="11025"/>
                    </a:cubicBezTo>
                    <a:cubicBezTo>
                      <a:pt x="20898" y="11025"/>
                      <a:pt x="21602" y="10338"/>
                      <a:pt x="21602" y="9483"/>
                    </a:cubicBezTo>
                    <a:cubicBezTo>
                      <a:pt x="21602" y="9131"/>
                      <a:pt x="21468" y="8796"/>
                      <a:pt x="21250" y="8528"/>
                    </a:cubicBezTo>
                    <a:cubicBezTo>
                      <a:pt x="21887" y="8076"/>
                      <a:pt x="22306" y="7406"/>
                      <a:pt x="22239" y="6417"/>
                    </a:cubicBezTo>
                    <a:cubicBezTo>
                      <a:pt x="22088" y="4189"/>
                      <a:pt x="19625" y="4139"/>
                      <a:pt x="19625" y="4139"/>
                    </a:cubicBezTo>
                    <a:cubicBezTo>
                      <a:pt x="19625" y="4139"/>
                      <a:pt x="19206" y="1592"/>
                      <a:pt x="16609" y="1140"/>
                    </a:cubicBezTo>
                    <a:cubicBezTo>
                      <a:pt x="16392" y="1104"/>
                      <a:pt x="16184" y="1088"/>
                      <a:pt x="15986" y="1088"/>
                    </a:cubicBezTo>
                    <a:cubicBezTo>
                      <a:pt x="15146" y="1088"/>
                      <a:pt x="14480" y="1380"/>
                      <a:pt x="13979" y="1759"/>
                    </a:cubicBezTo>
                    <a:cubicBezTo>
                      <a:pt x="13694" y="1391"/>
                      <a:pt x="13241" y="1140"/>
                      <a:pt x="12739" y="1140"/>
                    </a:cubicBezTo>
                    <a:cubicBezTo>
                      <a:pt x="12404" y="1140"/>
                      <a:pt x="12102" y="1240"/>
                      <a:pt x="11851" y="1424"/>
                    </a:cubicBezTo>
                    <a:cubicBezTo>
                      <a:pt x="10980" y="252"/>
                      <a:pt x="9639" y="0"/>
                      <a:pt x="8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1782;p69"/>
              <p:cNvSpPr/>
              <p:nvPr/>
            </p:nvSpPr>
            <p:spPr>
              <a:xfrm>
                <a:off x="2353800" y="2030850"/>
                <a:ext cx="423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710" extrusionOk="0">
                    <a:moveTo>
                      <a:pt x="855" y="0"/>
                    </a:moveTo>
                    <a:cubicBezTo>
                      <a:pt x="386" y="0"/>
                      <a:pt x="1" y="386"/>
                      <a:pt x="1" y="855"/>
                    </a:cubicBezTo>
                    <a:cubicBezTo>
                      <a:pt x="1" y="1324"/>
                      <a:pt x="386" y="1709"/>
                      <a:pt x="855" y="1709"/>
                    </a:cubicBezTo>
                    <a:cubicBezTo>
                      <a:pt x="1324" y="1709"/>
                      <a:pt x="1693" y="1324"/>
                      <a:pt x="1693" y="855"/>
                    </a:cubicBezTo>
                    <a:cubicBezTo>
                      <a:pt x="1693" y="386"/>
                      <a:pt x="1324" y="0"/>
                      <a:pt x="8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1783;p69"/>
              <p:cNvSpPr/>
              <p:nvPr/>
            </p:nvSpPr>
            <p:spPr>
              <a:xfrm>
                <a:off x="2786075" y="2065600"/>
                <a:ext cx="293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191" extrusionOk="0">
                    <a:moveTo>
                      <a:pt x="587" y="1"/>
                    </a:moveTo>
                    <a:cubicBezTo>
                      <a:pt x="268" y="1"/>
                      <a:pt x="0" y="269"/>
                      <a:pt x="0" y="604"/>
                    </a:cubicBezTo>
                    <a:cubicBezTo>
                      <a:pt x="0" y="922"/>
                      <a:pt x="268" y="1191"/>
                      <a:pt x="587" y="1191"/>
                    </a:cubicBezTo>
                    <a:cubicBezTo>
                      <a:pt x="922" y="1191"/>
                      <a:pt x="1173" y="922"/>
                      <a:pt x="1173" y="604"/>
                    </a:cubicBezTo>
                    <a:cubicBezTo>
                      <a:pt x="1173" y="269"/>
                      <a:pt x="922" y="1"/>
                      <a:pt x="5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1784;p69"/>
              <p:cNvSpPr/>
              <p:nvPr/>
            </p:nvSpPr>
            <p:spPr>
              <a:xfrm>
                <a:off x="2756325" y="1983925"/>
                <a:ext cx="62025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2464" extrusionOk="0">
                    <a:moveTo>
                      <a:pt x="1241" y="1"/>
                    </a:moveTo>
                    <a:cubicBezTo>
                      <a:pt x="554" y="1"/>
                      <a:pt x="1" y="554"/>
                      <a:pt x="1" y="1241"/>
                    </a:cubicBezTo>
                    <a:cubicBezTo>
                      <a:pt x="1" y="1911"/>
                      <a:pt x="554" y="2464"/>
                      <a:pt x="1241" y="2464"/>
                    </a:cubicBezTo>
                    <a:cubicBezTo>
                      <a:pt x="1928" y="2464"/>
                      <a:pt x="2480" y="1911"/>
                      <a:pt x="2480" y="1241"/>
                    </a:cubicBezTo>
                    <a:cubicBezTo>
                      <a:pt x="2480" y="554"/>
                      <a:pt x="1928" y="1"/>
                      <a:pt x="12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1785;p69"/>
              <p:cNvSpPr/>
              <p:nvPr/>
            </p:nvSpPr>
            <p:spPr>
              <a:xfrm>
                <a:off x="2842200" y="2191275"/>
                <a:ext cx="6160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464" extrusionOk="0">
                    <a:moveTo>
                      <a:pt x="1224" y="0"/>
                    </a:moveTo>
                    <a:cubicBezTo>
                      <a:pt x="553" y="0"/>
                      <a:pt x="0" y="553"/>
                      <a:pt x="0" y="1223"/>
                    </a:cubicBezTo>
                    <a:cubicBezTo>
                      <a:pt x="0" y="1910"/>
                      <a:pt x="553" y="2463"/>
                      <a:pt x="1224" y="2463"/>
                    </a:cubicBezTo>
                    <a:cubicBezTo>
                      <a:pt x="1910" y="2463"/>
                      <a:pt x="2463" y="1910"/>
                      <a:pt x="2463" y="1223"/>
                    </a:cubicBezTo>
                    <a:cubicBezTo>
                      <a:pt x="2463" y="553"/>
                      <a:pt x="1910" y="0"/>
                      <a:pt x="12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1786;p69"/>
              <p:cNvSpPr/>
              <p:nvPr/>
            </p:nvSpPr>
            <p:spPr>
              <a:xfrm>
                <a:off x="2203000" y="2306450"/>
                <a:ext cx="466650" cy="770325"/>
              </a:xfrm>
              <a:custGeom>
                <a:avLst/>
                <a:gdLst/>
                <a:ahLst/>
                <a:cxnLst/>
                <a:rect l="l" t="t" r="r" b="b"/>
                <a:pathLst>
                  <a:path w="18666" h="30813" extrusionOk="0">
                    <a:moveTo>
                      <a:pt x="4742" y="1"/>
                    </a:moveTo>
                    <a:cubicBezTo>
                      <a:pt x="4742" y="1"/>
                      <a:pt x="4843" y="5714"/>
                      <a:pt x="4223" y="9350"/>
                    </a:cubicBezTo>
                    <a:cubicBezTo>
                      <a:pt x="3620" y="12986"/>
                      <a:pt x="269" y="26624"/>
                      <a:pt x="1" y="30813"/>
                    </a:cubicBezTo>
                    <a:lnTo>
                      <a:pt x="18666" y="30813"/>
                    </a:lnTo>
                    <a:cubicBezTo>
                      <a:pt x="18381" y="26624"/>
                      <a:pt x="15030" y="12986"/>
                      <a:pt x="14427" y="9350"/>
                    </a:cubicBezTo>
                    <a:cubicBezTo>
                      <a:pt x="13823" y="5714"/>
                      <a:pt x="13907" y="1"/>
                      <a:pt x="13907" y="1"/>
                    </a:cubicBezTo>
                    <a:close/>
                  </a:path>
                </a:pathLst>
              </a:custGeom>
              <a:solidFill>
                <a:srgbClr val="3F74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1787;p69"/>
              <p:cNvSpPr/>
              <p:nvPr/>
            </p:nvSpPr>
            <p:spPr>
              <a:xfrm>
                <a:off x="2203000" y="2306450"/>
                <a:ext cx="466650" cy="770325"/>
              </a:xfrm>
              <a:custGeom>
                <a:avLst/>
                <a:gdLst/>
                <a:ahLst/>
                <a:cxnLst/>
                <a:rect l="l" t="t" r="r" b="b"/>
                <a:pathLst>
                  <a:path w="18666" h="30813" extrusionOk="0">
                    <a:moveTo>
                      <a:pt x="4742" y="1"/>
                    </a:moveTo>
                    <a:cubicBezTo>
                      <a:pt x="4742" y="1"/>
                      <a:pt x="4843" y="5714"/>
                      <a:pt x="4223" y="9350"/>
                    </a:cubicBezTo>
                    <a:cubicBezTo>
                      <a:pt x="3620" y="12986"/>
                      <a:pt x="269" y="26624"/>
                      <a:pt x="1" y="30813"/>
                    </a:cubicBezTo>
                    <a:lnTo>
                      <a:pt x="18666" y="30813"/>
                    </a:lnTo>
                    <a:cubicBezTo>
                      <a:pt x="18381" y="26624"/>
                      <a:pt x="15030" y="12986"/>
                      <a:pt x="14427" y="9350"/>
                    </a:cubicBezTo>
                    <a:cubicBezTo>
                      <a:pt x="13823" y="5714"/>
                      <a:pt x="13907" y="1"/>
                      <a:pt x="13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1788;p69"/>
              <p:cNvSpPr/>
              <p:nvPr/>
            </p:nvSpPr>
            <p:spPr>
              <a:xfrm>
                <a:off x="2456000" y="2306450"/>
                <a:ext cx="213650" cy="76990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30796" extrusionOk="0">
                    <a:moveTo>
                      <a:pt x="101" y="1"/>
                    </a:moveTo>
                    <a:cubicBezTo>
                      <a:pt x="101" y="1"/>
                      <a:pt x="1" y="5714"/>
                      <a:pt x="604" y="9350"/>
                    </a:cubicBezTo>
                    <a:cubicBezTo>
                      <a:pt x="1224" y="12986"/>
                      <a:pt x="4575" y="26607"/>
                      <a:pt x="4843" y="30796"/>
                    </a:cubicBezTo>
                    <a:lnTo>
                      <a:pt x="8546" y="30796"/>
                    </a:lnTo>
                    <a:cubicBezTo>
                      <a:pt x="8261" y="26607"/>
                      <a:pt x="4910" y="12986"/>
                      <a:pt x="4307" y="9350"/>
                    </a:cubicBezTo>
                    <a:cubicBezTo>
                      <a:pt x="3703" y="5714"/>
                      <a:pt x="3787" y="1"/>
                      <a:pt x="3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1789;p69"/>
              <p:cNvSpPr/>
              <p:nvPr/>
            </p:nvSpPr>
            <p:spPr>
              <a:xfrm>
                <a:off x="2308150" y="2288875"/>
                <a:ext cx="2559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10238" h="704" extrusionOk="0">
                    <a:moveTo>
                      <a:pt x="352" y="0"/>
                    </a:moveTo>
                    <a:cubicBezTo>
                      <a:pt x="168" y="0"/>
                      <a:pt x="0" y="168"/>
                      <a:pt x="0" y="352"/>
                    </a:cubicBezTo>
                    <a:cubicBezTo>
                      <a:pt x="0" y="536"/>
                      <a:pt x="168" y="704"/>
                      <a:pt x="352" y="704"/>
                    </a:cubicBezTo>
                    <a:lnTo>
                      <a:pt x="9886" y="704"/>
                    </a:lnTo>
                    <a:cubicBezTo>
                      <a:pt x="10087" y="704"/>
                      <a:pt x="10237" y="536"/>
                      <a:pt x="10237" y="352"/>
                    </a:cubicBezTo>
                    <a:cubicBezTo>
                      <a:pt x="10237" y="168"/>
                      <a:pt x="10087" y="0"/>
                      <a:pt x="9886" y="0"/>
                    </a:cubicBezTo>
                    <a:close/>
                  </a:path>
                </a:pathLst>
              </a:custGeom>
              <a:solidFill>
                <a:srgbClr val="10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1790;p69"/>
              <p:cNvSpPr/>
              <p:nvPr/>
            </p:nvSpPr>
            <p:spPr>
              <a:xfrm>
                <a:off x="2308150" y="2377675"/>
                <a:ext cx="2559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10238" h="704" extrusionOk="0">
                    <a:moveTo>
                      <a:pt x="352" y="0"/>
                    </a:moveTo>
                    <a:cubicBezTo>
                      <a:pt x="168" y="0"/>
                      <a:pt x="0" y="168"/>
                      <a:pt x="0" y="352"/>
                    </a:cubicBezTo>
                    <a:cubicBezTo>
                      <a:pt x="0" y="553"/>
                      <a:pt x="168" y="704"/>
                      <a:pt x="352" y="704"/>
                    </a:cubicBezTo>
                    <a:lnTo>
                      <a:pt x="9886" y="704"/>
                    </a:lnTo>
                    <a:cubicBezTo>
                      <a:pt x="10087" y="704"/>
                      <a:pt x="10237" y="553"/>
                      <a:pt x="10237" y="352"/>
                    </a:cubicBezTo>
                    <a:cubicBezTo>
                      <a:pt x="10237" y="168"/>
                      <a:pt x="10087" y="0"/>
                      <a:pt x="9886" y="0"/>
                    </a:cubicBezTo>
                    <a:close/>
                  </a:path>
                </a:pathLst>
              </a:custGeom>
              <a:solidFill>
                <a:srgbClr val="10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1791;p69"/>
              <p:cNvSpPr/>
              <p:nvPr/>
            </p:nvSpPr>
            <p:spPr>
              <a:xfrm>
                <a:off x="2456000" y="2807425"/>
                <a:ext cx="842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3369" h="3643" extrusionOk="0">
                    <a:moveTo>
                      <a:pt x="838" y="0"/>
                    </a:moveTo>
                    <a:cubicBezTo>
                      <a:pt x="855" y="34"/>
                      <a:pt x="855" y="67"/>
                      <a:pt x="855" y="118"/>
                    </a:cubicBezTo>
                    <a:cubicBezTo>
                      <a:pt x="855" y="738"/>
                      <a:pt x="503" y="1274"/>
                      <a:pt x="1" y="1559"/>
                    </a:cubicBezTo>
                    <a:cubicBezTo>
                      <a:pt x="436" y="2229"/>
                      <a:pt x="889" y="2916"/>
                      <a:pt x="1324" y="3586"/>
                    </a:cubicBezTo>
                    <a:cubicBezTo>
                      <a:pt x="1349" y="3624"/>
                      <a:pt x="1365" y="3642"/>
                      <a:pt x="1393" y="3642"/>
                    </a:cubicBezTo>
                    <a:cubicBezTo>
                      <a:pt x="1402" y="3642"/>
                      <a:pt x="1412" y="3640"/>
                      <a:pt x="1425" y="3636"/>
                    </a:cubicBezTo>
                    <a:cubicBezTo>
                      <a:pt x="2581" y="2916"/>
                      <a:pt x="3368" y="1609"/>
                      <a:pt x="3368" y="134"/>
                    </a:cubicBezTo>
                    <a:cubicBezTo>
                      <a:pt x="2531" y="84"/>
                      <a:pt x="1693" y="34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1792;p69"/>
              <p:cNvSpPr/>
              <p:nvPr/>
            </p:nvSpPr>
            <p:spPr>
              <a:xfrm>
                <a:off x="2385625" y="2706050"/>
                <a:ext cx="1001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4006" h="2782" extrusionOk="0">
                    <a:moveTo>
                      <a:pt x="2028" y="1"/>
                    </a:moveTo>
                    <a:cubicBezTo>
                      <a:pt x="1274" y="1"/>
                      <a:pt x="604" y="202"/>
                      <a:pt x="1" y="537"/>
                    </a:cubicBezTo>
                    <a:cubicBezTo>
                      <a:pt x="386" y="1274"/>
                      <a:pt x="755" y="2028"/>
                      <a:pt x="1140" y="2782"/>
                    </a:cubicBezTo>
                    <a:cubicBezTo>
                      <a:pt x="1392" y="2631"/>
                      <a:pt x="1693" y="2531"/>
                      <a:pt x="2028" y="2531"/>
                    </a:cubicBezTo>
                    <a:cubicBezTo>
                      <a:pt x="2330" y="2531"/>
                      <a:pt x="2615" y="2614"/>
                      <a:pt x="2866" y="2765"/>
                    </a:cubicBezTo>
                    <a:cubicBezTo>
                      <a:pt x="3251" y="2011"/>
                      <a:pt x="3620" y="1257"/>
                      <a:pt x="4005" y="503"/>
                    </a:cubicBezTo>
                    <a:cubicBezTo>
                      <a:pt x="3419" y="185"/>
                      <a:pt x="2732" y="1"/>
                      <a:pt x="20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1793;p69"/>
              <p:cNvSpPr/>
              <p:nvPr/>
            </p:nvSpPr>
            <p:spPr>
              <a:xfrm>
                <a:off x="2332025" y="2808250"/>
                <a:ext cx="846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3637" extrusionOk="0">
                    <a:moveTo>
                      <a:pt x="2363" y="1"/>
                    </a:moveTo>
                    <a:cubicBezTo>
                      <a:pt x="1659" y="34"/>
                      <a:pt x="955" y="85"/>
                      <a:pt x="235" y="118"/>
                    </a:cubicBezTo>
                    <a:cubicBezTo>
                      <a:pt x="101" y="118"/>
                      <a:pt x="34" y="135"/>
                      <a:pt x="0" y="168"/>
                    </a:cubicBezTo>
                    <a:cubicBezTo>
                      <a:pt x="34" y="1643"/>
                      <a:pt x="821" y="2916"/>
                      <a:pt x="1994" y="3637"/>
                    </a:cubicBezTo>
                    <a:cubicBezTo>
                      <a:pt x="2011" y="3637"/>
                      <a:pt x="2028" y="3603"/>
                      <a:pt x="2061" y="3586"/>
                    </a:cubicBezTo>
                    <a:cubicBezTo>
                      <a:pt x="2497" y="2899"/>
                      <a:pt x="2932" y="2229"/>
                      <a:pt x="3385" y="1559"/>
                    </a:cubicBezTo>
                    <a:cubicBezTo>
                      <a:pt x="3385" y="1542"/>
                      <a:pt x="3385" y="1542"/>
                      <a:pt x="3385" y="1526"/>
                    </a:cubicBezTo>
                    <a:cubicBezTo>
                      <a:pt x="2865" y="1257"/>
                      <a:pt x="2530" y="705"/>
                      <a:pt x="2530" y="85"/>
                    </a:cubicBezTo>
                    <a:cubicBezTo>
                      <a:pt x="2530" y="51"/>
                      <a:pt x="2530" y="18"/>
                      <a:pt x="25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1794;p69"/>
              <p:cNvSpPr/>
              <p:nvPr/>
            </p:nvSpPr>
            <p:spPr>
              <a:xfrm>
                <a:off x="2407000" y="2781450"/>
                <a:ext cx="58250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313" extrusionOk="0">
                    <a:moveTo>
                      <a:pt x="1173" y="1"/>
                    </a:moveTo>
                    <a:cubicBezTo>
                      <a:pt x="520" y="1"/>
                      <a:pt x="0" y="520"/>
                      <a:pt x="0" y="1157"/>
                    </a:cubicBezTo>
                    <a:cubicBezTo>
                      <a:pt x="0" y="1793"/>
                      <a:pt x="520" y="2313"/>
                      <a:pt x="1173" y="2313"/>
                    </a:cubicBezTo>
                    <a:cubicBezTo>
                      <a:pt x="1810" y="2313"/>
                      <a:pt x="2329" y="1793"/>
                      <a:pt x="2329" y="1157"/>
                    </a:cubicBezTo>
                    <a:cubicBezTo>
                      <a:pt x="2329" y="520"/>
                      <a:pt x="1810" y="1"/>
                      <a:pt x="1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1795;p69"/>
              <p:cNvSpPr/>
              <p:nvPr/>
            </p:nvSpPr>
            <p:spPr>
              <a:xfrm>
                <a:off x="2319450" y="2693500"/>
                <a:ext cx="2333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9334" h="9350" fill="none" extrusionOk="0">
                    <a:moveTo>
                      <a:pt x="9333" y="4675"/>
                    </a:moveTo>
                    <a:cubicBezTo>
                      <a:pt x="9333" y="7255"/>
                      <a:pt x="7255" y="9349"/>
                      <a:pt x="4675" y="9349"/>
                    </a:cubicBezTo>
                    <a:cubicBezTo>
                      <a:pt x="2095" y="9349"/>
                      <a:pt x="1" y="7255"/>
                      <a:pt x="1" y="4675"/>
                    </a:cubicBezTo>
                    <a:cubicBezTo>
                      <a:pt x="1" y="2094"/>
                      <a:pt x="2095" y="0"/>
                      <a:pt x="4675" y="0"/>
                    </a:cubicBezTo>
                    <a:cubicBezTo>
                      <a:pt x="7255" y="0"/>
                      <a:pt x="9333" y="2094"/>
                      <a:pt x="9333" y="467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450" cap="flat" cmpd="sng">
                <a:solidFill>
                  <a:schemeClr val="accent4"/>
                </a:solidFill>
                <a:prstDash val="solid"/>
                <a:miter lim="167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1796;p69"/>
              <p:cNvSpPr/>
              <p:nvPr/>
            </p:nvSpPr>
            <p:spPr>
              <a:xfrm>
                <a:off x="2823350" y="2880725"/>
                <a:ext cx="124000" cy="193125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7725" extrusionOk="0">
                    <a:moveTo>
                      <a:pt x="1" y="0"/>
                    </a:moveTo>
                    <a:lnTo>
                      <a:pt x="1" y="7724"/>
                    </a:lnTo>
                    <a:lnTo>
                      <a:pt x="4960" y="7724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1797;p69"/>
              <p:cNvSpPr/>
              <p:nvPr/>
            </p:nvSpPr>
            <p:spPr>
              <a:xfrm>
                <a:off x="2913400" y="2880725"/>
                <a:ext cx="33950" cy="19312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7725" extrusionOk="0">
                    <a:moveTo>
                      <a:pt x="1" y="0"/>
                    </a:moveTo>
                    <a:lnTo>
                      <a:pt x="1" y="7724"/>
                    </a:lnTo>
                    <a:lnTo>
                      <a:pt x="1358" y="7724"/>
                    </a:lnTo>
                    <a:lnTo>
                      <a:pt x="135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1798;p69"/>
              <p:cNvSpPr/>
              <p:nvPr/>
            </p:nvSpPr>
            <p:spPr>
              <a:xfrm>
                <a:off x="2820425" y="2877800"/>
                <a:ext cx="129875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235" extrusionOk="0">
                    <a:moveTo>
                      <a:pt x="118" y="0"/>
                    </a:moveTo>
                    <a:cubicBezTo>
                      <a:pt x="67" y="0"/>
                      <a:pt x="0" y="50"/>
                      <a:pt x="0" y="117"/>
                    </a:cubicBezTo>
                    <a:cubicBezTo>
                      <a:pt x="0" y="184"/>
                      <a:pt x="67" y="235"/>
                      <a:pt x="118" y="235"/>
                    </a:cubicBezTo>
                    <a:lnTo>
                      <a:pt x="5077" y="235"/>
                    </a:lnTo>
                    <a:cubicBezTo>
                      <a:pt x="5144" y="235"/>
                      <a:pt x="5194" y="184"/>
                      <a:pt x="5194" y="117"/>
                    </a:cubicBezTo>
                    <a:cubicBezTo>
                      <a:pt x="5194" y="50"/>
                      <a:pt x="5144" y="0"/>
                      <a:pt x="50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1799;p69"/>
              <p:cNvSpPr/>
              <p:nvPr/>
            </p:nvSpPr>
            <p:spPr>
              <a:xfrm>
                <a:off x="2820425" y="2916325"/>
                <a:ext cx="129875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236" extrusionOk="0">
                    <a:moveTo>
                      <a:pt x="118" y="1"/>
                    </a:moveTo>
                    <a:cubicBezTo>
                      <a:pt x="67" y="1"/>
                      <a:pt x="0" y="51"/>
                      <a:pt x="0" y="118"/>
                    </a:cubicBezTo>
                    <a:cubicBezTo>
                      <a:pt x="0" y="185"/>
                      <a:pt x="67" y="235"/>
                      <a:pt x="118" y="235"/>
                    </a:cubicBezTo>
                    <a:lnTo>
                      <a:pt x="5077" y="235"/>
                    </a:lnTo>
                    <a:cubicBezTo>
                      <a:pt x="5144" y="235"/>
                      <a:pt x="5194" y="185"/>
                      <a:pt x="5194" y="118"/>
                    </a:cubicBezTo>
                    <a:cubicBezTo>
                      <a:pt x="5194" y="51"/>
                      <a:pt x="5144" y="1"/>
                      <a:pt x="5077" y="1"/>
                    </a:cubicBezTo>
                    <a:close/>
                  </a:path>
                </a:pathLst>
              </a:custGeom>
              <a:solidFill>
                <a:srgbClr val="3264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1800;p69"/>
              <p:cNvSpPr/>
              <p:nvPr/>
            </p:nvSpPr>
            <p:spPr>
              <a:xfrm>
                <a:off x="2820425" y="2954850"/>
                <a:ext cx="129875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236" extrusionOk="0">
                    <a:moveTo>
                      <a:pt x="118" y="1"/>
                    </a:moveTo>
                    <a:cubicBezTo>
                      <a:pt x="67" y="1"/>
                      <a:pt x="0" y="51"/>
                      <a:pt x="0" y="118"/>
                    </a:cubicBezTo>
                    <a:cubicBezTo>
                      <a:pt x="0" y="185"/>
                      <a:pt x="67" y="236"/>
                      <a:pt x="118" y="236"/>
                    </a:cubicBezTo>
                    <a:lnTo>
                      <a:pt x="5077" y="236"/>
                    </a:lnTo>
                    <a:cubicBezTo>
                      <a:pt x="5144" y="236"/>
                      <a:pt x="5194" y="185"/>
                      <a:pt x="5194" y="118"/>
                    </a:cubicBezTo>
                    <a:cubicBezTo>
                      <a:pt x="5194" y="51"/>
                      <a:pt x="5144" y="1"/>
                      <a:pt x="5077" y="1"/>
                    </a:cubicBezTo>
                    <a:close/>
                  </a:path>
                </a:pathLst>
              </a:custGeom>
              <a:solidFill>
                <a:srgbClr val="3264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1801;p69"/>
              <p:cNvSpPr/>
              <p:nvPr/>
            </p:nvSpPr>
            <p:spPr>
              <a:xfrm>
                <a:off x="2820425" y="2993400"/>
                <a:ext cx="129875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235" extrusionOk="0">
                    <a:moveTo>
                      <a:pt x="118" y="0"/>
                    </a:moveTo>
                    <a:cubicBezTo>
                      <a:pt x="67" y="0"/>
                      <a:pt x="0" y="51"/>
                      <a:pt x="0" y="118"/>
                    </a:cubicBezTo>
                    <a:cubicBezTo>
                      <a:pt x="0" y="185"/>
                      <a:pt x="67" y="235"/>
                      <a:pt x="118" y="235"/>
                    </a:cubicBezTo>
                    <a:lnTo>
                      <a:pt x="5077" y="235"/>
                    </a:lnTo>
                    <a:cubicBezTo>
                      <a:pt x="5144" y="235"/>
                      <a:pt x="5194" y="185"/>
                      <a:pt x="5194" y="118"/>
                    </a:cubicBezTo>
                    <a:cubicBezTo>
                      <a:pt x="5194" y="51"/>
                      <a:pt x="5144" y="0"/>
                      <a:pt x="5077" y="0"/>
                    </a:cubicBezTo>
                    <a:close/>
                  </a:path>
                </a:pathLst>
              </a:custGeom>
              <a:solidFill>
                <a:srgbClr val="3264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1802;p69"/>
              <p:cNvSpPr/>
              <p:nvPr/>
            </p:nvSpPr>
            <p:spPr>
              <a:xfrm>
                <a:off x="2820425" y="3031925"/>
                <a:ext cx="129875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236" extrusionOk="0">
                    <a:moveTo>
                      <a:pt x="118" y="1"/>
                    </a:moveTo>
                    <a:cubicBezTo>
                      <a:pt x="67" y="1"/>
                      <a:pt x="0" y="51"/>
                      <a:pt x="0" y="118"/>
                    </a:cubicBezTo>
                    <a:cubicBezTo>
                      <a:pt x="0" y="185"/>
                      <a:pt x="67" y="235"/>
                      <a:pt x="118" y="235"/>
                    </a:cubicBezTo>
                    <a:lnTo>
                      <a:pt x="5077" y="235"/>
                    </a:lnTo>
                    <a:cubicBezTo>
                      <a:pt x="5144" y="235"/>
                      <a:pt x="5194" y="185"/>
                      <a:pt x="5194" y="118"/>
                    </a:cubicBezTo>
                    <a:cubicBezTo>
                      <a:pt x="5194" y="51"/>
                      <a:pt x="5144" y="1"/>
                      <a:pt x="5077" y="1"/>
                    </a:cubicBezTo>
                    <a:close/>
                  </a:path>
                </a:pathLst>
              </a:custGeom>
              <a:solidFill>
                <a:srgbClr val="3264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1803;p69"/>
              <p:cNvSpPr/>
              <p:nvPr/>
            </p:nvSpPr>
            <p:spPr>
              <a:xfrm>
                <a:off x="2820425" y="3070875"/>
                <a:ext cx="129875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219" extrusionOk="0">
                    <a:moveTo>
                      <a:pt x="118" y="1"/>
                    </a:moveTo>
                    <a:cubicBezTo>
                      <a:pt x="67" y="1"/>
                      <a:pt x="0" y="51"/>
                      <a:pt x="0" y="101"/>
                    </a:cubicBezTo>
                    <a:cubicBezTo>
                      <a:pt x="0" y="169"/>
                      <a:pt x="67" y="219"/>
                      <a:pt x="118" y="219"/>
                    </a:cubicBezTo>
                    <a:lnTo>
                      <a:pt x="5077" y="219"/>
                    </a:lnTo>
                    <a:cubicBezTo>
                      <a:pt x="5144" y="219"/>
                      <a:pt x="5194" y="169"/>
                      <a:pt x="5194" y="101"/>
                    </a:cubicBezTo>
                    <a:cubicBezTo>
                      <a:pt x="5194" y="51"/>
                      <a:pt x="5144" y="1"/>
                      <a:pt x="50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1804;p69"/>
              <p:cNvSpPr/>
              <p:nvPr/>
            </p:nvSpPr>
            <p:spPr>
              <a:xfrm>
                <a:off x="2892875" y="2980400"/>
                <a:ext cx="327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92" extrusionOk="0">
                    <a:moveTo>
                      <a:pt x="336" y="1"/>
                    </a:moveTo>
                    <a:cubicBezTo>
                      <a:pt x="336" y="18"/>
                      <a:pt x="336" y="18"/>
                      <a:pt x="336" y="34"/>
                    </a:cubicBezTo>
                    <a:cubicBezTo>
                      <a:pt x="336" y="286"/>
                      <a:pt x="202" y="487"/>
                      <a:pt x="1" y="587"/>
                    </a:cubicBezTo>
                    <a:cubicBezTo>
                      <a:pt x="185" y="855"/>
                      <a:pt x="353" y="1124"/>
                      <a:pt x="520" y="1375"/>
                    </a:cubicBezTo>
                    <a:cubicBezTo>
                      <a:pt x="537" y="1392"/>
                      <a:pt x="537" y="1392"/>
                      <a:pt x="554" y="1392"/>
                    </a:cubicBezTo>
                    <a:cubicBezTo>
                      <a:pt x="1006" y="1124"/>
                      <a:pt x="1308" y="621"/>
                      <a:pt x="1308" y="51"/>
                    </a:cubicBezTo>
                    <a:cubicBezTo>
                      <a:pt x="989" y="34"/>
                      <a:pt x="654" y="18"/>
                      <a:pt x="3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1805;p69"/>
              <p:cNvSpPr/>
              <p:nvPr/>
            </p:nvSpPr>
            <p:spPr>
              <a:xfrm>
                <a:off x="2866075" y="2941450"/>
                <a:ext cx="385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074" extrusionOk="0">
                    <a:moveTo>
                      <a:pt x="771" y="1"/>
                    </a:moveTo>
                    <a:cubicBezTo>
                      <a:pt x="486" y="1"/>
                      <a:pt x="235" y="68"/>
                      <a:pt x="0" y="202"/>
                    </a:cubicBezTo>
                    <a:cubicBezTo>
                      <a:pt x="151" y="487"/>
                      <a:pt x="285" y="772"/>
                      <a:pt x="436" y="1073"/>
                    </a:cubicBezTo>
                    <a:cubicBezTo>
                      <a:pt x="537" y="1006"/>
                      <a:pt x="654" y="973"/>
                      <a:pt x="771" y="973"/>
                    </a:cubicBezTo>
                    <a:cubicBezTo>
                      <a:pt x="888" y="973"/>
                      <a:pt x="1006" y="1006"/>
                      <a:pt x="1106" y="1056"/>
                    </a:cubicBezTo>
                    <a:cubicBezTo>
                      <a:pt x="1240" y="772"/>
                      <a:pt x="1391" y="470"/>
                      <a:pt x="1542" y="185"/>
                    </a:cubicBezTo>
                    <a:cubicBezTo>
                      <a:pt x="1307" y="68"/>
                      <a:pt x="1056" y="1"/>
                      <a:pt x="7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1806;p69"/>
              <p:cNvSpPr/>
              <p:nvPr/>
            </p:nvSpPr>
            <p:spPr>
              <a:xfrm>
                <a:off x="2845550" y="2980825"/>
                <a:ext cx="32275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392" extrusionOk="0">
                    <a:moveTo>
                      <a:pt x="905" y="1"/>
                    </a:moveTo>
                    <a:cubicBezTo>
                      <a:pt x="637" y="1"/>
                      <a:pt x="352" y="17"/>
                      <a:pt x="84" y="34"/>
                    </a:cubicBezTo>
                    <a:cubicBezTo>
                      <a:pt x="34" y="34"/>
                      <a:pt x="17" y="51"/>
                      <a:pt x="0" y="51"/>
                    </a:cubicBezTo>
                    <a:cubicBezTo>
                      <a:pt x="0" y="621"/>
                      <a:pt x="319" y="1107"/>
                      <a:pt x="754" y="1391"/>
                    </a:cubicBezTo>
                    <a:cubicBezTo>
                      <a:pt x="771" y="1391"/>
                      <a:pt x="771" y="1375"/>
                      <a:pt x="788" y="1375"/>
                    </a:cubicBezTo>
                    <a:cubicBezTo>
                      <a:pt x="956" y="1107"/>
                      <a:pt x="1123" y="855"/>
                      <a:pt x="1291" y="587"/>
                    </a:cubicBezTo>
                    <a:cubicBezTo>
                      <a:pt x="1106" y="470"/>
                      <a:pt x="972" y="269"/>
                      <a:pt x="972" y="17"/>
                    </a:cubicBezTo>
                    <a:cubicBezTo>
                      <a:pt x="972" y="17"/>
                      <a:pt x="972" y="1"/>
                      <a:pt x="9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1807;p69"/>
              <p:cNvSpPr/>
              <p:nvPr/>
            </p:nvSpPr>
            <p:spPr>
              <a:xfrm>
                <a:off x="2874450" y="2970350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89" extrusionOk="0">
                    <a:moveTo>
                      <a:pt x="436" y="1"/>
                    </a:moveTo>
                    <a:cubicBezTo>
                      <a:pt x="202" y="1"/>
                      <a:pt x="1" y="202"/>
                      <a:pt x="1" y="436"/>
                    </a:cubicBezTo>
                    <a:cubicBezTo>
                      <a:pt x="1" y="688"/>
                      <a:pt x="202" y="889"/>
                      <a:pt x="436" y="889"/>
                    </a:cubicBezTo>
                    <a:cubicBezTo>
                      <a:pt x="688" y="889"/>
                      <a:pt x="889" y="688"/>
                      <a:pt x="889" y="436"/>
                    </a:cubicBezTo>
                    <a:cubicBezTo>
                      <a:pt x="889" y="202"/>
                      <a:pt x="688" y="1"/>
                      <a:pt x="4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1808;p69"/>
              <p:cNvSpPr/>
              <p:nvPr/>
            </p:nvSpPr>
            <p:spPr>
              <a:xfrm>
                <a:off x="2840525" y="2936425"/>
                <a:ext cx="89650" cy="90075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603" fill="none" extrusionOk="0">
                    <a:moveTo>
                      <a:pt x="3586" y="1793"/>
                    </a:moveTo>
                    <a:cubicBezTo>
                      <a:pt x="3586" y="2799"/>
                      <a:pt x="2782" y="3603"/>
                      <a:pt x="1793" y="3603"/>
                    </a:cubicBezTo>
                    <a:cubicBezTo>
                      <a:pt x="805" y="3603"/>
                      <a:pt x="0" y="2799"/>
                      <a:pt x="0" y="1793"/>
                    </a:cubicBezTo>
                    <a:cubicBezTo>
                      <a:pt x="0" y="805"/>
                      <a:pt x="805" y="1"/>
                      <a:pt x="1793" y="1"/>
                    </a:cubicBezTo>
                    <a:cubicBezTo>
                      <a:pt x="2782" y="1"/>
                      <a:pt x="3586" y="805"/>
                      <a:pt x="3586" y="1793"/>
                    </a:cubicBezTo>
                    <a:close/>
                  </a:path>
                </a:pathLst>
              </a:custGeom>
              <a:noFill/>
              <a:ln w="2100" cap="flat" cmpd="sng">
                <a:solidFill>
                  <a:schemeClr val="accent4"/>
                </a:solidFill>
                <a:prstDash val="solid"/>
                <a:miter lim="167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1809;p69"/>
              <p:cNvSpPr/>
              <p:nvPr/>
            </p:nvSpPr>
            <p:spPr>
              <a:xfrm>
                <a:off x="2667700" y="2691400"/>
                <a:ext cx="26582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10633" h="5915" extrusionOk="0">
                    <a:moveTo>
                      <a:pt x="4182" y="0"/>
                    </a:moveTo>
                    <a:cubicBezTo>
                      <a:pt x="2390" y="0"/>
                      <a:pt x="2172" y="1709"/>
                      <a:pt x="2172" y="1709"/>
                    </a:cubicBezTo>
                    <a:cubicBezTo>
                      <a:pt x="1999" y="1632"/>
                      <a:pt x="1790" y="1593"/>
                      <a:pt x="1572" y="1593"/>
                    </a:cubicBezTo>
                    <a:cubicBezTo>
                      <a:pt x="838" y="1593"/>
                      <a:pt x="0" y="2042"/>
                      <a:pt x="78" y="3050"/>
                    </a:cubicBezTo>
                    <a:cubicBezTo>
                      <a:pt x="161" y="4357"/>
                      <a:pt x="1066" y="4390"/>
                      <a:pt x="1602" y="4876"/>
                    </a:cubicBezTo>
                    <a:cubicBezTo>
                      <a:pt x="2155" y="5345"/>
                      <a:pt x="2038" y="5915"/>
                      <a:pt x="2038" y="5915"/>
                    </a:cubicBezTo>
                    <a:lnTo>
                      <a:pt x="3831" y="5915"/>
                    </a:lnTo>
                    <a:cubicBezTo>
                      <a:pt x="3831" y="5915"/>
                      <a:pt x="3783" y="4940"/>
                      <a:pt x="4557" y="4940"/>
                    </a:cubicBezTo>
                    <a:cubicBezTo>
                      <a:pt x="4582" y="4940"/>
                      <a:pt x="4608" y="4941"/>
                      <a:pt x="4635" y="4943"/>
                    </a:cubicBezTo>
                    <a:cubicBezTo>
                      <a:pt x="4735" y="4943"/>
                      <a:pt x="4821" y="4950"/>
                      <a:pt x="4902" y="4950"/>
                    </a:cubicBezTo>
                    <a:cubicBezTo>
                      <a:pt x="4942" y="4950"/>
                      <a:pt x="4981" y="4948"/>
                      <a:pt x="5020" y="4943"/>
                    </a:cubicBezTo>
                    <a:cubicBezTo>
                      <a:pt x="5054" y="5312"/>
                      <a:pt x="5372" y="5613"/>
                      <a:pt x="5757" y="5613"/>
                    </a:cubicBezTo>
                    <a:cubicBezTo>
                      <a:pt x="6009" y="5613"/>
                      <a:pt x="6243" y="5479"/>
                      <a:pt x="6377" y="5261"/>
                    </a:cubicBezTo>
                    <a:cubicBezTo>
                      <a:pt x="6629" y="5563"/>
                      <a:pt x="7047" y="5814"/>
                      <a:pt x="7768" y="5831"/>
                    </a:cubicBezTo>
                    <a:cubicBezTo>
                      <a:pt x="7782" y="5831"/>
                      <a:pt x="7797" y="5832"/>
                      <a:pt x="7811" y="5832"/>
                    </a:cubicBezTo>
                    <a:cubicBezTo>
                      <a:pt x="8393" y="5832"/>
                      <a:pt x="8845" y="5502"/>
                      <a:pt x="9058" y="5060"/>
                    </a:cubicBezTo>
                    <a:cubicBezTo>
                      <a:pt x="9192" y="5177"/>
                      <a:pt x="9360" y="5261"/>
                      <a:pt x="9561" y="5261"/>
                    </a:cubicBezTo>
                    <a:cubicBezTo>
                      <a:pt x="9963" y="5261"/>
                      <a:pt x="10298" y="4926"/>
                      <a:pt x="10298" y="4524"/>
                    </a:cubicBezTo>
                    <a:cubicBezTo>
                      <a:pt x="10298" y="4340"/>
                      <a:pt x="10231" y="4189"/>
                      <a:pt x="10130" y="4055"/>
                    </a:cubicBezTo>
                    <a:cubicBezTo>
                      <a:pt x="10432" y="3854"/>
                      <a:pt x="10633" y="3519"/>
                      <a:pt x="10599" y="3066"/>
                    </a:cubicBezTo>
                    <a:cubicBezTo>
                      <a:pt x="10532" y="1994"/>
                      <a:pt x="9343" y="1977"/>
                      <a:pt x="9343" y="1977"/>
                    </a:cubicBezTo>
                    <a:cubicBezTo>
                      <a:pt x="9343" y="1977"/>
                      <a:pt x="9159" y="754"/>
                      <a:pt x="7919" y="553"/>
                    </a:cubicBezTo>
                    <a:cubicBezTo>
                      <a:pt x="7806" y="533"/>
                      <a:pt x="7699" y="523"/>
                      <a:pt x="7598" y="523"/>
                    </a:cubicBezTo>
                    <a:cubicBezTo>
                      <a:pt x="7206" y="523"/>
                      <a:pt x="6902" y="665"/>
                      <a:pt x="6662" y="838"/>
                    </a:cubicBezTo>
                    <a:cubicBezTo>
                      <a:pt x="6528" y="654"/>
                      <a:pt x="6310" y="536"/>
                      <a:pt x="6076" y="536"/>
                    </a:cubicBezTo>
                    <a:cubicBezTo>
                      <a:pt x="5908" y="536"/>
                      <a:pt x="5757" y="587"/>
                      <a:pt x="5640" y="687"/>
                    </a:cubicBezTo>
                    <a:cubicBezTo>
                      <a:pt x="5238" y="118"/>
                      <a:pt x="4585" y="0"/>
                      <a:pt x="41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1810;p69"/>
              <p:cNvSpPr/>
              <p:nvPr/>
            </p:nvSpPr>
            <p:spPr>
              <a:xfrm>
                <a:off x="2700200" y="2706900"/>
                <a:ext cx="201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805" extrusionOk="0">
                    <a:moveTo>
                      <a:pt x="403" y="0"/>
                    </a:moveTo>
                    <a:cubicBezTo>
                      <a:pt x="185" y="0"/>
                      <a:pt x="1" y="185"/>
                      <a:pt x="1" y="402"/>
                    </a:cubicBezTo>
                    <a:cubicBezTo>
                      <a:pt x="1" y="620"/>
                      <a:pt x="185" y="804"/>
                      <a:pt x="403" y="804"/>
                    </a:cubicBezTo>
                    <a:cubicBezTo>
                      <a:pt x="621" y="804"/>
                      <a:pt x="805" y="620"/>
                      <a:pt x="805" y="402"/>
                    </a:cubicBezTo>
                    <a:cubicBezTo>
                      <a:pt x="805" y="185"/>
                      <a:pt x="621" y="0"/>
                      <a:pt x="4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1811;p69"/>
              <p:cNvSpPr/>
              <p:nvPr/>
            </p:nvSpPr>
            <p:spPr>
              <a:xfrm>
                <a:off x="2816650" y="2833400"/>
                <a:ext cx="2055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05" extrusionOk="0">
                    <a:moveTo>
                      <a:pt x="403" y="0"/>
                    </a:moveTo>
                    <a:cubicBezTo>
                      <a:pt x="185" y="0"/>
                      <a:pt x="0" y="168"/>
                      <a:pt x="0" y="402"/>
                    </a:cubicBezTo>
                    <a:cubicBezTo>
                      <a:pt x="0" y="620"/>
                      <a:pt x="185" y="804"/>
                      <a:pt x="403" y="804"/>
                    </a:cubicBezTo>
                    <a:cubicBezTo>
                      <a:pt x="637" y="804"/>
                      <a:pt x="821" y="620"/>
                      <a:pt x="821" y="402"/>
                    </a:cubicBezTo>
                    <a:cubicBezTo>
                      <a:pt x="821" y="168"/>
                      <a:pt x="637" y="0"/>
                      <a:pt x="4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1812;p69"/>
              <p:cNvSpPr/>
              <p:nvPr/>
            </p:nvSpPr>
            <p:spPr>
              <a:xfrm>
                <a:off x="2905875" y="2723225"/>
                <a:ext cx="142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1" extrusionOk="0">
                    <a:moveTo>
                      <a:pt x="285" y="1"/>
                    </a:moveTo>
                    <a:cubicBezTo>
                      <a:pt x="134" y="1"/>
                      <a:pt x="0" y="135"/>
                      <a:pt x="0" y="285"/>
                    </a:cubicBezTo>
                    <a:cubicBezTo>
                      <a:pt x="0" y="436"/>
                      <a:pt x="134" y="570"/>
                      <a:pt x="285" y="570"/>
                    </a:cubicBezTo>
                    <a:cubicBezTo>
                      <a:pt x="436" y="570"/>
                      <a:pt x="570" y="436"/>
                      <a:pt x="570" y="285"/>
                    </a:cubicBezTo>
                    <a:cubicBezTo>
                      <a:pt x="570" y="135"/>
                      <a:pt x="436" y="1"/>
                      <a:pt x="2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1813;p69"/>
              <p:cNvSpPr/>
              <p:nvPr/>
            </p:nvSpPr>
            <p:spPr>
              <a:xfrm>
                <a:off x="2700200" y="2843450"/>
                <a:ext cx="8212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10204" extrusionOk="0">
                    <a:moveTo>
                      <a:pt x="554" y="0"/>
                    </a:moveTo>
                    <a:lnTo>
                      <a:pt x="1" y="10204"/>
                    </a:lnTo>
                    <a:lnTo>
                      <a:pt x="3285" y="10204"/>
                    </a:lnTo>
                    <a:lnTo>
                      <a:pt x="273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1814;p69"/>
              <p:cNvSpPr/>
              <p:nvPr/>
            </p:nvSpPr>
            <p:spPr>
              <a:xfrm>
                <a:off x="2740825" y="2843450"/>
                <a:ext cx="41500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0204" extrusionOk="0">
                    <a:moveTo>
                      <a:pt x="1" y="0"/>
                    </a:moveTo>
                    <a:lnTo>
                      <a:pt x="1" y="10204"/>
                    </a:lnTo>
                    <a:lnTo>
                      <a:pt x="1660" y="10204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1815;p69"/>
              <p:cNvSpPr/>
              <p:nvPr/>
            </p:nvSpPr>
            <p:spPr>
              <a:xfrm>
                <a:off x="2709850" y="2833800"/>
                <a:ext cx="620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387" extrusionOk="0">
                    <a:moveTo>
                      <a:pt x="184" y="1"/>
                    </a:moveTo>
                    <a:cubicBezTo>
                      <a:pt x="84" y="1"/>
                      <a:pt x="0" y="85"/>
                      <a:pt x="0" y="202"/>
                    </a:cubicBezTo>
                    <a:cubicBezTo>
                      <a:pt x="0" y="302"/>
                      <a:pt x="84" y="386"/>
                      <a:pt x="184" y="386"/>
                    </a:cubicBezTo>
                    <a:lnTo>
                      <a:pt x="2295" y="386"/>
                    </a:lnTo>
                    <a:cubicBezTo>
                      <a:pt x="2396" y="386"/>
                      <a:pt x="2480" y="302"/>
                      <a:pt x="2480" y="202"/>
                    </a:cubicBezTo>
                    <a:cubicBezTo>
                      <a:pt x="2480" y="85"/>
                      <a:pt x="2396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1816;p69"/>
              <p:cNvSpPr/>
              <p:nvPr/>
            </p:nvSpPr>
            <p:spPr>
              <a:xfrm>
                <a:off x="2487850" y="2909200"/>
                <a:ext cx="323800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12952" h="7574" extrusionOk="0">
                    <a:moveTo>
                      <a:pt x="6484" y="1"/>
                    </a:moveTo>
                    <a:cubicBezTo>
                      <a:pt x="2899" y="1"/>
                      <a:pt x="0" y="2899"/>
                      <a:pt x="0" y="6468"/>
                    </a:cubicBezTo>
                    <a:lnTo>
                      <a:pt x="0" y="7574"/>
                    </a:lnTo>
                    <a:lnTo>
                      <a:pt x="12951" y="7574"/>
                    </a:lnTo>
                    <a:lnTo>
                      <a:pt x="12951" y="6468"/>
                    </a:lnTo>
                    <a:cubicBezTo>
                      <a:pt x="12951" y="2899"/>
                      <a:pt x="10053" y="1"/>
                      <a:pt x="6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1817;p69"/>
              <p:cNvSpPr/>
              <p:nvPr/>
            </p:nvSpPr>
            <p:spPr>
              <a:xfrm>
                <a:off x="2612250" y="2908775"/>
                <a:ext cx="199400" cy="1897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7591" extrusionOk="0">
                    <a:moveTo>
                      <a:pt x="1508" y="1"/>
                    </a:moveTo>
                    <a:cubicBezTo>
                      <a:pt x="989" y="1"/>
                      <a:pt x="486" y="68"/>
                      <a:pt x="0" y="185"/>
                    </a:cubicBezTo>
                    <a:cubicBezTo>
                      <a:pt x="2848" y="872"/>
                      <a:pt x="4976" y="3436"/>
                      <a:pt x="4976" y="6485"/>
                    </a:cubicBezTo>
                    <a:lnTo>
                      <a:pt x="4976" y="7591"/>
                    </a:lnTo>
                    <a:lnTo>
                      <a:pt x="7975" y="7591"/>
                    </a:lnTo>
                    <a:lnTo>
                      <a:pt x="7975" y="6485"/>
                    </a:lnTo>
                    <a:cubicBezTo>
                      <a:pt x="7975" y="2916"/>
                      <a:pt x="5077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1818;p69"/>
              <p:cNvSpPr/>
              <p:nvPr/>
            </p:nvSpPr>
            <p:spPr>
              <a:xfrm>
                <a:off x="2725750" y="3043250"/>
                <a:ext cx="3102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240" extrusionOk="0">
                    <a:moveTo>
                      <a:pt x="621" y="0"/>
                    </a:moveTo>
                    <a:cubicBezTo>
                      <a:pt x="269" y="0"/>
                      <a:pt x="1" y="285"/>
                      <a:pt x="1" y="620"/>
                    </a:cubicBezTo>
                    <a:cubicBezTo>
                      <a:pt x="1" y="972"/>
                      <a:pt x="269" y="1240"/>
                      <a:pt x="621" y="1240"/>
                    </a:cubicBezTo>
                    <a:cubicBezTo>
                      <a:pt x="956" y="1240"/>
                      <a:pt x="1241" y="972"/>
                      <a:pt x="1241" y="620"/>
                    </a:cubicBezTo>
                    <a:cubicBezTo>
                      <a:pt x="1241" y="285"/>
                      <a:pt x="956" y="0"/>
                      <a:pt x="621" y="0"/>
                    </a:cubicBezTo>
                    <a:close/>
                  </a:path>
                </a:pathLst>
              </a:custGeom>
              <a:solidFill>
                <a:srgbClr val="704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1819;p69"/>
              <p:cNvSpPr/>
              <p:nvPr/>
            </p:nvSpPr>
            <p:spPr>
              <a:xfrm>
                <a:off x="2727000" y="3044925"/>
                <a:ext cx="28100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2430" extrusionOk="0">
                    <a:moveTo>
                      <a:pt x="571" y="0"/>
                    </a:moveTo>
                    <a:cubicBezTo>
                      <a:pt x="252" y="0"/>
                      <a:pt x="1" y="251"/>
                      <a:pt x="1" y="570"/>
                    </a:cubicBezTo>
                    <a:lnTo>
                      <a:pt x="1" y="2430"/>
                    </a:lnTo>
                    <a:lnTo>
                      <a:pt x="1123" y="2430"/>
                    </a:lnTo>
                    <a:lnTo>
                      <a:pt x="1123" y="570"/>
                    </a:lnTo>
                    <a:cubicBezTo>
                      <a:pt x="1123" y="251"/>
                      <a:pt x="872" y="0"/>
                      <a:pt x="5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1820;p69"/>
              <p:cNvSpPr/>
              <p:nvPr/>
            </p:nvSpPr>
            <p:spPr>
              <a:xfrm>
                <a:off x="2740825" y="3044925"/>
                <a:ext cx="142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430" extrusionOk="0">
                    <a:moveTo>
                      <a:pt x="1" y="0"/>
                    </a:moveTo>
                    <a:lnTo>
                      <a:pt x="1" y="2430"/>
                    </a:lnTo>
                    <a:lnTo>
                      <a:pt x="570" y="2430"/>
                    </a:lnTo>
                    <a:lnTo>
                      <a:pt x="570" y="570"/>
                    </a:lnTo>
                    <a:cubicBezTo>
                      <a:pt x="570" y="251"/>
                      <a:pt x="319" y="0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1821;p69"/>
              <p:cNvSpPr/>
              <p:nvPr/>
            </p:nvSpPr>
            <p:spPr>
              <a:xfrm>
                <a:off x="2724925" y="3104400"/>
                <a:ext cx="3227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8" extrusionOk="0">
                    <a:moveTo>
                      <a:pt x="50" y="0"/>
                    </a:moveTo>
                    <a:cubicBezTo>
                      <a:pt x="17" y="0"/>
                      <a:pt x="0" y="34"/>
                      <a:pt x="0" y="67"/>
                    </a:cubicBezTo>
                    <a:cubicBezTo>
                      <a:pt x="0" y="84"/>
                      <a:pt x="17" y="118"/>
                      <a:pt x="50" y="118"/>
                    </a:cubicBezTo>
                    <a:lnTo>
                      <a:pt x="1223" y="118"/>
                    </a:lnTo>
                    <a:cubicBezTo>
                      <a:pt x="1257" y="118"/>
                      <a:pt x="1290" y="84"/>
                      <a:pt x="1290" y="67"/>
                    </a:cubicBezTo>
                    <a:cubicBezTo>
                      <a:pt x="1290" y="34"/>
                      <a:pt x="1257" y="0"/>
                      <a:pt x="12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1822;p69"/>
              <p:cNvSpPr/>
              <p:nvPr/>
            </p:nvSpPr>
            <p:spPr>
              <a:xfrm>
                <a:off x="2740825" y="3104400"/>
                <a:ext cx="1637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18" extrusionOk="0">
                    <a:moveTo>
                      <a:pt x="1" y="0"/>
                    </a:moveTo>
                    <a:lnTo>
                      <a:pt x="1" y="118"/>
                    </a:lnTo>
                    <a:lnTo>
                      <a:pt x="587" y="118"/>
                    </a:lnTo>
                    <a:cubicBezTo>
                      <a:pt x="621" y="118"/>
                      <a:pt x="654" y="84"/>
                      <a:pt x="654" y="67"/>
                    </a:cubicBezTo>
                    <a:cubicBezTo>
                      <a:pt x="654" y="34"/>
                      <a:pt x="621" y="0"/>
                      <a:pt x="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1823;p69"/>
              <p:cNvSpPr/>
              <p:nvPr/>
            </p:nvSpPr>
            <p:spPr>
              <a:xfrm>
                <a:off x="2634450" y="3043250"/>
                <a:ext cx="3102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240" extrusionOk="0">
                    <a:moveTo>
                      <a:pt x="620" y="0"/>
                    </a:moveTo>
                    <a:cubicBezTo>
                      <a:pt x="285" y="0"/>
                      <a:pt x="0" y="285"/>
                      <a:pt x="0" y="620"/>
                    </a:cubicBezTo>
                    <a:cubicBezTo>
                      <a:pt x="0" y="972"/>
                      <a:pt x="285" y="1240"/>
                      <a:pt x="620" y="1240"/>
                    </a:cubicBezTo>
                    <a:cubicBezTo>
                      <a:pt x="972" y="1240"/>
                      <a:pt x="1240" y="972"/>
                      <a:pt x="1240" y="620"/>
                    </a:cubicBezTo>
                    <a:cubicBezTo>
                      <a:pt x="1240" y="285"/>
                      <a:pt x="972" y="0"/>
                      <a:pt x="620" y="0"/>
                    </a:cubicBezTo>
                    <a:close/>
                  </a:path>
                </a:pathLst>
              </a:custGeom>
              <a:solidFill>
                <a:srgbClr val="704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1824;p69"/>
              <p:cNvSpPr/>
              <p:nvPr/>
            </p:nvSpPr>
            <p:spPr>
              <a:xfrm>
                <a:off x="2636125" y="3044925"/>
                <a:ext cx="28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430" extrusionOk="0">
                    <a:moveTo>
                      <a:pt x="553" y="0"/>
                    </a:moveTo>
                    <a:cubicBezTo>
                      <a:pt x="252" y="0"/>
                      <a:pt x="0" y="251"/>
                      <a:pt x="0" y="570"/>
                    </a:cubicBezTo>
                    <a:lnTo>
                      <a:pt x="0" y="2430"/>
                    </a:lnTo>
                    <a:lnTo>
                      <a:pt x="1123" y="2430"/>
                    </a:lnTo>
                    <a:lnTo>
                      <a:pt x="1123" y="570"/>
                    </a:lnTo>
                    <a:cubicBezTo>
                      <a:pt x="1123" y="251"/>
                      <a:pt x="871" y="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1825;p69"/>
              <p:cNvSpPr/>
              <p:nvPr/>
            </p:nvSpPr>
            <p:spPr>
              <a:xfrm>
                <a:off x="2649950" y="3044925"/>
                <a:ext cx="14250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430" extrusionOk="0">
                    <a:moveTo>
                      <a:pt x="0" y="0"/>
                    </a:moveTo>
                    <a:lnTo>
                      <a:pt x="0" y="2430"/>
                    </a:lnTo>
                    <a:lnTo>
                      <a:pt x="570" y="2430"/>
                    </a:lnTo>
                    <a:lnTo>
                      <a:pt x="570" y="570"/>
                    </a:lnTo>
                    <a:cubicBezTo>
                      <a:pt x="570" y="251"/>
                      <a:pt x="318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1826;p69"/>
              <p:cNvSpPr/>
              <p:nvPr/>
            </p:nvSpPr>
            <p:spPr>
              <a:xfrm>
                <a:off x="2633600" y="3104400"/>
                <a:ext cx="3227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8" extrusionOk="0">
                    <a:moveTo>
                      <a:pt x="51" y="0"/>
                    </a:moveTo>
                    <a:cubicBezTo>
                      <a:pt x="34" y="0"/>
                      <a:pt x="1" y="34"/>
                      <a:pt x="1" y="67"/>
                    </a:cubicBezTo>
                    <a:cubicBezTo>
                      <a:pt x="1" y="84"/>
                      <a:pt x="34" y="118"/>
                      <a:pt x="51" y="118"/>
                    </a:cubicBezTo>
                    <a:lnTo>
                      <a:pt x="1241" y="118"/>
                    </a:lnTo>
                    <a:cubicBezTo>
                      <a:pt x="1257" y="118"/>
                      <a:pt x="1291" y="84"/>
                      <a:pt x="1291" y="67"/>
                    </a:cubicBezTo>
                    <a:cubicBezTo>
                      <a:pt x="1291" y="34"/>
                      <a:pt x="1257" y="0"/>
                      <a:pt x="12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1827;p69"/>
              <p:cNvSpPr/>
              <p:nvPr/>
            </p:nvSpPr>
            <p:spPr>
              <a:xfrm>
                <a:off x="2649950" y="3104400"/>
                <a:ext cx="1592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18" extrusionOk="0">
                    <a:moveTo>
                      <a:pt x="0" y="0"/>
                    </a:moveTo>
                    <a:lnTo>
                      <a:pt x="0" y="118"/>
                    </a:lnTo>
                    <a:lnTo>
                      <a:pt x="587" y="118"/>
                    </a:lnTo>
                    <a:cubicBezTo>
                      <a:pt x="620" y="118"/>
                      <a:pt x="637" y="84"/>
                      <a:pt x="637" y="67"/>
                    </a:cubicBezTo>
                    <a:cubicBezTo>
                      <a:pt x="637" y="34"/>
                      <a:pt x="620" y="0"/>
                      <a:pt x="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1828;p69"/>
              <p:cNvSpPr/>
              <p:nvPr/>
            </p:nvSpPr>
            <p:spPr>
              <a:xfrm>
                <a:off x="2543125" y="3043250"/>
                <a:ext cx="3145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40" extrusionOk="0">
                    <a:moveTo>
                      <a:pt x="637" y="0"/>
                    </a:moveTo>
                    <a:cubicBezTo>
                      <a:pt x="285" y="0"/>
                      <a:pt x="1" y="285"/>
                      <a:pt x="1" y="620"/>
                    </a:cubicBezTo>
                    <a:cubicBezTo>
                      <a:pt x="1" y="972"/>
                      <a:pt x="285" y="1240"/>
                      <a:pt x="637" y="1240"/>
                    </a:cubicBezTo>
                    <a:cubicBezTo>
                      <a:pt x="972" y="1240"/>
                      <a:pt x="1257" y="972"/>
                      <a:pt x="1257" y="620"/>
                    </a:cubicBezTo>
                    <a:cubicBezTo>
                      <a:pt x="1257" y="285"/>
                      <a:pt x="972" y="0"/>
                      <a:pt x="637" y="0"/>
                    </a:cubicBezTo>
                    <a:close/>
                  </a:path>
                </a:pathLst>
              </a:custGeom>
              <a:solidFill>
                <a:srgbClr val="704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1829;p69"/>
              <p:cNvSpPr/>
              <p:nvPr/>
            </p:nvSpPr>
            <p:spPr>
              <a:xfrm>
                <a:off x="2544800" y="3044925"/>
                <a:ext cx="28100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2430" extrusionOk="0">
                    <a:moveTo>
                      <a:pt x="570" y="0"/>
                    </a:moveTo>
                    <a:cubicBezTo>
                      <a:pt x="252" y="0"/>
                      <a:pt x="1" y="251"/>
                      <a:pt x="1" y="570"/>
                    </a:cubicBezTo>
                    <a:lnTo>
                      <a:pt x="1" y="2430"/>
                    </a:lnTo>
                    <a:lnTo>
                      <a:pt x="1123" y="2430"/>
                    </a:lnTo>
                    <a:lnTo>
                      <a:pt x="1123" y="570"/>
                    </a:lnTo>
                    <a:cubicBezTo>
                      <a:pt x="1123" y="251"/>
                      <a:pt x="872" y="0"/>
                      <a:pt x="5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1830;p69"/>
              <p:cNvSpPr/>
              <p:nvPr/>
            </p:nvSpPr>
            <p:spPr>
              <a:xfrm>
                <a:off x="2558625" y="3044925"/>
                <a:ext cx="142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430" extrusionOk="0">
                    <a:moveTo>
                      <a:pt x="1" y="0"/>
                    </a:moveTo>
                    <a:lnTo>
                      <a:pt x="1" y="2430"/>
                    </a:lnTo>
                    <a:lnTo>
                      <a:pt x="570" y="2430"/>
                    </a:lnTo>
                    <a:lnTo>
                      <a:pt x="570" y="570"/>
                    </a:lnTo>
                    <a:cubicBezTo>
                      <a:pt x="570" y="251"/>
                      <a:pt x="319" y="0"/>
                      <a:pt x="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1831;p69"/>
              <p:cNvSpPr/>
              <p:nvPr/>
            </p:nvSpPr>
            <p:spPr>
              <a:xfrm>
                <a:off x="2542300" y="3104400"/>
                <a:ext cx="3227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8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67"/>
                    </a:cubicBezTo>
                    <a:cubicBezTo>
                      <a:pt x="0" y="84"/>
                      <a:pt x="34" y="118"/>
                      <a:pt x="67" y="118"/>
                    </a:cubicBezTo>
                    <a:lnTo>
                      <a:pt x="1240" y="118"/>
                    </a:lnTo>
                    <a:cubicBezTo>
                      <a:pt x="1274" y="118"/>
                      <a:pt x="1290" y="84"/>
                      <a:pt x="1290" y="67"/>
                    </a:cubicBezTo>
                    <a:cubicBezTo>
                      <a:pt x="1290" y="34"/>
                      <a:pt x="1274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1832;p69"/>
              <p:cNvSpPr/>
              <p:nvPr/>
            </p:nvSpPr>
            <p:spPr>
              <a:xfrm>
                <a:off x="2558625" y="3104400"/>
                <a:ext cx="1595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18" extrusionOk="0">
                    <a:moveTo>
                      <a:pt x="1" y="0"/>
                    </a:moveTo>
                    <a:lnTo>
                      <a:pt x="1" y="118"/>
                    </a:lnTo>
                    <a:lnTo>
                      <a:pt x="587" y="118"/>
                    </a:lnTo>
                    <a:cubicBezTo>
                      <a:pt x="621" y="118"/>
                      <a:pt x="637" y="84"/>
                      <a:pt x="637" y="67"/>
                    </a:cubicBezTo>
                    <a:cubicBezTo>
                      <a:pt x="637" y="34"/>
                      <a:pt x="621" y="0"/>
                      <a:pt x="5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1833;p69"/>
              <p:cNvSpPr/>
              <p:nvPr/>
            </p:nvSpPr>
            <p:spPr>
              <a:xfrm>
                <a:off x="1467900" y="2363000"/>
                <a:ext cx="209450" cy="713775"/>
              </a:xfrm>
              <a:custGeom>
                <a:avLst/>
                <a:gdLst/>
                <a:ahLst/>
                <a:cxnLst/>
                <a:rect l="l" t="t" r="r" b="b"/>
                <a:pathLst>
                  <a:path w="8378" h="28551" extrusionOk="0">
                    <a:moveTo>
                      <a:pt x="1" y="1"/>
                    </a:moveTo>
                    <a:lnTo>
                      <a:pt x="1" y="28551"/>
                    </a:lnTo>
                    <a:lnTo>
                      <a:pt x="8378" y="28551"/>
                    </a:lnTo>
                    <a:lnTo>
                      <a:pt x="83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1834;p69"/>
              <p:cNvSpPr/>
              <p:nvPr/>
            </p:nvSpPr>
            <p:spPr>
              <a:xfrm>
                <a:off x="1395025" y="2386450"/>
                <a:ext cx="266425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203" extrusionOk="0">
                    <a:moveTo>
                      <a:pt x="0" y="1"/>
                    </a:moveTo>
                    <a:lnTo>
                      <a:pt x="0" y="202"/>
                    </a:lnTo>
                    <a:lnTo>
                      <a:pt x="10656" y="202"/>
                    </a:lnTo>
                    <a:lnTo>
                      <a:pt x="106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1835;p69"/>
              <p:cNvSpPr/>
              <p:nvPr/>
            </p:nvSpPr>
            <p:spPr>
              <a:xfrm>
                <a:off x="1395025" y="2414950"/>
                <a:ext cx="2664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85" extrusionOk="0">
                    <a:moveTo>
                      <a:pt x="0" y="0"/>
                    </a:moveTo>
                    <a:lnTo>
                      <a:pt x="0" y="185"/>
                    </a:lnTo>
                    <a:lnTo>
                      <a:pt x="10656" y="185"/>
                    </a:lnTo>
                    <a:lnTo>
                      <a:pt x="10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1836;p69"/>
              <p:cNvSpPr/>
              <p:nvPr/>
            </p:nvSpPr>
            <p:spPr>
              <a:xfrm>
                <a:off x="1395025" y="2443425"/>
                <a:ext cx="2664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85" extrusionOk="0">
                    <a:moveTo>
                      <a:pt x="0" y="1"/>
                    </a:moveTo>
                    <a:lnTo>
                      <a:pt x="0" y="185"/>
                    </a:lnTo>
                    <a:lnTo>
                      <a:pt x="10656" y="185"/>
                    </a:lnTo>
                    <a:lnTo>
                      <a:pt x="106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1837;p69"/>
              <p:cNvSpPr/>
              <p:nvPr/>
            </p:nvSpPr>
            <p:spPr>
              <a:xfrm>
                <a:off x="1395025" y="2471500"/>
                <a:ext cx="2664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202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10656" y="201"/>
                    </a:lnTo>
                    <a:lnTo>
                      <a:pt x="10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1838;p69"/>
              <p:cNvSpPr/>
              <p:nvPr/>
            </p:nvSpPr>
            <p:spPr>
              <a:xfrm>
                <a:off x="1395025" y="2499975"/>
                <a:ext cx="2664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85" extrusionOk="0">
                    <a:moveTo>
                      <a:pt x="0" y="0"/>
                    </a:moveTo>
                    <a:lnTo>
                      <a:pt x="0" y="185"/>
                    </a:lnTo>
                    <a:lnTo>
                      <a:pt x="10656" y="185"/>
                    </a:lnTo>
                    <a:lnTo>
                      <a:pt x="10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1839;p69"/>
              <p:cNvSpPr/>
              <p:nvPr/>
            </p:nvSpPr>
            <p:spPr>
              <a:xfrm>
                <a:off x="1395025" y="2528450"/>
                <a:ext cx="2664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86" extrusionOk="0">
                    <a:moveTo>
                      <a:pt x="0" y="1"/>
                    </a:moveTo>
                    <a:lnTo>
                      <a:pt x="0" y="185"/>
                    </a:lnTo>
                    <a:lnTo>
                      <a:pt x="10656" y="185"/>
                    </a:lnTo>
                    <a:lnTo>
                      <a:pt x="106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1840;p69"/>
              <p:cNvSpPr/>
              <p:nvPr/>
            </p:nvSpPr>
            <p:spPr>
              <a:xfrm>
                <a:off x="1395025" y="2559875"/>
                <a:ext cx="2664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202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10656" y="201"/>
                    </a:lnTo>
                    <a:lnTo>
                      <a:pt x="10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1841;p69"/>
              <p:cNvSpPr/>
              <p:nvPr/>
            </p:nvSpPr>
            <p:spPr>
              <a:xfrm>
                <a:off x="1395025" y="2588350"/>
                <a:ext cx="2664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85" extrusionOk="0">
                    <a:moveTo>
                      <a:pt x="0" y="1"/>
                    </a:moveTo>
                    <a:lnTo>
                      <a:pt x="0" y="185"/>
                    </a:lnTo>
                    <a:lnTo>
                      <a:pt x="10656" y="185"/>
                    </a:lnTo>
                    <a:lnTo>
                      <a:pt x="106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1842;p69"/>
              <p:cNvSpPr/>
              <p:nvPr/>
            </p:nvSpPr>
            <p:spPr>
              <a:xfrm>
                <a:off x="1395025" y="2616850"/>
                <a:ext cx="2664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85" extrusionOk="0">
                    <a:moveTo>
                      <a:pt x="0" y="0"/>
                    </a:moveTo>
                    <a:lnTo>
                      <a:pt x="0" y="184"/>
                    </a:lnTo>
                    <a:lnTo>
                      <a:pt x="10656" y="184"/>
                    </a:lnTo>
                    <a:lnTo>
                      <a:pt x="10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1843;p69"/>
              <p:cNvSpPr/>
              <p:nvPr/>
            </p:nvSpPr>
            <p:spPr>
              <a:xfrm>
                <a:off x="1395025" y="2644900"/>
                <a:ext cx="2664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202" extrusionOk="0">
                    <a:moveTo>
                      <a:pt x="0" y="1"/>
                    </a:moveTo>
                    <a:lnTo>
                      <a:pt x="0" y="202"/>
                    </a:lnTo>
                    <a:lnTo>
                      <a:pt x="10656" y="202"/>
                    </a:lnTo>
                    <a:lnTo>
                      <a:pt x="106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1844;p69"/>
              <p:cNvSpPr/>
              <p:nvPr/>
            </p:nvSpPr>
            <p:spPr>
              <a:xfrm>
                <a:off x="1395025" y="2673375"/>
                <a:ext cx="2664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202" extrusionOk="0">
                    <a:moveTo>
                      <a:pt x="0" y="1"/>
                    </a:moveTo>
                    <a:lnTo>
                      <a:pt x="0" y="202"/>
                    </a:lnTo>
                    <a:lnTo>
                      <a:pt x="10656" y="202"/>
                    </a:lnTo>
                    <a:lnTo>
                      <a:pt x="106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1845;p69"/>
              <p:cNvSpPr/>
              <p:nvPr/>
            </p:nvSpPr>
            <p:spPr>
              <a:xfrm>
                <a:off x="1395025" y="2701875"/>
                <a:ext cx="2664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85" extrusionOk="0">
                    <a:moveTo>
                      <a:pt x="0" y="0"/>
                    </a:moveTo>
                    <a:lnTo>
                      <a:pt x="0" y="184"/>
                    </a:lnTo>
                    <a:lnTo>
                      <a:pt x="10656" y="184"/>
                    </a:lnTo>
                    <a:lnTo>
                      <a:pt x="10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1846;p69"/>
              <p:cNvSpPr/>
              <p:nvPr/>
            </p:nvSpPr>
            <p:spPr>
              <a:xfrm>
                <a:off x="1395025" y="2733275"/>
                <a:ext cx="2664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202" extrusionOk="0">
                    <a:moveTo>
                      <a:pt x="0" y="1"/>
                    </a:moveTo>
                    <a:lnTo>
                      <a:pt x="0" y="202"/>
                    </a:lnTo>
                    <a:lnTo>
                      <a:pt x="10656" y="202"/>
                    </a:lnTo>
                    <a:lnTo>
                      <a:pt x="106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1847;p69"/>
              <p:cNvSpPr/>
              <p:nvPr/>
            </p:nvSpPr>
            <p:spPr>
              <a:xfrm>
                <a:off x="1395025" y="2761775"/>
                <a:ext cx="2664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85" extrusionOk="0">
                    <a:moveTo>
                      <a:pt x="0" y="0"/>
                    </a:moveTo>
                    <a:lnTo>
                      <a:pt x="0" y="184"/>
                    </a:lnTo>
                    <a:lnTo>
                      <a:pt x="10656" y="184"/>
                    </a:lnTo>
                    <a:lnTo>
                      <a:pt x="10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1848;p69"/>
              <p:cNvSpPr/>
              <p:nvPr/>
            </p:nvSpPr>
            <p:spPr>
              <a:xfrm>
                <a:off x="1395025" y="2790250"/>
                <a:ext cx="2664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85" extrusionOk="0">
                    <a:moveTo>
                      <a:pt x="0" y="0"/>
                    </a:moveTo>
                    <a:lnTo>
                      <a:pt x="0" y="185"/>
                    </a:lnTo>
                    <a:lnTo>
                      <a:pt x="10656" y="185"/>
                    </a:lnTo>
                    <a:lnTo>
                      <a:pt x="10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1849;p69"/>
              <p:cNvSpPr/>
              <p:nvPr/>
            </p:nvSpPr>
            <p:spPr>
              <a:xfrm>
                <a:off x="1395025" y="2818300"/>
                <a:ext cx="2664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202" extrusionOk="0">
                    <a:moveTo>
                      <a:pt x="0" y="1"/>
                    </a:moveTo>
                    <a:lnTo>
                      <a:pt x="0" y="202"/>
                    </a:lnTo>
                    <a:lnTo>
                      <a:pt x="10656" y="202"/>
                    </a:lnTo>
                    <a:lnTo>
                      <a:pt x="106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1850;p69"/>
              <p:cNvSpPr/>
              <p:nvPr/>
            </p:nvSpPr>
            <p:spPr>
              <a:xfrm>
                <a:off x="1395025" y="2846800"/>
                <a:ext cx="2664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202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10656" y="201"/>
                    </a:lnTo>
                    <a:lnTo>
                      <a:pt x="10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1851;p69"/>
              <p:cNvSpPr/>
              <p:nvPr/>
            </p:nvSpPr>
            <p:spPr>
              <a:xfrm>
                <a:off x="1395025" y="2875275"/>
                <a:ext cx="2664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85" extrusionOk="0">
                    <a:moveTo>
                      <a:pt x="0" y="1"/>
                    </a:moveTo>
                    <a:lnTo>
                      <a:pt x="0" y="185"/>
                    </a:lnTo>
                    <a:lnTo>
                      <a:pt x="10656" y="185"/>
                    </a:lnTo>
                    <a:lnTo>
                      <a:pt x="106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1852;p69"/>
              <p:cNvSpPr/>
              <p:nvPr/>
            </p:nvSpPr>
            <p:spPr>
              <a:xfrm>
                <a:off x="1395025" y="2906700"/>
                <a:ext cx="2664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202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10656" y="201"/>
                    </a:lnTo>
                    <a:lnTo>
                      <a:pt x="10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1853;p69"/>
              <p:cNvSpPr/>
              <p:nvPr/>
            </p:nvSpPr>
            <p:spPr>
              <a:xfrm>
                <a:off x="1395025" y="2935175"/>
                <a:ext cx="2664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85" extrusionOk="0">
                    <a:moveTo>
                      <a:pt x="0" y="0"/>
                    </a:moveTo>
                    <a:lnTo>
                      <a:pt x="0" y="185"/>
                    </a:lnTo>
                    <a:lnTo>
                      <a:pt x="10656" y="185"/>
                    </a:lnTo>
                    <a:lnTo>
                      <a:pt x="10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1854;p69"/>
              <p:cNvSpPr/>
              <p:nvPr/>
            </p:nvSpPr>
            <p:spPr>
              <a:xfrm>
                <a:off x="1395025" y="2963650"/>
                <a:ext cx="2664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86" extrusionOk="0">
                    <a:moveTo>
                      <a:pt x="0" y="1"/>
                    </a:moveTo>
                    <a:lnTo>
                      <a:pt x="0" y="185"/>
                    </a:lnTo>
                    <a:lnTo>
                      <a:pt x="10656" y="185"/>
                    </a:lnTo>
                    <a:lnTo>
                      <a:pt x="106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1855;p69"/>
              <p:cNvSpPr/>
              <p:nvPr/>
            </p:nvSpPr>
            <p:spPr>
              <a:xfrm>
                <a:off x="1395025" y="2991725"/>
                <a:ext cx="2664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202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10656" y="201"/>
                    </a:lnTo>
                    <a:lnTo>
                      <a:pt x="10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1856;p69"/>
              <p:cNvSpPr/>
              <p:nvPr/>
            </p:nvSpPr>
            <p:spPr>
              <a:xfrm>
                <a:off x="1395025" y="3020200"/>
                <a:ext cx="2664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202" extrusionOk="0">
                    <a:moveTo>
                      <a:pt x="0" y="1"/>
                    </a:moveTo>
                    <a:lnTo>
                      <a:pt x="0" y="202"/>
                    </a:lnTo>
                    <a:lnTo>
                      <a:pt x="10656" y="202"/>
                    </a:lnTo>
                    <a:lnTo>
                      <a:pt x="106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1857;p69"/>
              <p:cNvSpPr/>
              <p:nvPr/>
            </p:nvSpPr>
            <p:spPr>
              <a:xfrm>
                <a:off x="1395025" y="3048675"/>
                <a:ext cx="2664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86" extrusionOk="0">
                    <a:moveTo>
                      <a:pt x="0" y="1"/>
                    </a:moveTo>
                    <a:lnTo>
                      <a:pt x="0" y="185"/>
                    </a:lnTo>
                    <a:lnTo>
                      <a:pt x="10656" y="185"/>
                    </a:lnTo>
                    <a:lnTo>
                      <a:pt x="106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1858;p69"/>
              <p:cNvSpPr/>
              <p:nvPr/>
            </p:nvSpPr>
            <p:spPr>
              <a:xfrm>
                <a:off x="1161300" y="2130125"/>
                <a:ext cx="306625" cy="946650"/>
              </a:xfrm>
              <a:custGeom>
                <a:avLst/>
                <a:gdLst/>
                <a:ahLst/>
                <a:cxnLst/>
                <a:rect l="l" t="t" r="r" b="b"/>
                <a:pathLst>
                  <a:path w="12265" h="37866" extrusionOk="0">
                    <a:moveTo>
                      <a:pt x="12265" y="0"/>
                    </a:moveTo>
                    <a:lnTo>
                      <a:pt x="0" y="6233"/>
                    </a:lnTo>
                    <a:lnTo>
                      <a:pt x="0" y="37866"/>
                    </a:lnTo>
                    <a:lnTo>
                      <a:pt x="12265" y="37866"/>
                    </a:lnTo>
                    <a:lnTo>
                      <a:pt x="1226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1859;p69"/>
              <p:cNvSpPr/>
              <p:nvPr/>
            </p:nvSpPr>
            <p:spPr>
              <a:xfrm>
                <a:off x="1198150" y="2639025"/>
                <a:ext cx="44850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705" extrusionOk="0">
                    <a:moveTo>
                      <a:pt x="1" y="1"/>
                    </a:moveTo>
                    <a:lnTo>
                      <a:pt x="1" y="705"/>
                    </a:lnTo>
                    <a:lnTo>
                      <a:pt x="1793" y="705"/>
                    </a:lnTo>
                    <a:lnTo>
                      <a:pt x="17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1860;p69"/>
              <p:cNvSpPr/>
              <p:nvPr/>
            </p:nvSpPr>
            <p:spPr>
              <a:xfrm>
                <a:off x="1293225" y="2639025"/>
                <a:ext cx="43600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705" extrusionOk="0">
                    <a:moveTo>
                      <a:pt x="1" y="1"/>
                    </a:moveTo>
                    <a:lnTo>
                      <a:pt x="1" y="705"/>
                    </a:lnTo>
                    <a:lnTo>
                      <a:pt x="1743" y="705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1861;p69"/>
              <p:cNvSpPr/>
              <p:nvPr/>
            </p:nvSpPr>
            <p:spPr>
              <a:xfrm>
                <a:off x="1198150" y="2668775"/>
                <a:ext cx="4485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722" extrusionOk="0">
                    <a:moveTo>
                      <a:pt x="1" y="1"/>
                    </a:moveTo>
                    <a:lnTo>
                      <a:pt x="1" y="721"/>
                    </a:lnTo>
                    <a:lnTo>
                      <a:pt x="1793" y="721"/>
                    </a:lnTo>
                    <a:lnTo>
                      <a:pt x="17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1862;p69"/>
              <p:cNvSpPr/>
              <p:nvPr/>
            </p:nvSpPr>
            <p:spPr>
              <a:xfrm>
                <a:off x="1293225" y="2668775"/>
                <a:ext cx="436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722" extrusionOk="0">
                    <a:moveTo>
                      <a:pt x="1" y="1"/>
                    </a:moveTo>
                    <a:lnTo>
                      <a:pt x="1" y="721"/>
                    </a:lnTo>
                    <a:lnTo>
                      <a:pt x="1743" y="721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1863;p69"/>
              <p:cNvSpPr/>
              <p:nvPr/>
            </p:nvSpPr>
            <p:spPr>
              <a:xfrm>
                <a:off x="1198150" y="2698925"/>
                <a:ext cx="44850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705" extrusionOk="0">
                    <a:moveTo>
                      <a:pt x="1" y="1"/>
                    </a:moveTo>
                    <a:lnTo>
                      <a:pt x="1" y="705"/>
                    </a:lnTo>
                    <a:lnTo>
                      <a:pt x="1793" y="705"/>
                    </a:lnTo>
                    <a:lnTo>
                      <a:pt x="17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1864;p69"/>
              <p:cNvSpPr/>
              <p:nvPr/>
            </p:nvSpPr>
            <p:spPr>
              <a:xfrm>
                <a:off x="1293225" y="2698925"/>
                <a:ext cx="43600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705" extrusionOk="0">
                    <a:moveTo>
                      <a:pt x="1" y="1"/>
                    </a:moveTo>
                    <a:lnTo>
                      <a:pt x="1" y="705"/>
                    </a:lnTo>
                    <a:lnTo>
                      <a:pt x="1743" y="705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1865;p69"/>
              <p:cNvSpPr/>
              <p:nvPr/>
            </p:nvSpPr>
            <p:spPr>
              <a:xfrm>
                <a:off x="1198150" y="2728675"/>
                <a:ext cx="44850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705" extrusionOk="0">
                    <a:moveTo>
                      <a:pt x="1" y="0"/>
                    </a:moveTo>
                    <a:lnTo>
                      <a:pt x="1" y="704"/>
                    </a:lnTo>
                    <a:lnTo>
                      <a:pt x="1793" y="704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1866;p69"/>
              <p:cNvSpPr/>
              <p:nvPr/>
            </p:nvSpPr>
            <p:spPr>
              <a:xfrm>
                <a:off x="1293225" y="2728675"/>
                <a:ext cx="43600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705" extrusionOk="0">
                    <a:moveTo>
                      <a:pt x="1" y="0"/>
                    </a:moveTo>
                    <a:lnTo>
                      <a:pt x="1" y="704"/>
                    </a:lnTo>
                    <a:lnTo>
                      <a:pt x="1743" y="704"/>
                    </a:lnTo>
                    <a:lnTo>
                      <a:pt x="1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1867;p69"/>
              <p:cNvSpPr/>
              <p:nvPr/>
            </p:nvSpPr>
            <p:spPr>
              <a:xfrm>
                <a:off x="1198150" y="2758425"/>
                <a:ext cx="448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704" extrusionOk="0">
                    <a:moveTo>
                      <a:pt x="1" y="0"/>
                    </a:moveTo>
                    <a:lnTo>
                      <a:pt x="1" y="704"/>
                    </a:lnTo>
                    <a:lnTo>
                      <a:pt x="1793" y="704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1868;p69"/>
              <p:cNvSpPr/>
              <p:nvPr/>
            </p:nvSpPr>
            <p:spPr>
              <a:xfrm>
                <a:off x="1293225" y="2758425"/>
                <a:ext cx="436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704" extrusionOk="0">
                    <a:moveTo>
                      <a:pt x="1" y="0"/>
                    </a:moveTo>
                    <a:lnTo>
                      <a:pt x="1" y="704"/>
                    </a:lnTo>
                    <a:lnTo>
                      <a:pt x="1743" y="704"/>
                    </a:lnTo>
                    <a:lnTo>
                      <a:pt x="1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1869;p69"/>
              <p:cNvSpPr/>
              <p:nvPr/>
            </p:nvSpPr>
            <p:spPr>
              <a:xfrm>
                <a:off x="1387900" y="2639025"/>
                <a:ext cx="435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705" extrusionOk="0">
                    <a:moveTo>
                      <a:pt x="0" y="1"/>
                    </a:moveTo>
                    <a:lnTo>
                      <a:pt x="0" y="705"/>
                    </a:lnTo>
                    <a:lnTo>
                      <a:pt x="1743" y="705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1870;p69"/>
              <p:cNvSpPr/>
              <p:nvPr/>
            </p:nvSpPr>
            <p:spPr>
              <a:xfrm>
                <a:off x="1387900" y="2668775"/>
                <a:ext cx="435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722" extrusionOk="0">
                    <a:moveTo>
                      <a:pt x="0" y="1"/>
                    </a:moveTo>
                    <a:lnTo>
                      <a:pt x="0" y="721"/>
                    </a:lnTo>
                    <a:lnTo>
                      <a:pt x="1743" y="721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1871;p69"/>
              <p:cNvSpPr/>
              <p:nvPr/>
            </p:nvSpPr>
            <p:spPr>
              <a:xfrm>
                <a:off x="1387900" y="2698925"/>
                <a:ext cx="435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705" extrusionOk="0">
                    <a:moveTo>
                      <a:pt x="0" y="1"/>
                    </a:moveTo>
                    <a:lnTo>
                      <a:pt x="0" y="705"/>
                    </a:lnTo>
                    <a:lnTo>
                      <a:pt x="1743" y="705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1872;p69"/>
              <p:cNvSpPr/>
              <p:nvPr/>
            </p:nvSpPr>
            <p:spPr>
              <a:xfrm>
                <a:off x="1387900" y="2728675"/>
                <a:ext cx="435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705" extrusionOk="0">
                    <a:moveTo>
                      <a:pt x="0" y="0"/>
                    </a:moveTo>
                    <a:lnTo>
                      <a:pt x="0" y="704"/>
                    </a:lnTo>
                    <a:lnTo>
                      <a:pt x="1743" y="704"/>
                    </a:lnTo>
                    <a:lnTo>
                      <a:pt x="1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1873;p69"/>
              <p:cNvSpPr/>
              <p:nvPr/>
            </p:nvSpPr>
            <p:spPr>
              <a:xfrm>
                <a:off x="1387900" y="2758425"/>
                <a:ext cx="435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704" extrusionOk="0">
                    <a:moveTo>
                      <a:pt x="0" y="0"/>
                    </a:moveTo>
                    <a:lnTo>
                      <a:pt x="0" y="704"/>
                    </a:lnTo>
                    <a:lnTo>
                      <a:pt x="1743" y="704"/>
                    </a:lnTo>
                    <a:lnTo>
                      <a:pt x="1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1874;p69"/>
              <p:cNvSpPr/>
              <p:nvPr/>
            </p:nvSpPr>
            <p:spPr>
              <a:xfrm>
                <a:off x="1198150" y="2793600"/>
                <a:ext cx="44850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705" extrusionOk="0">
                    <a:moveTo>
                      <a:pt x="1" y="0"/>
                    </a:moveTo>
                    <a:lnTo>
                      <a:pt x="1" y="704"/>
                    </a:lnTo>
                    <a:lnTo>
                      <a:pt x="1793" y="704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1875;p69"/>
              <p:cNvSpPr/>
              <p:nvPr/>
            </p:nvSpPr>
            <p:spPr>
              <a:xfrm>
                <a:off x="1293225" y="2793600"/>
                <a:ext cx="43600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705" extrusionOk="0">
                    <a:moveTo>
                      <a:pt x="1" y="0"/>
                    </a:moveTo>
                    <a:lnTo>
                      <a:pt x="1" y="704"/>
                    </a:lnTo>
                    <a:lnTo>
                      <a:pt x="1743" y="704"/>
                    </a:lnTo>
                    <a:lnTo>
                      <a:pt x="1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1876;p69"/>
              <p:cNvSpPr/>
              <p:nvPr/>
            </p:nvSpPr>
            <p:spPr>
              <a:xfrm>
                <a:off x="1387900" y="2793600"/>
                <a:ext cx="435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705" extrusionOk="0">
                    <a:moveTo>
                      <a:pt x="0" y="0"/>
                    </a:moveTo>
                    <a:lnTo>
                      <a:pt x="0" y="704"/>
                    </a:lnTo>
                    <a:lnTo>
                      <a:pt x="1743" y="704"/>
                    </a:lnTo>
                    <a:lnTo>
                      <a:pt x="1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1877;p69"/>
              <p:cNvSpPr/>
              <p:nvPr/>
            </p:nvSpPr>
            <p:spPr>
              <a:xfrm>
                <a:off x="1198150" y="2828775"/>
                <a:ext cx="44850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705" extrusionOk="0">
                    <a:moveTo>
                      <a:pt x="1" y="1"/>
                    </a:moveTo>
                    <a:lnTo>
                      <a:pt x="1" y="705"/>
                    </a:lnTo>
                    <a:lnTo>
                      <a:pt x="1793" y="705"/>
                    </a:lnTo>
                    <a:lnTo>
                      <a:pt x="17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1878;p69"/>
              <p:cNvSpPr/>
              <p:nvPr/>
            </p:nvSpPr>
            <p:spPr>
              <a:xfrm>
                <a:off x="1293225" y="2828775"/>
                <a:ext cx="43600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705" extrusionOk="0">
                    <a:moveTo>
                      <a:pt x="1" y="1"/>
                    </a:moveTo>
                    <a:lnTo>
                      <a:pt x="1" y="705"/>
                    </a:lnTo>
                    <a:lnTo>
                      <a:pt x="1743" y="705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1879;p69"/>
              <p:cNvSpPr/>
              <p:nvPr/>
            </p:nvSpPr>
            <p:spPr>
              <a:xfrm>
                <a:off x="1387900" y="2828775"/>
                <a:ext cx="435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705" extrusionOk="0">
                    <a:moveTo>
                      <a:pt x="0" y="1"/>
                    </a:moveTo>
                    <a:lnTo>
                      <a:pt x="0" y="705"/>
                    </a:lnTo>
                    <a:lnTo>
                      <a:pt x="1743" y="705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1880;p69"/>
              <p:cNvSpPr/>
              <p:nvPr/>
            </p:nvSpPr>
            <p:spPr>
              <a:xfrm>
                <a:off x="1198150" y="2863975"/>
                <a:ext cx="448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704" extrusionOk="0">
                    <a:moveTo>
                      <a:pt x="1" y="0"/>
                    </a:moveTo>
                    <a:lnTo>
                      <a:pt x="1" y="704"/>
                    </a:lnTo>
                    <a:lnTo>
                      <a:pt x="1793" y="704"/>
                    </a:lnTo>
                    <a:lnTo>
                      <a:pt x="17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1881;p69"/>
              <p:cNvSpPr/>
              <p:nvPr/>
            </p:nvSpPr>
            <p:spPr>
              <a:xfrm>
                <a:off x="1293225" y="2863975"/>
                <a:ext cx="436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704" extrusionOk="0">
                    <a:moveTo>
                      <a:pt x="1" y="0"/>
                    </a:moveTo>
                    <a:lnTo>
                      <a:pt x="1" y="704"/>
                    </a:lnTo>
                    <a:lnTo>
                      <a:pt x="1743" y="704"/>
                    </a:lnTo>
                    <a:lnTo>
                      <a:pt x="1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1882;p69"/>
              <p:cNvSpPr/>
              <p:nvPr/>
            </p:nvSpPr>
            <p:spPr>
              <a:xfrm>
                <a:off x="1387900" y="2863975"/>
                <a:ext cx="435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704" extrusionOk="0">
                    <a:moveTo>
                      <a:pt x="0" y="0"/>
                    </a:moveTo>
                    <a:lnTo>
                      <a:pt x="0" y="704"/>
                    </a:lnTo>
                    <a:lnTo>
                      <a:pt x="1743" y="704"/>
                    </a:lnTo>
                    <a:lnTo>
                      <a:pt x="1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1883;p69"/>
              <p:cNvSpPr/>
              <p:nvPr/>
            </p:nvSpPr>
            <p:spPr>
              <a:xfrm>
                <a:off x="1198575" y="2296825"/>
                <a:ext cx="42750" cy="32507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3003" extrusionOk="0">
                    <a:moveTo>
                      <a:pt x="1709" y="1"/>
                    </a:moveTo>
                    <a:lnTo>
                      <a:pt x="0" y="721"/>
                    </a:lnTo>
                    <a:lnTo>
                      <a:pt x="0" y="13002"/>
                    </a:lnTo>
                    <a:lnTo>
                      <a:pt x="1709" y="13002"/>
                    </a:lnTo>
                    <a:lnTo>
                      <a:pt x="17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1884;p69"/>
              <p:cNvSpPr/>
              <p:nvPr/>
            </p:nvSpPr>
            <p:spPr>
              <a:xfrm>
                <a:off x="1293225" y="2262050"/>
                <a:ext cx="42750" cy="35985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394" extrusionOk="0">
                    <a:moveTo>
                      <a:pt x="1710" y="1"/>
                    </a:moveTo>
                    <a:lnTo>
                      <a:pt x="1" y="721"/>
                    </a:lnTo>
                    <a:lnTo>
                      <a:pt x="1" y="14393"/>
                    </a:lnTo>
                    <a:lnTo>
                      <a:pt x="1710" y="14393"/>
                    </a:lnTo>
                    <a:lnTo>
                      <a:pt x="1710" y="1"/>
                    </a:lnTo>
                    <a:close/>
                  </a:path>
                </a:pathLst>
              </a:custGeom>
              <a:solidFill>
                <a:srgbClr val="3673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1885;p69"/>
              <p:cNvSpPr/>
              <p:nvPr/>
            </p:nvSpPr>
            <p:spPr>
              <a:xfrm>
                <a:off x="1293225" y="2262050"/>
                <a:ext cx="42750" cy="35985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394" extrusionOk="0">
                    <a:moveTo>
                      <a:pt x="1710" y="1"/>
                    </a:moveTo>
                    <a:lnTo>
                      <a:pt x="1459" y="101"/>
                    </a:lnTo>
                    <a:lnTo>
                      <a:pt x="1" y="721"/>
                    </a:lnTo>
                    <a:lnTo>
                      <a:pt x="1" y="14393"/>
                    </a:lnTo>
                    <a:lnTo>
                      <a:pt x="1710" y="14393"/>
                    </a:lnTo>
                    <a:lnTo>
                      <a:pt x="17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1886;p69"/>
              <p:cNvSpPr/>
              <p:nvPr/>
            </p:nvSpPr>
            <p:spPr>
              <a:xfrm>
                <a:off x="1388325" y="2224350"/>
                <a:ext cx="42750" cy="39755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5902" extrusionOk="0">
                    <a:moveTo>
                      <a:pt x="1709" y="1"/>
                    </a:moveTo>
                    <a:lnTo>
                      <a:pt x="0" y="721"/>
                    </a:lnTo>
                    <a:lnTo>
                      <a:pt x="0" y="15901"/>
                    </a:lnTo>
                    <a:lnTo>
                      <a:pt x="1709" y="15901"/>
                    </a:lnTo>
                    <a:lnTo>
                      <a:pt x="17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1887;p69"/>
              <p:cNvSpPr/>
              <p:nvPr/>
            </p:nvSpPr>
            <p:spPr>
              <a:xfrm>
                <a:off x="1198575" y="2296825"/>
                <a:ext cx="42750" cy="32507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3003" extrusionOk="0">
                    <a:moveTo>
                      <a:pt x="1709" y="1"/>
                    </a:moveTo>
                    <a:lnTo>
                      <a:pt x="1307" y="168"/>
                    </a:lnTo>
                    <a:lnTo>
                      <a:pt x="1307" y="12667"/>
                    </a:lnTo>
                    <a:lnTo>
                      <a:pt x="0" y="12667"/>
                    </a:lnTo>
                    <a:lnTo>
                      <a:pt x="0" y="13002"/>
                    </a:lnTo>
                    <a:lnTo>
                      <a:pt x="1709" y="13002"/>
                    </a:lnTo>
                    <a:lnTo>
                      <a:pt x="17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1888;p69"/>
              <p:cNvSpPr/>
              <p:nvPr/>
            </p:nvSpPr>
            <p:spPr>
              <a:xfrm>
                <a:off x="1388325" y="2224350"/>
                <a:ext cx="42750" cy="39755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5902" extrusionOk="0">
                    <a:moveTo>
                      <a:pt x="1709" y="1"/>
                    </a:moveTo>
                    <a:lnTo>
                      <a:pt x="1307" y="169"/>
                    </a:lnTo>
                    <a:lnTo>
                      <a:pt x="1307" y="15566"/>
                    </a:lnTo>
                    <a:lnTo>
                      <a:pt x="0" y="15566"/>
                    </a:lnTo>
                    <a:lnTo>
                      <a:pt x="0" y="15901"/>
                    </a:lnTo>
                    <a:lnTo>
                      <a:pt x="1709" y="15901"/>
                    </a:lnTo>
                    <a:lnTo>
                      <a:pt x="17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1889;p69"/>
              <p:cNvSpPr/>
              <p:nvPr/>
            </p:nvSpPr>
            <p:spPr>
              <a:xfrm>
                <a:off x="1293225" y="2262050"/>
                <a:ext cx="42750" cy="35985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394" extrusionOk="0">
                    <a:moveTo>
                      <a:pt x="1710" y="1"/>
                    </a:moveTo>
                    <a:lnTo>
                      <a:pt x="1308" y="168"/>
                    </a:lnTo>
                    <a:lnTo>
                      <a:pt x="1308" y="14058"/>
                    </a:lnTo>
                    <a:lnTo>
                      <a:pt x="1" y="14058"/>
                    </a:lnTo>
                    <a:lnTo>
                      <a:pt x="1" y="14393"/>
                    </a:lnTo>
                    <a:lnTo>
                      <a:pt x="1710" y="14393"/>
                    </a:lnTo>
                    <a:lnTo>
                      <a:pt x="17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1890;p69"/>
              <p:cNvSpPr/>
              <p:nvPr/>
            </p:nvSpPr>
            <p:spPr>
              <a:xfrm>
                <a:off x="1230825" y="2906700"/>
                <a:ext cx="168000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6803" extrusionOk="0">
                    <a:moveTo>
                      <a:pt x="0" y="0"/>
                    </a:moveTo>
                    <a:lnTo>
                      <a:pt x="0" y="6803"/>
                    </a:lnTo>
                    <a:lnTo>
                      <a:pt x="6719" y="6803"/>
                    </a:lnTo>
                    <a:lnTo>
                      <a:pt x="67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1891;p69"/>
              <p:cNvSpPr/>
              <p:nvPr/>
            </p:nvSpPr>
            <p:spPr>
              <a:xfrm>
                <a:off x="1298250" y="2986700"/>
                <a:ext cx="4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889" extrusionOk="0">
                    <a:moveTo>
                      <a:pt x="85" y="0"/>
                    </a:moveTo>
                    <a:cubicBezTo>
                      <a:pt x="34" y="0"/>
                      <a:pt x="1" y="51"/>
                      <a:pt x="1" y="84"/>
                    </a:cubicBezTo>
                    <a:lnTo>
                      <a:pt x="1" y="805"/>
                    </a:lnTo>
                    <a:cubicBezTo>
                      <a:pt x="1" y="855"/>
                      <a:pt x="34" y="888"/>
                      <a:pt x="85" y="888"/>
                    </a:cubicBezTo>
                    <a:cubicBezTo>
                      <a:pt x="135" y="888"/>
                      <a:pt x="168" y="855"/>
                      <a:pt x="168" y="805"/>
                    </a:cubicBezTo>
                    <a:lnTo>
                      <a:pt x="168" y="84"/>
                    </a:lnTo>
                    <a:cubicBezTo>
                      <a:pt x="168" y="51"/>
                      <a:pt x="135" y="0"/>
                      <a:pt x="85" y="0"/>
                    </a:cubicBezTo>
                    <a:close/>
                  </a:path>
                </a:pathLst>
              </a:custGeom>
              <a:solidFill>
                <a:srgbClr val="628F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1892;p69"/>
              <p:cNvSpPr/>
              <p:nvPr/>
            </p:nvSpPr>
            <p:spPr>
              <a:xfrm>
                <a:off x="1327175" y="2986700"/>
                <a:ext cx="42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889" extrusionOk="0">
                    <a:moveTo>
                      <a:pt x="84" y="0"/>
                    </a:moveTo>
                    <a:cubicBezTo>
                      <a:pt x="34" y="0"/>
                      <a:pt x="0" y="51"/>
                      <a:pt x="0" y="84"/>
                    </a:cubicBezTo>
                    <a:lnTo>
                      <a:pt x="0" y="805"/>
                    </a:lnTo>
                    <a:cubicBezTo>
                      <a:pt x="0" y="855"/>
                      <a:pt x="34" y="888"/>
                      <a:pt x="84" y="888"/>
                    </a:cubicBezTo>
                    <a:cubicBezTo>
                      <a:pt x="134" y="888"/>
                      <a:pt x="168" y="855"/>
                      <a:pt x="168" y="805"/>
                    </a:cubicBezTo>
                    <a:lnTo>
                      <a:pt x="168" y="84"/>
                    </a:lnTo>
                    <a:cubicBezTo>
                      <a:pt x="168" y="51"/>
                      <a:pt x="134" y="0"/>
                      <a:pt x="84" y="0"/>
                    </a:cubicBezTo>
                    <a:close/>
                  </a:path>
                </a:pathLst>
              </a:custGeom>
              <a:solidFill>
                <a:srgbClr val="628F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1893;p69"/>
              <p:cNvSpPr/>
              <p:nvPr/>
            </p:nvSpPr>
            <p:spPr>
              <a:xfrm>
                <a:off x="1152075" y="2334525"/>
                <a:ext cx="3250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13003" h="336" extrusionOk="0">
                    <a:moveTo>
                      <a:pt x="1" y="0"/>
                    </a:moveTo>
                    <a:lnTo>
                      <a:pt x="1" y="336"/>
                    </a:lnTo>
                    <a:lnTo>
                      <a:pt x="13002" y="336"/>
                    </a:lnTo>
                    <a:lnTo>
                      <a:pt x="130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1894;p69"/>
              <p:cNvSpPr/>
              <p:nvPr/>
            </p:nvSpPr>
            <p:spPr>
              <a:xfrm>
                <a:off x="1152075" y="2383950"/>
                <a:ext cx="3250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13003" h="336" extrusionOk="0">
                    <a:moveTo>
                      <a:pt x="1" y="0"/>
                    </a:moveTo>
                    <a:lnTo>
                      <a:pt x="1" y="336"/>
                    </a:lnTo>
                    <a:lnTo>
                      <a:pt x="13002" y="336"/>
                    </a:lnTo>
                    <a:lnTo>
                      <a:pt x="130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1895;p69"/>
              <p:cNvSpPr/>
              <p:nvPr/>
            </p:nvSpPr>
            <p:spPr>
              <a:xfrm>
                <a:off x="1152075" y="2433375"/>
                <a:ext cx="3250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13003" h="336" extrusionOk="0">
                    <a:moveTo>
                      <a:pt x="1" y="0"/>
                    </a:moveTo>
                    <a:lnTo>
                      <a:pt x="1" y="336"/>
                    </a:lnTo>
                    <a:lnTo>
                      <a:pt x="13002" y="336"/>
                    </a:lnTo>
                    <a:lnTo>
                      <a:pt x="130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1896;p69"/>
              <p:cNvSpPr/>
              <p:nvPr/>
            </p:nvSpPr>
            <p:spPr>
              <a:xfrm>
                <a:off x="1152075" y="2482800"/>
                <a:ext cx="3250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13003" h="336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13002" y="336"/>
                    </a:lnTo>
                    <a:lnTo>
                      <a:pt x="130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1897;p69"/>
              <p:cNvSpPr/>
              <p:nvPr/>
            </p:nvSpPr>
            <p:spPr>
              <a:xfrm>
                <a:off x="1152075" y="2532225"/>
                <a:ext cx="3250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13003" h="336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13002" y="336"/>
                    </a:lnTo>
                    <a:lnTo>
                      <a:pt x="130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1898;p69"/>
              <p:cNvSpPr/>
              <p:nvPr/>
            </p:nvSpPr>
            <p:spPr>
              <a:xfrm>
                <a:off x="1152075" y="2581650"/>
                <a:ext cx="3250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13003" h="336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13002" y="336"/>
                    </a:lnTo>
                    <a:lnTo>
                      <a:pt x="130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1899;p69"/>
              <p:cNvSpPr/>
              <p:nvPr/>
            </p:nvSpPr>
            <p:spPr>
              <a:xfrm>
                <a:off x="1230825" y="2935175"/>
                <a:ext cx="87575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3184" extrusionOk="0">
                    <a:moveTo>
                      <a:pt x="3502" y="0"/>
                    </a:moveTo>
                    <a:lnTo>
                      <a:pt x="3201" y="235"/>
                    </a:lnTo>
                    <a:lnTo>
                      <a:pt x="0" y="2765"/>
                    </a:lnTo>
                    <a:lnTo>
                      <a:pt x="0" y="3184"/>
                    </a:lnTo>
                    <a:lnTo>
                      <a:pt x="3201" y="654"/>
                    </a:lnTo>
                    <a:lnTo>
                      <a:pt x="3502" y="419"/>
                    </a:lnTo>
                    <a:lnTo>
                      <a:pt x="35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1900;p69"/>
              <p:cNvSpPr/>
              <p:nvPr/>
            </p:nvSpPr>
            <p:spPr>
              <a:xfrm>
                <a:off x="1230825" y="2955700"/>
                <a:ext cx="87575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3184" extrusionOk="0">
                    <a:moveTo>
                      <a:pt x="3502" y="0"/>
                    </a:moveTo>
                    <a:lnTo>
                      <a:pt x="3201" y="235"/>
                    </a:lnTo>
                    <a:lnTo>
                      <a:pt x="0" y="2765"/>
                    </a:lnTo>
                    <a:lnTo>
                      <a:pt x="0" y="3184"/>
                    </a:lnTo>
                    <a:lnTo>
                      <a:pt x="3201" y="654"/>
                    </a:lnTo>
                    <a:lnTo>
                      <a:pt x="3502" y="419"/>
                    </a:lnTo>
                    <a:lnTo>
                      <a:pt x="35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1901;p69"/>
              <p:cNvSpPr/>
              <p:nvPr/>
            </p:nvSpPr>
            <p:spPr>
              <a:xfrm>
                <a:off x="1310825" y="2974125"/>
                <a:ext cx="88000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01" extrusionOk="0">
                    <a:moveTo>
                      <a:pt x="3519" y="1"/>
                    </a:moveTo>
                    <a:lnTo>
                      <a:pt x="302" y="2547"/>
                    </a:lnTo>
                    <a:lnTo>
                      <a:pt x="1" y="2782"/>
                    </a:lnTo>
                    <a:lnTo>
                      <a:pt x="1" y="3201"/>
                    </a:lnTo>
                    <a:lnTo>
                      <a:pt x="302" y="2966"/>
                    </a:lnTo>
                    <a:lnTo>
                      <a:pt x="3519" y="420"/>
                    </a:lnTo>
                    <a:lnTo>
                      <a:pt x="35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1902;p69"/>
              <p:cNvSpPr/>
              <p:nvPr/>
            </p:nvSpPr>
            <p:spPr>
              <a:xfrm>
                <a:off x="1310825" y="2994650"/>
                <a:ext cx="88000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01" extrusionOk="0">
                    <a:moveTo>
                      <a:pt x="3519" y="1"/>
                    </a:moveTo>
                    <a:lnTo>
                      <a:pt x="302" y="2547"/>
                    </a:lnTo>
                    <a:lnTo>
                      <a:pt x="1" y="2782"/>
                    </a:lnTo>
                    <a:lnTo>
                      <a:pt x="1" y="3201"/>
                    </a:lnTo>
                    <a:lnTo>
                      <a:pt x="302" y="2966"/>
                    </a:lnTo>
                    <a:lnTo>
                      <a:pt x="3519" y="419"/>
                    </a:lnTo>
                    <a:lnTo>
                      <a:pt x="35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1903;p69"/>
              <p:cNvSpPr/>
              <p:nvPr/>
            </p:nvSpPr>
            <p:spPr>
              <a:xfrm>
                <a:off x="1219525" y="2906275"/>
                <a:ext cx="1906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7624" h="319" extrusionOk="0">
                    <a:moveTo>
                      <a:pt x="0" y="0"/>
                    </a:moveTo>
                    <a:lnTo>
                      <a:pt x="0" y="319"/>
                    </a:lnTo>
                    <a:lnTo>
                      <a:pt x="7623" y="319"/>
                    </a:lnTo>
                    <a:lnTo>
                      <a:pt x="76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1904;p69"/>
              <p:cNvSpPr/>
              <p:nvPr/>
            </p:nvSpPr>
            <p:spPr>
              <a:xfrm>
                <a:off x="1310825" y="2913400"/>
                <a:ext cx="7575" cy="16337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535" extrusionOk="0">
                    <a:moveTo>
                      <a:pt x="1" y="0"/>
                    </a:moveTo>
                    <a:lnTo>
                      <a:pt x="1" y="6535"/>
                    </a:lnTo>
                    <a:lnTo>
                      <a:pt x="302" y="6535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1905;p69"/>
              <p:cNvSpPr/>
              <p:nvPr/>
            </p:nvSpPr>
            <p:spPr>
              <a:xfrm>
                <a:off x="1200250" y="2179400"/>
                <a:ext cx="216150" cy="116275"/>
              </a:xfrm>
              <a:custGeom>
                <a:avLst/>
                <a:gdLst/>
                <a:ahLst/>
                <a:cxnLst/>
                <a:rect l="l" t="t" r="r" b="b"/>
                <a:pathLst>
                  <a:path w="8646" h="4651" extrusionOk="0">
                    <a:moveTo>
                      <a:pt x="8385" y="0"/>
                    </a:moveTo>
                    <a:cubicBezTo>
                      <a:pt x="8349" y="0"/>
                      <a:pt x="8312" y="8"/>
                      <a:pt x="8277" y="23"/>
                    </a:cubicBezTo>
                    <a:lnTo>
                      <a:pt x="151" y="4212"/>
                    </a:lnTo>
                    <a:cubicBezTo>
                      <a:pt x="34" y="4279"/>
                      <a:pt x="0" y="4413"/>
                      <a:pt x="51" y="4530"/>
                    </a:cubicBezTo>
                    <a:cubicBezTo>
                      <a:pt x="100" y="4604"/>
                      <a:pt x="185" y="4650"/>
                      <a:pt x="273" y="4650"/>
                    </a:cubicBezTo>
                    <a:cubicBezTo>
                      <a:pt x="305" y="4650"/>
                      <a:pt x="338" y="4644"/>
                      <a:pt x="369" y="4630"/>
                    </a:cubicBezTo>
                    <a:lnTo>
                      <a:pt x="8495" y="425"/>
                    </a:lnTo>
                    <a:cubicBezTo>
                      <a:pt x="8595" y="375"/>
                      <a:pt x="8646" y="241"/>
                      <a:pt x="8579" y="124"/>
                    </a:cubicBezTo>
                    <a:cubicBezTo>
                      <a:pt x="8544" y="41"/>
                      <a:pt x="8467" y="0"/>
                      <a:pt x="83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1906;p69"/>
              <p:cNvSpPr/>
              <p:nvPr/>
            </p:nvSpPr>
            <p:spPr>
              <a:xfrm>
                <a:off x="978250" y="2510025"/>
                <a:ext cx="183075" cy="566750"/>
              </a:xfrm>
              <a:custGeom>
                <a:avLst/>
                <a:gdLst/>
                <a:ahLst/>
                <a:cxnLst/>
                <a:rect l="l" t="t" r="r" b="b"/>
                <a:pathLst>
                  <a:path w="7323" h="22670" extrusionOk="0">
                    <a:moveTo>
                      <a:pt x="0" y="1"/>
                    </a:moveTo>
                    <a:lnTo>
                      <a:pt x="0" y="22670"/>
                    </a:lnTo>
                    <a:lnTo>
                      <a:pt x="7322" y="22670"/>
                    </a:lnTo>
                    <a:lnTo>
                      <a:pt x="73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1907;p69"/>
              <p:cNvSpPr/>
              <p:nvPr/>
            </p:nvSpPr>
            <p:spPr>
              <a:xfrm>
                <a:off x="997925" y="2853925"/>
                <a:ext cx="14412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738" extrusionOk="0">
                    <a:moveTo>
                      <a:pt x="1" y="0"/>
                    </a:moveTo>
                    <a:lnTo>
                      <a:pt x="1" y="737"/>
                    </a:lnTo>
                    <a:lnTo>
                      <a:pt x="5764" y="737"/>
                    </a:lnTo>
                    <a:lnTo>
                      <a:pt x="57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1908;p69"/>
              <p:cNvSpPr/>
              <p:nvPr/>
            </p:nvSpPr>
            <p:spPr>
              <a:xfrm>
                <a:off x="997925" y="2884075"/>
                <a:ext cx="14412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738" extrusionOk="0">
                    <a:moveTo>
                      <a:pt x="1" y="0"/>
                    </a:moveTo>
                    <a:lnTo>
                      <a:pt x="1" y="738"/>
                    </a:lnTo>
                    <a:lnTo>
                      <a:pt x="5764" y="738"/>
                    </a:lnTo>
                    <a:lnTo>
                      <a:pt x="57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1909;p69"/>
              <p:cNvSpPr/>
              <p:nvPr/>
            </p:nvSpPr>
            <p:spPr>
              <a:xfrm>
                <a:off x="997925" y="2913800"/>
                <a:ext cx="1441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739" extrusionOk="0">
                    <a:moveTo>
                      <a:pt x="1" y="1"/>
                    </a:moveTo>
                    <a:lnTo>
                      <a:pt x="1" y="738"/>
                    </a:lnTo>
                    <a:lnTo>
                      <a:pt x="5764" y="738"/>
                    </a:lnTo>
                    <a:lnTo>
                      <a:pt x="576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1910;p69"/>
              <p:cNvSpPr/>
              <p:nvPr/>
            </p:nvSpPr>
            <p:spPr>
              <a:xfrm>
                <a:off x="997925" y="2943975"/>
                <a:ext cx="14412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738" extrusionOk="0">
                    <a:moveTo>
                      <a:pt x="1" y="0"/>
                    </a:moveTo>
                    <a:lnTo>
                      <a:pt x="1" y="738"/>
                    </a:lnTo>
                    <a:lnTo>
                      <a:pt x="5764" y="738"/>
                    </a:lnTo>
                    <a:lnTo>
                      <a:pt x="57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1911;p69"/>
              <p:cNvSpPr/>
              <p:nvPr/>
            </p:nvSpPr>
            <p:spPr>
              <a:xfrm>
                <a:off x="997925" y="2527200"/>
                <a:ext cx="144125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2414" extrusionOk="0">
                    <a:moveTo>
                      <a:pt x="1" y="1"/>
                    </a:moveTo>
                    <a:lnTo>
                      <a:pt x="1" y="2413"/>
                    </a:lnTo>
                    <a:lnTo>
                      <a:pt x="5764" y="2413"/>
                    </a:lnTo>
                    <a:lnTo>
                      <a:pt x="576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1912;p69"/>
              <p:cNvSpPr/>
              <p:nvPr/>
            </p:nvSpPr>
            <p:spPr>
              <a:xfrm>
                <a:off x="997925" y="2527200"/>
                <a:ext cx="144125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2414" extrusionOk="0">
                    <a:moveTo>
                      <a:pt x="5463" y="1"/>
                    </a:moveTo>
                    <a:lnTo>
                      <a:pt x="5463" y="2145"/>
                    </a:lnTo>
                    <a:lnTo>
                      <a:pt x="1" y="2145"/>
                    </a:lnTo>
                    <a:lnTo>
                      <a:pt x="1" y="2413"/>
                    </a:lnTo>
                    <a:lnTo>
                      <a:pt x="5764" y="2413"/>
                    </a:lnTo>
                    <a:lnTo>
                      <a:pt x="576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1913;p69"/>
              <p:cNvSpPr/>
              <p:nvPr/>
            </p:nvSpPr>
            <p:spPr>
              <a:xfrm>
                <a:off x="997925" y="2600925"/>
                <a:ext cx="218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643" extrusionOk="0">
                    <a:moveTo>
                      <a:pt x="1" y="0"/>
                    </a:moveTo>
                    <a:lnTo>
                      <a:pt x="1" y="1642"/>
                    </a:lnTo>
                    <a:lnTo>
                      <a:pt x="872" y="1642"/>
                    </a:lnTo>
                    <a:lnTo>
                      <a:pt x="8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1914;p69"/>
              <p:cNvSpPr/>
              <p:nvPr/>
            </p:nvSpPr>
            <p:spPr>
              <a:xfrm>
                <a:off x="997925" y="2650350"/>
                <a:ext cx="2182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660" extrusionOk="0">
                    <a:moveTo>
                      <a:pt x="1" y="0"/>
                    </a:moveTo>
                    <a:lnTo>
                      <a:pt x="1" y="1659"/>
                    </a:lnTo>
                    <a:lnTo>
                      <a:pt x="872" y="1659"/>
                    </a:lnTo>
                    <a:lnTo>
                      <a:pt x="8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1915;p69"/>
              <p:cNvSpPr/>
              <p:nvPr/>
            </p:nvSpPr>
            <p:spPr>
              <a:xfrm>
                <a:off x="997925" y="2700200"/>
                <a:ext cx="218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643" extrusionOk="0">
                    <a:moveTo>
                      <a:pt x="1" y="0"/>
                    </a:moveTo>
                    <a:lnTo>
                      <a:pt x="1" y="1642"/>
                    </a:lnTo>
                    <a:lnTo>
                      <a:pt x="872" y="1642"/>
                    </a:lnTo>
                    <a:lnTo>
                      <a:pt x="8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1916;p69"/>
              <p:cNvSpPr/>
              <p:nvPr/>
            </p:nvSpPr>
            <p:spPr>
              <a:xfrm>
                <a:off x="997925" y="2750025"/>
                <a:ext cx="218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643" extrusionOk="0">
                    <a:moveTo>
                      <a:pt x="1" y="1"/>
                    </a:moveTo>
                    <a:lnTo>
                      <a:pt x="1" y="1643"/>
                    </a:lnTo>
                    <a:lnTo>
                      <a:pt x="872" y="1643"/>
                    </a:ln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1917;p69"/>
              <p:cNvSpPr/>
              <p:nvPr/>
            </p:nvSpPr>
            <p:spPr>
              <a:xfrm>
                <a:off x="997925" y="2799450"/>
                <a:ext cx="2182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660" extrusionOk="0">
                    <a:moveTo>
                      <a:pt x="1" y="1"/>
                    </a:moveTo>
                    <a:lnTo>
                      <a:pt x="1" y="1660"/>
                    </a:lnTo>
                    <a:lnTo>
                      <a:pt x="872" y="1660"/>
                    </a:ln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1918;p69"/>
              <p:cNvSpPr/>
              <p:nvPr/>
            </p:nvSpPr>
            <p:spPr>
              <a:xfrm>
                <a:off x="1038575" y="2600925"/>
                <a:ext cx="2180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643" extrusionOk="0">
                    <a:moveTo>
                      <a:pt x="0" y="0"/>
                    </a:moveTo>
                    <a:lnTo>
                      <a:pt x="0" y="1642"/>
                    </a:lnTo>
                    <a:lnTo>
                      <a:pt x="871" y="1642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1919;p69"/>
              <p:cNvSpPr/>
              <p:nvPr/>
            </p:nvSpPr>
            <p:spPr>
              <a:xfrm>
                <a:off x="1038575" y="2650350"/>
                <a:ext cx="218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660" extrusionOk="0">
                    <a:moveTo>
                      <a:pt x="0" y="0"/>
                    </a:moveTo>
                    <a:lnTo>
                      <a:pt x="0" y="1659"/>
                    </a:lnTo>
                    <a:lnTo>
                      <a:pt x="871" y="1659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1920;p69"/>
              <p:cNvSpPr/>
              <p:nvPr/>
            </p:nvSpPr>
            <p:spPr>
              <a:xfrm>
                <a:off x="1038575" y="2700200"/>
                <a:ext cx="2180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643" extrusionOk="0">
                    <a:moveTo>
                      <a:pt x="0" y="0"/>
                    </a:moveTo>
                    <a:lnTo>
                      <a:pt x="0" y="1642"/>
                    </a:lnTo>
                    <a:lnTo>
                      <a:pt x="871" y="1642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1921;p69"/>
              <p:cNvSpPr/>
              <p:nvPr/>
            </p:nvSpPr>
            <p:spPr>
              <a:xfrm>
                <a:off x="1038575" y="2750025"/>
                <a:ext cx="2180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643" extrusionOk="0">
                    <a:moveTo>
                      <a:pt x="0" y="1"/>
                    </a:moveTo>
                    <a:lnTo>
                      <a:pt x="0" y="1643"/>
                    </a:lnTo>
                    <a:lnTo>
                      <a:pt x="871" y="1643"/>
                    </a:lnTo>
                    <a:lnTo>
                      <a:pt x="8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1922;p69"/>
              <p:cNvSpPr/>
              <p:nvPr/>
            </p:nvSpPr>
            <p:spPr>
              <a:xfrm>
                <a:off x="1038575" y="2799450"/>
                <a:ext cx="218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660" extrusionOk="0">
                    <a:moveTo>
                      <a:pt x="0" y="1"/>
                    </a:moveTo>
                    <a:lnTo>
                      <a:pt x="0" y="1660"/>
                    </a:lnTo>
                    <a:lnTo>
                      <a:pt x="871" y="1660"/>
                    </a:lnTo>
                    <a:lnTo>
                      <a:pt x="8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1923;p69"/>
              <p:cNvSpPr/>
              <p:nvPr/>
            </p:nvSpPr>
            <p:spPr>
              <a:xfrm>
                <a:off x="1079200" y="2600925"/>
                <a:ext cx="2180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643" extrusionOk="0">
                    <a:moveTo>
                      <a:pt x="0" y="0"/>
                    </a:moveTo>
                    <a:lnTo>
                      <a:pt x="0" y="1642"/>
                    </a:lnTo>
                    <a:lnTo>
                      <a:pt x="872" y="1642"/>
                    </a:lnTo>
                    <a:lnTo>
                      <a:pt x="87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1924;p69"/>
              <p:cNvSpPr/>
              <p:nvPr/>
            </p:nvSpPr>
            <p:spPr>
              <a:xfrm>
                <a:off x="1079200" y="2650350"/>
                <a:ext cx="218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660" extrusionOk="0">
                    <a:moveTo>
                      <a:pt x="0" y="0"/>
                    </a:moveTo>
                    <a:lnTo>
                      <a:pt x="0" y="1659"/>
                    </a:lnTo>
                    <a:lnTo>
                      <a:pt x="872" y="1659"/>
                    </a:lnTo>
                    <a:lnTo>
                      <a:pt x="8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1925;p69"/>
              <p:cNvSpPr/>
              <p:nvPr/>
            </p:nvSpPr>
            <p:spPr>
              <a:xfrm>
                <a:off x="1079200" y="2700200"/>
                <a:ext cx="2180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643" extrusionOk="0">
                    <a:moveTo>
                      <a:pt x="0" y="0"/>
                    </a:moveTo>
                    <a:lnTo>
                      <a:pt x="0" y="1642"/>
                    </a:lnTo>
                    <a:lnTo>
                      <a:pt x="872" y="1642"/>
                    </a:lnTo>
                    <a:lnTo>
                      <a:pt x="8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1926;p69"/>
              <p:cNvSpPr/>
              <p:nvPr/>
            </p:nvSpPr>
            <p:spPr>
              <a:xfrm>
                <a:off x="1079200" y="2750025"/>
                <a:ext cx="2180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643" extrusionOk="0">
                    <a:moveTo>
                      <a:pt x="0" y="1"/>
                    </a:moveTo>
                    <a:lnTo>
                      <a:pt x="0" y="1643"/>
                    </a:lnTo>
                    <a:lnTo>
                      <a:pt x="872" y="1643"/>
                    </a:ln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1927;p69"/>
              <p:cNvSpPr/>
              <p:nvPr/>
            </p:nvSpPr>
            <p:spPr>
              <a:xfrm>
                <a:off x="1079200" y="2799450"/>
                <a:ext cx="218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660" extrusionOk="0">
                    <a:moveTo>
                      <a:pt x="0" y="1"/>
                    </a:moveTo>
                    <a:lnTo>
                      <a:pt x="0" y="1660"/>
                    </a:lnTo>
                    <a:lnTo>
                      <a:pt x="872" y="1660"/>
                    </a:ln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1928;p69"/>
              <p:cNvSpPr/>
              <p:nvPr/>
            </p:nvSpPr>
            <p:spPr>
              <a:xfrm>
                <a:off x="1119825" y="2600925"/>
                <a:ext cx="222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1643" extrusionOk="0">
                    <a:moveTo>
                      <a:pt x="0" y="0"/>
                    </a:moveTo>
                    <a:lnTo>
                      <a:pt x="0" y="1642"/>
                    </a:lnTo>
                    <a:lnTo>
                      <a:pt x="888" y="1642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1929;p69"/>
              <p:cNvSpPr/>
              <p:nvPr/>
            </p:nvSpPr>
            <p:spPr>
              <a:xfrm>
                <a:off x="1119825" y="2650350"/>
                <a:ext cx="2222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1660" extrusionOk="0">
                    <a:moveTo>
                      <a:pt x="0" y="0"/>
                    </a:moveTo>
                    <a:lnTo>
                      <a:pt x="0" y="1659"/>
                    </a:lnTo>
                    <a:lnTo>
                      <a:pt x="888" y="165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1930;p69"/>
              <p:cNvSpPr/>
              <p:nvPr/>
            </p:nvSpPr>
            <p:spPr>
              <a:xfrm>
                <a:off x="1119825" y="2700200"/>
                <a:ext cx="222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1643" extrusionOk="0">
                    <a:moveTo>
                      <a:pt x="0" y="0"/>
                    </a:moveTo>
                    <a:lnTo>
                      <a:pt x="0" y="1642"/>
                    </a:lnTo>
                    <a:lnTo>
                      <a:pt x="888" y="1642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1931;p69"/>
              <p:cNvSpPr/>
              <p:nvPr/>
            </p:nvSpPr>
            <p:spPr>
              <a:xfrm>
                <a:off x="1119825" y="2750025"/>
                <a:ext cx="222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1643" extrusionOk="0">
                    <a:moveTo>
                      <a:pt x="0" y="1"/>
                    </a:moveTo>
                    <a:lnTo>
                      <a:pt x="0" y="1643"/>
                    </a:lnTo>
                    <a:lnTo>
                      <a:pt x="888" y="1643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1932;p69"/>
              <p:cNvSpPr/>
              <p:nvPr/>
            </p:nvSpPr>
            <p:spPr>
              <a:xfrm>
                <a:off x="1119825" y="2799450"/>
                <a:ext cx="2222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1660" extrusionOk="0">
                    <a:moveTo>
                      <a:pt x="0" y="1"/>
                    </a:moveTo>
                    <a:lnTo>
                      <a:pt x="0" y="1660"/>
                    </a:lnTo>
                    <a:lnTo>
                      <a:pt x="888" y="1660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1933;p69"/>
              <p:cNvSpPr/>
              <p:nvPr/>
            </p:nvSpPr>
            <p:spPr>
              <a:xfrm>
                <a:off x="1646350" y="2062250"/>
                <a:ext cx="392500" cy="218275"/>
              </a:xfrm>
              <a:custGeom>
                <a:avLst/>
                <a:gdLst/>
                <a:ahLst/>
                <a:cxnLst/>
                <a:rect l="l" t="t" r="r" b="b"/>
                <a:pathLst>
                  <a:path w="15700" h="8731" extrusionOk="0">
                    <a:moveTo>
                      <a:pt x="6166" y="1"/>
                    </a:moveTo>
                    <a:cubicBezTo>
                      <a:pt x="3535" y="1"/>
                      <a:pt x="3217" y="2514"/>
                      <a:pt x="3217" y="2514"/>
                    </a:cubicBezTo>
                    <a:cubicBezTo>
                      <a:pt x="2964" y="2404"/>
                      <a:pt x="2659" y="2348"/>
                      <a:pt x="2341" y="2348"/>
                    </a:cubicBezTo>
                    <a:cubicBezTo>
                      <a:pt x="1250" y="2348"/>
                      <a:pt x="1" y="3016"/>
                      <a:pt x="117" y="4508"/>
                    </a:cubicBezTo>
                    <a:cubicBezTo>
                      <a:pt x="251" y="6418"/>
                      <a:pt x="1575" y="6485"/>
                      <a:pt x="2379" y="7189"/>
                    </a:cubicBezTo>
                    <a:cubicBezTo>
                      <a:pt x="3183" y="7892"/>
                      <a:pt x="2999" y="8730"/>
                      <a:pt x="2999" y="8730"/>
                    </a:cubicBezTo>
                    <a:lnTo>
                      <a:pt x="5663" y="8730"/>
                    </a:lnTo>
                    <a:cubicBezTo>
                      <a:pt x="5663" y="8730"/>
                      <a:pt x="5600" y="7284"/>
                      <a:pt x="6738" y="7284"/>
                    </a:cubicBezTo>
                    <a:cubicBezTo>
                      <a:pt x="6775" y="7284"/>
                      <a:pt x="6813" y="7286"/>
                      <a:pt x="6853" y="7289"/>
                    </a:cubicBezTo>
                    <a:cubicBezTo>
                      <a:pt x="7070" y="7306"/>
                      <a:pt x="7255" y="7306"/>
                      <a:pt x="7422" y="7306"/>
                    </a:cubicBezTo>
                    <a:cubicBezTo>
                      <a:pt x="7473" y="7859"/>
                      <a:pt x="7942" y="8294"/>
                      <a:pt x="8495" y="8294"/>
                    </a:cubicBezTo>
                    <a:cubicBezTo>
                      <a:pt x="8897" y="8294"/>
                      <a:pt x="9232" y="8077"/>
                      <a:pt x="9416" y="7775"/>
                    </a:cubicBezTo>
                    <a:cubicBezTo>
                      <a:pt x="9801" y="8211"/>
                      <a:pt x="10421" y="8579"/>
                      <a:pt x="11477" y="8596"/>
                    </a:cubicBezTo>
                    <a:cubicBezTo>
                      <a:pt x="11506" y="8597"/>
                      <a:pt x="11536" y="8598"/>
                      <a:pt x="11565" y="8598"/>
                    </a:cubicBezTo>
                    <a:cubicBezTo>
                      <a:pt x="12426" y="8598"/>
                      <a:pt x="13080" y="8122"/>
                      <a:pt x="13404" y="7473"/>
                    </a:cubicBezTo>
                    <a:cubicBezTo>
                      <a:pt x="13588" y="7658"/>
                      <a:pt x="13839" y="7758"/>
                      <a:pt x="14124" y="7758"/>
                    </a:cubicBezTo>
                    <a:cubicBezTo>
                      <a:pt x="14727" y="7758"/>
                      <a:pt x="15213" y="7272"/>
                      <a:pt x="15213" y="6669"/>
                    </a:cubicBezTo>
                    <a:cubicBezTo>
                      <a:pt x="15213" y="6418"/>
                      <a:pt x="15113" y="6183"/>
                      <a:pt x="14962" y="5999"/>
                    </a:cubicBezTo>
                    <a:cubicBezTo>
                      <a:pt x="15398" y="5681"/>
                      <a:pt x="15699" y="5212"/>
                      <a:pt x="15666" y="4525"/>
                    </a:cubicBezTo>
                    <a:cubicBezTo>
                      <a:pt x="15548" y="2950"/>
                      <a:pt x="13806" y="2916"/>
                      <a:pt x="13806" y="2916"/>
                    </a:cubicBezTo>
                    <a:cubicBezTo>
                      <a:pt x="13806" y="2916"/>
                      <a:pt x="13521" y="1124"/>
                      <a:pt x="11695" y="805"/>
                    </a:cubicBezTo>
                    <a:cubicBezTo>
                      <a:pt x="11531" y="774"/>
                      <a:pt x="11375" y="760"/>
                      <a:pt x="11227" y="760"/>
                    </a:cubicBezTo>
                    <a:cubicBezTo>
                      <a:pt x="10651" y="760"/>
                      <a:pt x="10195" y="974"/>
                      <a:pt x="9835" y="1241"/>
                    </a:cubicBezTo>
                    <a:cubicBezTo>
                      <a:pt x="9634" y="973"/>
                      <a:pt x="9332" y="788"/>
                      <a:pt x="8964" y="788"/>
                    </a:cubicBezTo>
                    <a:cubicBezTo>
                      <a:pt x="8729" y="788"/>
                      <a:pt x="8511" y="872"/>
                      <a:pt x="8344" y="1006"/>
                    </a:cubicBezTo>
                    <a:cubicBezTo>
                      <a:pt x="7724" y="168"/>
                      <a:pt x="6786" y="1"/>
                      <a:pt x="6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1934;p69"/>
              <p:cNvSpPr/>
              <p:nvPr/>
            </p:nvSpPr>
            <p:spPr>
              <a:xfrm>
                <a:off x="1694100" y="2084875"/>
                <a:ext cx="3017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208" extrusionOk="0">
                    <a:moveTo>
                      <a:pt x="603" y="1"/>
                    </a:moveTo>
                    <a:cubicBezTo>
                      <a:pt x="268" y="1"/>
                      <a:pt x="0" y="269"/>
                      <a:pt x="0" y="604"/>
                    </a:cubicBezTo>
                    <a:cubicBezTo>
                      <a:pt x="0" y="939"/>
                      <a:pt x="268" y="1207"/>
                      <a:pt x="603" y="1207"/>
                    </a:cubicBezTo>
                    <a:cubicBezTo>
                      <a:pt x="938" y="1207"/>
                      <a:pt x="1206" y="939"/>
                      <a:pt x="1206" y="604"/>
                    </a:cubicBezTo>
                    <a:cubicBezTo>
                      <a:pt x="1206" y="269"/>
                      <a:pt x="938" y="1"/>
                      <a:pt x="6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1935;p69"/>
              <p:cNvSpPr/>
              <p:nvPr/>
            </p:nvSpPr>
            <p:spPr>
              <a:xfrm>
                <a:off x="1998600" y="2109600"/>
                <a:ext cx="205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2" extrusionOk="0">
                    <a:moveTo>
                      <a:pt x="420" y="0"/>
                    </a:moveTo>
                    <a:cubicBezTo>
                      <a:pt x="185" y="0"/>
                      <a:pt x="1" y="185"/>
                      <a:pt x="1" y="402"/>
                    </a:cubicBezTo>
                    <a:cubicBezTo>
                      <a:pt x="1" y="637"/>
                      <a:pt x="185" y="821"/>
                      <a:pt x="420" y="821"/>
                    </a:cubicBezTo>
                    <a:cubicBezTo>
                      <a:pt x="637" y="821"/>
                      <a:pt x="822" y="637"/>
                      <a:pt x="822" y="402"/>
                    </a:cubicBezTo>
                    <a:cubicBezTo>
                      <a:pt x="822" y="185"/>
                      <a:pt x="637" y="0"/>
                      <a:pt x="4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1936;p69"/>
              <p:cNvSpPr/>
              <p:nvPr/>
            </p:nvSpPr>
            <p:spPr>
              <a:xfrm>
                <a:off x="2009075" y="2450975"/>
                <a:ext cx="199825" cy="506850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20274" extrusionOk="0">
                    <a:moveTo>
                      <a:pt x="7992" y="0"/>
                    </a:moveTo>
                    <a:lnTo>
                      <a:pt x="1" y="6317"/>
                    </a:lnTo>
                    <a:lnTo>
                      <a:pt x="1" y="20273"/>
                    </a:lnTo>
                    <a:lnTo>
                      <a:pt x="7992" y="20273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1937;p69"/>
              <p:cNvSpPr/>
              <p:nvPr/>
            </p:nvSpPr>
            <p:spPr>
              <a:xfrm>
                <a:off x="1808850" y="2450975"/>
                <a:ext cx="200250" cy="506850"/>
              </a:xfrm>
              <a:custGeom>
                <a:avLst/>
                <a:gdLst/>
                <a:ahLst/>
                <a:cxnLst/>
                <a:rect l="l" t="t" r="r" b="b"/>
                <a:pathLst>
                  <a:path w="8010" h="20274" extrusionOk="0">
                    <a:moveTo>
                      <a:pt x="8010" y="0"/>
                    </a:moveTo>
                    <a:lnTo>
                      <a:pt x="1" y="6317"/>
                    </a:lnTo>
                    <a:lnTo>
                      <a:pt x="68" y="20273"/>
                    </a:lnTo>
                    <a:lnTo>
                      <a:pt x="8010" y="20273"/>
                    </a:lnTo>
                    <a:lnTo>
                      <a:pt x="80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1938;p69"/>
              <p:cNvSpPr/>
              <p:nvPr/>
            </p:nvSpPr>
            <p:spPr>
              <a:xfrm>
                <a:off x="1684450" y="2269600"/>
                <a:ext cx="139500" cy="68822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27529" extrusionOk="0">
                    <a:moveTo>
                      <a:pt x="838" y="0"/>
                    </a:moveTo>
                    <a:lnTo>
                      <a:pt x="1" y="27528"/>
                    </a:lnTo>
                    <a:lnTo>
                      <a:pt x="5580" y="27528"/>
                    </a:ln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1939;p69"/>
              <p:cNvSpPr/>
              <p:nvPr/>
            </p:nvSpPr>
            <p:spPr>
              <a:xfrm>
                <a:off x="1777450" y="2269600"/>
                <a:ext cx="46500" cy="68822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27529" extrusionOk="0">
                    <a:moveTo>
                      <a:pt x="0" y="0"/>
                    </a:moveTo>
                    <a:lnTo>
                      <a:pt x="0" y="27528"/>
                    </a:lnTo>
                    <a:lnTo>
                      <a:pt x="1860" y="27528"/>
                    </a:lnTo>
                    <a:lnTo>
                      <a:pt x="10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1940;p69"/>
              <p:cNvSpPr/>
              <p:nvPr/>
            </p:nvSpPr>
            <p:spPr>
              <a:xfrm>
                <a:off x="1696600" y="2303950"/>
                <a:ext cx="11480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906" extrusionOk="0">
                    <a:moveTo>
                      <a:pt x="470" y="0"/>
                    </a:moveTo>
                    <a:cubicBezTo>
                      <a:pt x="218" y="0"/>
                      <a:pt x="1" y="201"/>
                      <a:pt x="1" y="453"/>
                    </a:cubicBezTo>
                    <a:cubicBezTo>
                      <a:pt x="1" y="704"/>
                      <a:pt x="218" y="905"/>
                      <a:pt x="470" y="905"/>
                    </a:cubicBezTo>
                    <a:lnTo>
                      <a:pt x="4139" y="905"/>
                    </a:lnTo>
                    <a:cubicBezTo>
                      <a:pt x="4390" y="905"/>
                      <a:pt x="4591" y="704"/>
                      <a:pt x="4591" y="453"/>
                    </a:cubicBezTo>
                    <a:cubicBezTo>
                      <a:pt x="4591" y="201"/>
                      <a:pt x="4390" y="0"/>
                      <a:pt x="4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1941;p69"/>
              <p:cNvSpPr/>
              <p:nvPr/>
            </p:nvSpPr>
            <p:spPr>
              <a:xfrm>
                <a:off x="1694100" y="2419550"/>
                <a:ext cx="11980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906" extrusionOk="0">
                    <a:moveTo>
                      <a:pt x="452" y="1"/>
                    </a:moveTo>
                    <a:cubicBezTo>
                      <a:pt x="201" y="1"/>
                      <a:pt x="0" y="202"/>
                      <a:pt x="0" y="453"/>
                    </a:cubicBezTo>
                    <a:cubicBezTo>
                      <a:pt x="0" y="704"/>
                      <a:pt x="201" y="905"/>
                      <a:pt x="452" y="905"/>
                    </a:cubicBezTo>
                    <a:lnTo>
                      <a:pt x="4339" y="905"/>
                    </a:lnTo>
                    <a:cubicBezTo>
                      <a:pt x="4591" y="905"/>
                      <a:pt x="4792" y="704"/>
                      <a:pt x="4792" y="453"/>
                    </a:cubicBezTo>
                    <a:cubicBezTo>
                      <a:pt x="4792" y="202"/>
                      <a:pt x="4591" y="1"/>
                      <a:pt x="4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1942;p69"/>
              <p:cNvSpPr/>
              <p:nvPr/>
            </p:nvSpPr>
            <p:spPr>
              <a:xfrm>
                <a:off x="1690750" y="2553175"/>
                <a:ext cx="1269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906" extrusionOk="0">
                    <a:moveTo>
                      <a:pt x="452" y="0"/>
                    </a:moveTo>
                    <a:cubicBezTo>
                      <a:pt x="201" y="0"/>
                      <a:pt x="0" y="201"/>
                      <a:pt x="0" y="453"/>
                    </a:cubicBezTo>
                    <a:cubicBezTo>
                      <a:pt x="0" y="704"/>
                      <a:pt x="201" y="905"/>
                      <a:pt x="452" y="905"/>
                    </a:cubicBezTo>
                    <a:lnTo>
                      <a:pt x="4624" y="905"/>
                    </a:lnTo>
                    <a:cubicBezTo>
                      <a:pt x="4876" y="905"/>
                      <a:pt x="5077" y="704"/>
                      <a:pt x="5077" y="453"/>
                    </a:cubicBezTo>
                    <a:cubicBezTo>
                      <a:pt x="5077" y="201"/>
                      <a:pt x="4876" y="0"/>
                      <a:pt x="46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1943;p69"/>
              <p:cNvSpPr/>
              <p:nvPr/>
            </p:nvSpPr>
            <p:spPr>
              <a:xfrm>
                <a:off x="2045925" y="2662925"/>
                <a:ext cx="1190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738" extrusionOk="0">
                    <a:moveTo>
                      <a:pt x="1" y="0"/>
                    </a:moveTo>
                    <a:lnTo>
                      <a:pt x="1" y="737"/>
                    </a:lnTo>
                    <a:lnTo>
                      <a:pt x="4759" y="737"/>
                    </a:lnTo>
                    <a:lnTo>
                      <a:pt x="47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1944;p69"/>
              <p:cNvSpPr/>
              <p:nvPr/>
            </p:nvSpPr>
            <p:spPr>
              <a:xfrm>
                <a:off x="2045925" y="2695175"/>
                <a:ext cx="1190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738" extrusionOk="0">
                    <a:moveTo>
                      <a:pt x="1" y="0"/>
                    </a:moveTo>
                    <a:lnTo>
                      <a:pt x="1" y="737"/>
                    </a:lnTo>
                    <a:lnTo>
                      <a:pt x="4759" y="737"/>
                    </a:lnTo>
                    <a:lnTo>
                      <a:pt x="47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1945;p69"/>
              <p:cNvSpPr/>
              <p:nvPr/>
            </p:nvSpPr>
            <p:spPr>
              <a:xfrm>
                <a:off x="2045925" y="2727425"/>
                <a:ext cx="1190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738" extrusionOk="0">
                    <a:moveTo>
                      <a:pt x="1" y="0"/>
                    </a:moveTo>
                    <a:lnTo>
                      <a:pt x="1" y="737"/>
                    </a:lnTo>
                    <a:lnTo>
                      <a:pt x="4759" y="737"/>
                    </a:lnTo>
                    <a:lnTo>
                      <a:pt x="47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1946;p69"/>
              <p:cNvSpPr/>
              <p:nvPr/>
            </p:nvSpPr>
            <p:spPr>
              <a:xfrm>
                <a:off x="1849500" y="2662925"/>
                <a:ext cx="11855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738" extrusionOk="0">
                    <a:moveTo>
                      <a:pt x="0" y="0"/>
                    </a:moveTo>
                    <a:lnTo>
                      <a:pt x="0" y="737"/>
                    </a:lnTo>
                    <a:lnTo>
                      <a:pt x="4742" y="737"/>
                    </a:ln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1947;p69"/>
              <p:cNvSpPr/>
              <p:nvPr/>
            </p:nvSpPr>
            <p:spPr>
              <a:xfrm>
                <a:off x="1849500" y="2695175"/>
                <a:ext cx="11855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738" extrusionOk="0">
                    <a:moveTo>
                      <a:pt x="0" y="0"/>
                    </a:moveTo>
                    <a:lnTo>
                      <a:pt x="0" y="737"/>
                    </a:lnTo>
                    <a:lnTo>
                      <a:pt x="4742" y="737"/>
                    </a:ln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1948;p69"/>
              <p:cNvSpPr/>
              <p:nvPr/>
            </p:nvSpPr>
            <p:spPr>
              <a:xfrm>
                <a:off x="1849500" y="2727425"/>
                <a:ext cx="11855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738" extrusionOk="0">
                    <a:moveTo>
                      <a:pt x="0" y="0"/>
                    </a:moveTo>
                    <a:lnTo>
                      <a:pt x="0" y="737"/>
                    </a:lnTo>
                    <a:lnTo>
                      <a:pt x="4742" y="737"/>
                    </a:ln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1949;p69"/>
              <p:cNvSpPr/>
              <p:nvPr/>
            </p:nvSpPr>
            <p:spPr>
              <a:xfrm>
                <a:off x="1849500" y="2759250"/>
                <a:ext cx="118550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755" extrusionOk="0">
                    <a:moveTo>
                      <a:pt x="0" y="1"/>
                    </a:moveTo>
                    <a:lnTo>
                      <a:pt x="0" y="755"/>
                    </a:lnTo>
                    <a:lnTo>
                      <a:pt x="4742" y="755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1950;p69"/>
              <p:cNvSpPr/>
              <p:nvPr/>
            </p:nvSpPr>
            <p:spPr>
              <a:xfrm>
                <a:off x="1849500" y="2791500"/>
                <a:ext cx="118550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755" extrusionOk="0">
                    <a:moveTo>
                      <a:pt x="0" y="1"/>
                    </a:moveTo>
                    <a:lnTo>
                      <a:pt x="0" y="755"/>
                    </a:lnTo>
                    <a:lnTo>
                      <a:pt x="4742" y="755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1951;p69"/>
              <p:cNvSpPr/>
              <p:nvPr/>
            </p:nvSpPr>
            <p:spPr>
              <a:xfrm>
                <a:off x="2009075" y="2597150"/>
                <a:ext cx="14675" cy="3606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4427" extrusionOk="0">
                    <a:moveTo>
                      <a:pt x="587" y="1"/>
                    </a:moveTo>
                    <a:lnTo>
                      <a:pt x="1" y="470"/>
                    </a:lnTo>
                    <a:lnTo>
                      <a:pt x="1" y="14426"/>
                    </a:lnTo>
                    <a:lnTo>
                      <a:pt x="587" y="14426"/>
                    </a:lnTo>
                    <a:lnTo>
                      <a:pt x="5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1952;p69"/>
              <p:cNvSpPr/>
              <p:nvPr/>
            </p:nvSpPr>
            <p:spPr>
              <a:xfrm>
                <a:off x="1813050" y="2593800"/>
                <a:ext cx="28925" cy="36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4561" extrusionOk="0">
                    <a:moveTo>
                      <a:pt x="587" y="0"/>
                    </a:moveTo>
                    <a:lnTo>
                      <a:pt x="0" y="453"/>
                    </a:lnTo>
                    <a:lnTo>
                      <a:pt x="436" y="14560"/>
                    </a:lnTo>
                    <a:lnTo>
                      <a:pt x="1156" y="14560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1953;p69"/>
              <p:cNvSpPr/>
              <p:nvPr/>
            </p:nvSpPr>
            <p:spPr>
              <a:xfrm>
                <a:off x="1637550" y="2954025"/>
                <a:ext cx="621625" cy="122750"/>
              </a:xfrm>
              <a:custGeom>
                <a:avLst/>
                <a:gdLst/>
                <a:ahLst/>
                <a:cxnLst/>
                <a:rect l="l" t="t" r="r" b="b"/>
                <a:pathLst>
                  <a:path w="24865" h="4910" extrusionOk="0">
                    <a:moveTo>
                      <a:pt x="0" y="0"/>
                    </a:moveTo>
                    <a:lnTo>
                      <a:pt x="0" y="4910"/>
                    </a:lnTo>
                    <a:lnTo>
                      <a:pt x="24864" y="4910"/>
                    </a:lnTo>
                    <a:lnTo>
                      <a:pt x="248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1954;p69"/>
              <p:cNvSpPr/>
              <p:nvPr/>
            </p:nvSpPr>
            <p:spPr>
              <a:xfrm>
                <a:off x="1672725" y="2976225"/>
                <a:ext cx="2725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90" extrusionOk="0">
                    <a:moveTo>
                      <a:pt x="1" y="0"/>
                    </a:moveTo>
                    <a:lnTo>
                      <a:pt x="1" y="1089"/>
                    </a:lnTo>
                    <a:lnTo>
                      <a:pt x="1090" y="1089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1955;p69"/>
              <p:cNvSpPr/>
              <p:nvPr/>
            </p:nvSpPr>
            <p:spPr>
              <a:xfrm>
                <a:off x="1717975" y="2976225"/>
                <a:ext cx="2725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90" extrusionOk="0">
                    <a:moveTo>
                      <a:pt x="0" y="0"/>
                    </a:moveTo>
                    <a:lnTo>
                      <a:pt x="0" y="1089"/>
                    </a:lnTo>
                    <a:lnTo>
                      <a:pt x="1089" y="1089"/>
                    </a:lnTo>
                    <a:lnTo>
                      <a:pt x="108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1956;p69"/>
              <p:cNvSpPr/>
              <p:nvPr/>
            </p:nvSpPr>
            <p:spPr>
              <a:xfrm>
                <a:off x="1762775" y="2976225"/>
                <a:ext cx="2767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090" extrusionOk="0">
                    <a:moveTo>
                      <a:pt x="1" y="0"/>
                    </a:moveTo>
                    <a:lnTo>
                      <a:pt x="1" y="1089"/>
                    </a:lnTo>
                    <a:lnTo>
                      <a:pt x="1107" y="1089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1957;p69"/>
              <p:cNvSpPr/>
              <p:nvPr/>
            </p:nvSpPr>
            <p:spPr>
              <a:xfrm>
                <a:off x="1808025" y="2976225"/>
                <a:ext cx="2725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90" extrusionOk="0">
                    <a:moveTo>
                      <a:pt x="0" y="0"/>
                    </a:moveTo>
                    <a:lnTo>
                      <a:pt x="0" y="1089"/>
                    </a:lnTo>
                    <a:lnTo>
                      <a:pt x="1089" y="1089"/>
                    </a:lnTo>
                    <a:lnTo>
                      <a:pt x="108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1958;p69"/>
              <p:cNvSpPr/>
              <p:nvPr/>
            </p:nvSpPr>
            <p:spPr>
              <a:xfrm>
                <a:off x="2197575" y="2976225"/>
                <a:ext cx="2765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090" extrusionOk="0">
                    <a:moveTo>
                      <a:pt x="0" y="0"/>
                    </a:moveTo>
                    <a:lnTo>
                      <a:pt x="0" y="1089"/>
                    </a:lnTo>
                    <a:lnTo>
                      <a:pt x="1106" y="1089"/>
                    </a:lnTo>
                    <a:lnTo>
                      <a:pt x="11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1959;p69"/>
              <p:cNvSpPr/>
              <p:nvPr/>
            </p:nvSpPr>
            <p:spPr>
              <a:xfrm>
                <a:off x="1880475" y="2975800"/>
                <a:ext cx="87575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39" extrusionOk="0">
                    <a:moveTo>
                      <a:pt x="1" y="1"/>
                    </a:moveTo>
                    <a:lnTo>
                      <a:pt x="1" y="4039"/>
                    </a:lnTo>
                    <a:lnTo>
                      <a:pt x="3503" y="4039"/>
                    </a:lnTo>
                    <a:lnTo>
                      <a:pt x="35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1960;p69"/>
              <p:cNvSpPr/>
              <p:nvPr/>
            </p:nvSpPr>
            <p:spPr>
              <a:xfrm>
                <a:off x="1880475" y="2998850"/>
                <a:ext cx="4402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838" extrusionOk="0">
                    <a:moveTo>
                      <a:pt x="1760" y="0"/>
                    </a:moveTo>
                    <a:lnTo>
                      <a:pt x="1" y="654"/>
                    </a:lnTo>
                    <a:lnTo>
                      <a:pt x="1" y="838"/>
                    </a:lnTo>
                    <a:lnTo>
                      <a:pt x="1760" y="184"/>
                    </a:lnTo>
                    <a:lnTo>
                      <a:pt x="17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1961;p69"/>
              <p:cNvSpPr/>
              <p:nvPr/>
            </p:nvSpPr>
            <p:spPr>
              <a:xfrm>
                <a:off x="1880475" y="3008050"/>
                <a:ext cx="4402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856" extrusionOk="0">
                    <a:moveTo>
                      <a:pt x="1760" y="1"/>
                    </a:moveTo>
                    <a:lnTo>
                      <a:pt x="1" y="671"/>
                    </a:lnTo>
                    <a:lnTo>
                      <a:pt x="1" y="855"/>
                    </a:lnTo>
                    <a:lnTo>
                      <a:pt x="1760" y="185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1962;p69"/>
              <p:cNvSpPr/>
              <p:nvPr/>
            </p:nvSpPr>
            <p:spPr>
              <a:xfrm>
                <a:off x="1924475" y="3013500"/>
                <a:ext cx="4357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856" extrusionOk="0">
                    <a:moveTo>
                      <a:pt x="1743" y="1"/>
                    </a:moveTo>
                    <a:lnTo>
                      <a:pt x="0" y="654"/>
                    </a:lnTo>
                    <a:lnTo>
                      <a:pt x="0" y="855"/>
                    </a:lnTo>
                    <a:lnTo>
                      <a:pt x="1743" y="185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1963;p69"/>
              <p:cNvSpPr/>
              <p:nvPr/>
            </p:nvSpPr>
            <p:spPr>
              <a:xfrm>
                <a:off x="1921525" y="2975800"/>
                <a:ext cx="5475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4039" extrusionOk="0">
                    <a:moveTo>
                      <a:pt x="1" y="1"/>
                    </a:moveTo>
                    <a:lnTo>
                      <a:pt x="1" y="4039"/>
                    </a:lnTo>
                    <a:lnTo>
                      <a:pt x="219" y="4039"/>
                    </a:lnTo>
                    <a:lnTo>
                      <a:pt x="219" y="1"/>
                    </a:lnTo>
                    <a:close/>
                  </a:path>
                </a:pathLst>
              </a:custGeom>
              <a:solidFill>
                <a:srgbClr val="BD9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1964;p69"/>
              <p:cNvSpPr/>
              <p:nvPr/>
            </p:nvSpPr>
            <p:spPr>
              <a:xfrm>
                <a:off x="2088650" y="2975800"/>
                <a:ext cx="88000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039" extrusionOk="0">
                    <a:moveTo>
                      <a:pt x="1" y="1"/>
                    </a:moveTo>
                    <a:lnTo>
                      <a:pt x="1" y="4039"/>
                    </a:lnTo>
                    <a:lnTo>
                      <a:pt x="3519" y="4039"/>
                    </a:lnTo>
                    <a:lnTo>
                      <a:pt x="35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1965;p69"/>
              <p:cNvSpPr/>
              <p:nvPr/>
            </p:nvSpPr>
            <p:spPr>
              <a:xfrm>
                <a:off x="2088650" y="2998850"/>
                <a:ext cx="4402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838" extrusionOk="0">
                    <a:moveTo>
                      <a:pt x="1760" y="0"/>
                    </a:moveTo>
                    <a:lnTo>
                      <a:pt x="1" y="654"/>
                    </a:lnTo>
                    <a:lnTo>
                      <a:pt x="1" y="838"/>
                    </a:lnTo>
                    <a:lnTo>
                      <a:pt x="1760" y="184"/>
                    </a:lnTo>
                    <a:lnTo>
                      <a:pt x="17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1966;p69"/>
              <p:cNvSpPr/>
              <p:nvPr/>
            </p:nvSpPr>
            <p:spPr>
              <a:xfrm>
                <a:off x="2088650" y="3008050"/>
                <a:ext cx="4402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856" extrusionOk="0">
                    <a:moveTo>
                      <a:pt x="1760" y="1"/>
                    </a:moveTo>
                    <a:lnTo>
                      <a:pt x="1" y="671"/>
                    </a:lnTo>
                    <a:lnTo>
                      <a:pt x="1" y="855"/>
                    </a:lnTo>
                    <a:lnTo>
                      <a:pt x="1760" y="185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1967;p69"/>
              <p:cNvSpPr/>
              <p:nvPr/>
            </p:nvSpPr>
            <p:spPr>
              <a:xfrm>
                <a:off x="2132650" y="3013500"/>
                <a:ext cx="4400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56" extrusionOk="0">
                    <a:moveTo>
                      <a:pt x="1759" y="1"/>
                    </a:moveTo>
                    <a:lnTo>
                      <a:pt x="0" y="654"/>
                    </a:lnTo>
                    <a:lnTo>
                      <a:pt x="0" y="855"/>
                    </a:lnTo>
                    <a:lnTo>
                      <a:pt x="1759" y="185"/>
                    </a:lnTo>
                    <a:lnTo>
                      <a:pt x="17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1968;p69"/>
              <p:cNvSpPr/>
              <p:nvPr/>
            </p:nvSpPr>
            <p:spPr>
              <a:xfrm>
                <a:off x="2129700" y="2975800"/>
                <a:ext cx="5475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4039" extrusionOk="0">
                    <a:moveTo>
                      <a:pt x="1" y="1"/>
                    </a:moveTo>
                    <a:lnTo>
                      <a:pt x="1" y="4039"/>
                    </a:lnTo>
                    <a:lnTo>
                      <a:pt x="219" y="4039"/>
                    </a:lnTo>
                    <a:lnTo>
                      <a:pt x="219" y="1"/>
                    </a:lnTo>
                    <a:close/>
                  </a:path>
                </a:pathLst>
              </a:custGeom>
              <a:solidFill>
                <a:srgbClr val="BD9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1969;p69"/>
              <p:cNvSpPr/>
              <p:nvPr/>
            </p:nvSpPr>
            <p:spPr>
              <a:xfrm>
                <a:off x="1899750" y="3060000"/>
                <a:ext cx="103900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2095" extrusionOk="0">
                    <a:moveTo>
                      <a:pt x="1" y="0"/>
                    </a:moveTo>
                    <a:lnTo>
                      <a:pt x="4156" y="2095"/>
                    </a:lnTo>
                    <a:cubicBezTo>
                      <a:pt x="4156" y="805"/>
                      <a:pt x="3653" y="553"/>
                      <a:pt x="3653" y="553"/>
                    </a:cubicBezTo>
                    <a:cubicBezTo>
                      <a:pt x="2447" y="6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1970;p69"/>
              <p:cNvSpPr/>
              <p:nvPr/>
            </p:nvSpPr>
            <p:spPr>
              <a:xfrm>
                <a:off x="1990650" y="3076025"/>
                <a:ext cx="121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454" extrusionOk="0">
                    <a:moveTo>
                      <a:pt x="23" y="0"/>
                    </a:moveTo>
                    <a:cubicBezTo>
                      <a:pt x="17" y="0"/>
                      <a:pt x="9" y="4"/>
                      <a:pt x="0" y="13"/>
                    </a:cubicBezTo>
                    <a:cubicBezTo>
                      <a:pt x="0" y="13"/>
                      <a:pt x="0" y="30"/>
                      <a:pt x="0" y="46"/>
                    </a:cubicBezTo>
                    <a:cubicBezTo>
                      <a:pt x="17" y="46"/>
                      <a:pt x="453" y="499"/>
                      <a:pt x="402" y="1437"/>
                    </a:cubicBezTo>
                    <a:cubicBezTo>
                      <a:pt x="402" y="1437"/>
                      <a:pt x="419" y="1454"/>
                      <a:pt x="436" y="1454"/>
                    </a:cubicBezTo>
                    <a:cubicBezTo>
                      <a:pt x="436" y="1454"/>
                      <a:pt x="453" y="1437"/>
                      <a:pt x="453" y="1437"/>
                    </a:cubicBezTo>
                    <a:cubicBezTo>
                      <a:pt x="486" y="482"/>
                      <a:pt x="51" y="13"/>
                      <a:pt x="34" y="13"/>
                    </a:cubicBezTo>
                    <a:cubicBezTo>
                      <a:pt x="34" y="4"/>
                      <a:pt x="30" y="0"/>
                      <a:pt x="23" y="0"/>
                    </a:cubicBezTo>
                    <a:close/>
                  </a:path>
                </a:pathLst>
              </a:custGeom>
              <a:solidFill>
                <a:srgbClr val="CAD5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1971;p69"/>
              <p:cNvSpPr/>
              <p:nvPr/>
            </p:nvSpPr>
            <p:spPr>
              <a:xfrm>
                <a:off x="1997775" y="3111925"/>
                <a:ext cx="127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18" extrusionOk="0">
                    <a:moveTo>
                      <a:pt x="0" y="1"/>
                    </a:moveTo>
                    <a:cubicBezTo>
                      <a:pt x="0" y="1"/>
                      <a:pt x="17" y="18"/>
                      <a:pt x="17" y="18"/>
                    </a:cubicBezTo>
                    <a:cubicBezTo>
                      <a:pt x="34" y="18"/>
                      <a:pt x="50" y="1"/>
                      <a:pt x="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1972;p69"/>
              <p:cNvSpPr/>
              <p:nvPr/>
            </p:nvSpPr>
            <p:spPr>
              <a:xfrm>
                <a:off x="1575125" y="3014900"/>
                <a:ext cx="429775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17191" h="4770" extrusionOk="0">
                    <a:moveTo>
                      <a:pt x="7884" y="1"/>
                    </a:moveTo>
                    <a:cubicBezTo>
                      <a:pt x="7662" y="1"/>
                      <a:pt x="7440" y="14"/>
                      <a:pt x="7222" y="45"/>
                    </a:cubicBezTo>
                    <a:cubicBezTo>
                      <a:pt x="7088" y="62"/>
                      <a:pt x="6937" y="79"/>
                      <a:pt x="6786" y="112"/>
                    </a:cubicBezTo>
                    <a:cubicBezTo>
                      <a:pt x="6753" y="112"/>
                      <a:pt x="6703" y="129"/>
                      <a:pt x="6669" y="129"/>
                    </a:cubicBezTo>
                    <a:cubicBezTo>
                      <a:pt x="6518" y="162"/>
                      <a:pt x="6367" y="179"/>
                      <a:pt x="6217" y="213"/>
                    </a:cubicBezTo>
                    <a:cubicBezTo>
                      <a:pt x="3972" y="715"/>
                      <a:pt x="2263" y="1687"/>
                      <a:pt x="2263" y="1687"/>
                    </a:cubicBezTo>
                    <a:cubicBezTo>
                      <a:pt x="2263" y="1687"/>
                      <a:pt x="1157" y="1838"/>
                      <a:pt x="219" y="2324"/>
                    </a:cubicBezTo>
                    <a:cubicBezTo>
                      <a:pt x="68" y="2391"/>
                      <a:pt x="1" y="2558"/>
                      <a:pt x="51" y="2709"/>
                    </a:cubicBezTo>
                    <a:lnTo>
                      <a:pt x="654" y="4535"/>
                    </a:lnTo>
                    <a:cubicBezTo>
                      <a:pt x="688" y="4669"/>
                      <a:pt x="822" y="4770"/>
                      <a:pt x="973" y="4770"/>
                    </a:cubicBezTo>
                    <a:lnTo>
                      <a:pt x="16906" y="4770"/>
                    </a:lnTo>
                    <a:cubicBezTo>
                      <a:pt x="17057" y="4770"/>
                      <a:pt x="17174" y="4653"/>
                      <a:pt x="17191" y="4502"/>
                    </a:cubicBezTo>
                    <a:cubicBezTo>
                      <a:pt x="17191" y="4435"/>
                      <a:pt x="17191" y="4368"/>
                      <a:pt x="17191" y="4301"/>
                    </a:cubicBezTo>
                    <a:cubicBezTo>
                      <a:pt x="17174" y="4183"/>
                      <a:pt x="17157" y="4049"/>
                      <a:pt x="17141" y="3899"/>
                    </a:cubicBezTo>
                    <a:cubicBezTo>
                      <a:pt x="17023" y="3329"/>
                      <a:pt x="16705" y="2676"/>
                      <a:pt x="15851" y="2391"/>
                    </a:cubicBezTo>
                    <a:cubicBezTo>
                      <a:pt x="14862" y="2039"/>
                      <a:pt x="13304" y="1838"/>
                      <a:pt x="12986" y="1804"/>
                    </a:cubicBezTo>
                    <a:lnTo>
                      <a:pt x="12935" y="1804"/>
                    </a:lnTo>
                    <a:cubicBezTo>
                      <a:pt x="12935" y="1804"/>
                      <a:pt x="10908" y="347"/>
                      <a:pt x="8646" y="45"/>
                    </a:cubicBezTo>
                    <a:cubicBezTo>
                      <a:pt x="8395" y="18"/>
                      <a:pt x="8139" y="1"/>
                      <a:pt x="78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1973;p69"/>
              <p:cNvSpPr/>
              <p:nvPr/>
            </p:nvSpPr>
            <p:spPr>
              <a:xfrm>
                <a:off x="1958400" y="3099375"/>
                <a:ext cx="465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391" extrusionOk="0">
                    <a:moveTo>
                      <a:pt x="0" y="0"/>
                    </a:moveTo>
                    <a:lnTo>
                      <a:pt x="50" y="1391"/>
                    </a:lnTo>
                    <a:lnTo>
                      <a:pt x="1575" y="1391"/>
                    </a:lnTo>
                    <a:cubicBezTo>
                      <a:pt x="1726" y="1391"/>
                      <a:pt x="1843" y="1274"/>
                      <a:pt x="1860" y="1123"/>
                    </a:cubicBezTo>
                    <a:cubicBezTo>
                      <a:pt x="1860" y="1056"/>
                      <a:pt x="1860" y="989"/>
                      <a:pt x="1860" y="922"/>
                    </a:cubicBezTo>
                    <a:cubicBezTo>
                      <a:pt x="1793" y="972"/>
                      <a:pt x="1726" y="989"/>
                      <a:pt x="1625" y="989"/>
                    </a:cubicBezTo>
                    <a:lnTo>
                      <a:pt x="654" y="989"/>
                    </a:lnTo>
                    <a:cubicBezTo>
                      <a:pt x="486" y="989"/>
                      <a:pt x="335" y="872"/>
                      <a:pt x="285" y="704"/>
                    </a:cubicBezTo>
                    <a:cubicBezTo>
                      <a:pt x="235" y="520"/>
                      <a:pt x="151" y="25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1974;p69"/>
              <p:cNvSpPr/>
              <p:nvPr/>
            </p:nvSpPr>
            <p:spPr>
              <a:xfrm>
                <a:off x="1575125" y="3020200"/>
                <a:ext cx="390825" cy="113950"/>
              </a:xfrm>
              <a:custGeom>
                <a:avLst/>
                <a:gdLst/>
                <a:ahLst/>
                <a:cxnLst/>
                <a:rect l="l" t="t" r="r" b="b"/>
                <a:pathLst>
                  <a:path w="15633" h="4558" extrusionOk="0">
                    <a:moveTo>
                      <a:pt x="6217" y="1"/>
                    </a:moveTo>
                    <a:lnTo>
                      <a:pt x="6217" y="1"/>
                    </a:lnTo>
                    <a:cubicBezTo>
                      <a:pt x="5898" y="84"/>
                      <a:pt x="5597" y="151"/>
                      <a:pt x="5295" y="235"/>
                    </a:cubicBezTo>
                    <a:cubicBezTo>
                      <a:pt x="3972" y="621"/>
                      <a:pt x="2933" y="1123"/>
                      <a:pt x="2497" y="1358"/>
                    </a:cubicBezTo>
                    <a:cubicBezTo>
                      <a:pt x="2397" y="1408"/>
                      <a:pt x="2313" y="1442"/>
                      <a:pt x="2279" y="1458"/>
                    </a:cubicBezTo>
                    <a:cubicBezTo>
                      <a:pt x="2279" y="1475"/>
                      <a:pt x="2263" y="1475"/>
                      <a:pt x="2263" y="1475"/>
                    </a:cubicBezTo>
                    <a:lnTo>
                      <a:pt x="2246" y="1475"/>
                    </a:lnTo>
                    <a:cubicBezTo>
                      <a:pt x="2078" y="1509"/>
                      <a:pt x="1073" y="1676"/>
                      <a:pt x="219" y="2112"/>
                    </a:cubicBezTo>
                    <a:cubicBezTo>
                      <a:pt x="68" y="2179"/>
                      <a:pt x="1" y="2346"/>
                      <a:pt x="51" y="2497"/>
                    </a:cubicBezTo>
                    <a:lnTo>
                      <a:pt x="654" y="4323"/>
                    </a:lnTo>
                    <a:cubicBezTo>
                      <a:pt x="688" y="4457"/>
                      <a:pt x="822" y="4558"/>
                      <a:pt x="973" y="4558"/>
                    </a:cubicBezTo>
                    <a:lnTo>
                      <a:pt x="15482" y="4558"/>
                    </a:lnTo>
                    <a:cubicBezTo>
                      <a:pt x="15633" y="3586"/>
                      <a:pt x="15365" y="2899"/>
                      <a:pt x="14711" y="2464"/>
                    </a:cubicBezTo>
                    <a:cubicBezTo>
                      <a:pt x="14561" y="2363"/>
                      <a:pt x="14393" y="2279"/>
                      <a:pt x="14192" y="2212"/>
                    </a:cubicBezTo>
                    <a:cubicBezTo>
                      <a:pt x="14192" y="2196"/>
                      <a:pt x="14192" y="2196"/>
                      <a:pt x="14192" y="2196"/>
                    </a:cubicBezTo>
                    <a:lnTo>
                      <a:pt x="14175" y="2196"/>
                    </a:lnTo>
                    <a:cubicBezTo>
                      <a:pt x="13723" y="2028"/>
                      <a:pt x="13136" y="1911"/>
                      <a:pt x="12416" y="1877"/>
                    </a:cubicBezTo>
                    <a:cubicBezTo>
                      <a:pt x="12092" y="1860"/>
                      <a:pt x="11659" y="1853"/>
                      <a:pt x="11161" y="1853"/>
                    </a:cubicBezTo>
                    <a:cubicBezTo>
                      <a:pt x="8675" y="1853"/>
                      <a:pt x="4592" y="2028"/>
                      <a:pt x="4592" y="2028"/>
                    </a:cubicBezTo>
                    <a:cubicBezTo>
                      <a:pt x="4491" y="2028"/>
                      <a:pt x="4424" y="1944"/>
                      <a:pt x="4441" y="1844"/>
                    </a:cubicBezTo>
                    <a:cubicBezTo>
                      <a:pt x="4692" y="587"/>
                      <a:pt x="6133" y="34"/>
                      <a:pt x="62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1975;p69"/>
              <p:cNvSpPr/>
              <p:nvPr/>
            </p:nvSpPr>
            <p:spPr>
              <a:xfrm>
                <a:off x="1695000" y="3019550"/>
                <a:ext cx="147800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5912" h="1738" extrusionOk="0">
                    <a:moveTo>
                      <a:pt x="3008" y="0"/>
                    </a:moveTo>
                    <a:cubicBezTo>
                      <a:pt x="2796" y="0"/>
                      <a:pt x="2575" y="19"/>
                      <a:pt x="2343" y="60"/>
                    </a:cubicBezTo>
                    <a:cubicBezTo>
                      <a:pt x="735" y="328"/>
                      <a:pt x="182" y="1233"/>
                      <a:pt x="31" y="1585"/>
                    </a:cubicBezTo>
                    <a:cubicBezTo>
                      <a:pt x="0" y="1661"/>
                      <a:pt x="40" y="1738"/>
                      <a:pt x="110" y="1738"/>
                    </a:cubicBezTo>
                    <a:cubicBezTo>
                      <a:pt x="117" y="1738"/>
                      <a:pt x="124" y="1737"/>
                      <a:pt x="132" y="1736"/>
                    </a:cubicBezTo>
                    <a:lnTo>
                      <a:pt x="5744" y="1551"/>
                    </a:lnTo>
                    <a:cubicBezTo>
                      <a:pt x="5845" y="1551"/>
                      <a:pt x="5912" y="1434"/>
                      <a:pt x="5828" y="1350"/>
                    </a:cubicBezTo>
                    <a:cubicBezTo>
                      <a:pt x="5476" y="939"/>
                      <a:pt x="4505" y="0"/>
                      <a:pt x="30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1976;p69"/>
              <p:cNvSpPr/>
              <p:nvPr/>
            </p:nvSpPr>
            <p:spPr>
              <a:xfrm>
                <a:off x="1791275" y="3016025"/>
                <a:ext cx="107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17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02" y="117"/>
                      <a:pt x="1324" y="452"/>
                      <a:pt x="2245" y="1391"/>
                    </a:cubicBezTo>
                    <a:cubicBezTo>
                      <a:pt x="2430" y="1592"/>
                      <a:pt x="2698" y="1709"/>
                      <a:pt x="2966" y="1726"/>
                    </a:cubicBezTo>
                    <a:lnTo>
                      <a:pt x="4289" y="1759"/>
                    </a:lnTo>
                    <a:cubicBezTo>
                      <a:pt x="4289" y="1759"/>
                      <a:pt x="2262" y="30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1977;p69"/>
              <p:cNvSpPr/>
              <p:nvPr/>
            </p:nvSpPr>
            <p:spPr>
              <a:xfrm>
                <a:off x="1584350" y="3064350"/>
                <a:ext cx="281925" cy="69800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2792" extrusionOk="0">
                    <a:moveTo>
                      <a:pt x="1751" y="0"/>
                    </a:moveTo>
                    <a:cubicBezTo>
                      <a:pt x="1721" y="0"/>
                      <a:pt x="1690" y="4"/>
                      <a:pt x="1659" y="11"/>
                    </a:cubicBezTo>
                    <a:cubicBezTo>
                      <a:pt x="1257" y="78"/>
                      <a:pt x="604" y="212"/>
                      <a:pt x="218" y="379"/>
                    </a:cubicBezTo>
                    <a:cubicBezTo>
                      <a:pt x="84" y="446"/>
                      <a:pt x="0" y="597"/>
                      <a:pt x="51" y="748"/>
                    </a:cubicBezTo>
                    <a:lnTo>
                      <a:pt x="369" y="1803"/>
                    </a:lnTo>
                    <a:lnTo>
                      <a:pt x="654" y="2792"/>
                    </a:lnTo>
                    <a:lnTo>
                      <a:pt x="11042" y="2792"/>
                    </a:lnTo>
                    <a:cubicBezTo>
                      <a:pt x="11092" y="2390"/>
                      <a:pt x="11276" y="547"/>
                      <a:pt x="10053" y="446"/>
                    </a:cubicBezTo>
                    <a:lnTo>
                      <a:pt x="9886" y="446"/>
                    </a:lnTo>
                    <a:cubicBezTo>
                      <a:pt x="9407" y="416"/>
                      <a:pt x="8609" y="406"/>
                      <a:pt x="7719" y="406"/>
                    </a:cubicBezTo>
                    <a:cubicBezTo>
                      <a:pt x="6644" y="406"/>
                      <a:pt x="5434" y="420"/>
                      <a:pt x="4491" y="430"/>
                    </a:cubicBezTo>
                    <a:lnTo>
                      <a:pt x="4440" y="430"/>
                    </a:lnTo>
                    <a:cubicBezTo>
                      <a:pt x="3854" y="446"/>
                      <a:pt x="3385" y="446"/>
                      <a:pt x="3117" y="446"/>
                    </a:cubicBezTo>
                    <a:cubicBezTo>
                      <a:pt x="2882" y="446"/>
                      <a:pt x="2631" y="413"/>
                      <a:pt x="2396" y="329"/>
                    </a:cubicBezTo>
                    <a:cubicBezTo>
                      <a:pt x="2279" y="279"/>
                      <a:pt x="2162" y="212"/>
                      <a:pt x="2078" y="145"/>
                    </a:cubicBezTo>
                    <a:cubicBezTo>
                      <a:pt x="1985" y="51"/>
                      <a:pt x="1870" y="0"/>
                      <a:pt x="17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1978;p69"/>
              <p:cNvSpPr/>
              <p:nvPr/>
            </p:nvSpPr>
            <p:spPr>
              <a:xfrm>
                <a:off x="1581425" y="3093500"/>
                <a:ext cx="226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85" extrusionOk="0">
                    <a:moveTo>
                      <a:pt x="34" y="1"/>
                    </a:moveTo>
                    <a:cubicBezTo>
                      <a:pt x="17" y="1"/>
                      <a:pt x="0" y="17"/>
                      <a:pt x="0" y="34"/>
                    </a:cubicBezTo>
                    <a:lnTo>
                      <a:pt x="0" y="51"/>
                    </a:lnTo>
                    <a:cubicBezTo>
                      <a:pt x="0" y="68"/>
                      <a:pt x="17" y="84"/>
                      <a:pt x="34" y="84"/>
                    </a:cubicBezTo>
                    <a:lnTo>
                      <a:pt x="871" y="84"/>
                    </a:lnTo>
                    <a:cubicBezTo>
                      <a:pt x="888" y="84"/>
                      <a:pt x="905" y="68"/>
                      <a:pt x="905" y="51"/>
                    </a:cubicBezTo>
                    <a:lnTo>
                      <a:pt x="905" y="34"/>
                    </a:lnTo>
                    <a:cubicBezTo>
                      <a:pt x="905" y="17"/>
                      <a:pt x="888" y="1"/>
                      <a:pt x="8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1979;p69"/>
              <p:cNvSpPr/>
              <p:nvPr/>
            </p:nvSpPr>
            <p:spPr>
              <a:xfrm>
                <a:off x="1579325" y="3086800"/>
                <a:ext cx="226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02" extrusionOk="0">
                    <a:moveTo>
                      <a:pt x="34" y="1"/>
                    </a:moveTo>
                    <a:cubicBezTo>
                      <a:pt x="17" y="1"/>
                      <a:pt x="0" y="17"/>
                      <a:pt x="0" y="34"/>
                    </a:cubicBezTo>
                    <a:lnTo>
                      <a:pt x="0" y="68"/>
                    </a:lnTo>
                    <a:cubicBezTo>
                      <a:pt x="0" y="84"/>
                      <a:pt x="17" y="101"/>
                      <a:pt x="34" y="101"/>
                    </a:cubicBezTo>
                    <a:lnTo>
                      <a:pt x="872" y="101"/>
                    </a:lnTo>
                    <a:cubicBezTo>
                      <a:pt x="888" y="101"/>
                      <a:pt x="905" y="84"/>
                      <a:pt x="905" y="68"/>
                    </a:cubicBezTo>
                    <a:lnTo>
                      <a:pt x="905" y="34"/>
                    </a:lnTo>
                    <a:cubicBezTo>
                      <a:pt x="905" y="17"/>
                      <a:pt x="888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1980;p69"/>
              <p:cNvSpPr/>
              <p:nvPr/>
            </p:nvSpPr>
            <p:spPr>
              <a:xfrm>
                <a:off x="1577225" y="3080100"/>
                <a:ext cx="226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02" extrusionOk="0">
                    <a:moveTo>
                      <a:pt x="34" y="1"/>
                    </a:moveTo>
                    <a:cubicBezTo>
                      <a:pt x="17" y="1"/>
                      <a:pt x="1" y="17"/>
                      <a:pt x="1" y="51"/>
                    </a:cubicBezTo>
                    <a:lnTo>
                      <a:pt x="1" y="68"/>
                    </a:lnTo>
                    <a:cubicBezTo>
                      <a:pt x="1" y="84"/>
                      <a:pt x="17" y="101"/>
                      <a:pt x="34" y="101"/>
                    </a:cubicBezTo>
                    <a:lnTo>
                      <a:pt x="855" y="101"/>
                    </a:lnTo>
                    <a:cubicBezTo>
                      <a:pt x="889" y="101"/>
                      <a:pt x="905" y="84"/>
                      <a:pt x="905" y="68"/>
                    </a:cubicBezTo>
                    <a:lnTo>
                      <a:pt x="905" y="51"/>
                    </a:lnTo>
                    <a:cubicBezTo>
                      <a:pt x="905" y="17"/>
                      <a:pt x="889" y="1"/>
                      <a:pt x="8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1981;p69"/>
              <p:cNvSpPr/>
              <p:nvPr/>
            </p:nvSpPr>
            <p:spPr>
              <a:xfrm>
                <a:off x="1583500" y="3099800"/>
                <a:ext cx="226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01" extrusionOk="0">
                    <a:moveTo>
                      <a:pt x="51" y="0"/>
                    </a:moveTo>
                    <a:cubicBezTo>
                      <a:pt x="18" y="0"/>
                      <a:pt x="1" y="17"/>
                      <a:pt x="1" y="34"/>
                    </a:cubicBezTo>
                    <a:lnTo>
                      <a:pt x="1" y="67"/>
                    </a:lnTo>
                    <a:cubicBezTo>
                      <a:pt x="1" y="84"/>
                      <a:pt x="18" y="101"/>
                      <a:pt x="51" y="101"/>
                    </a:cubicBezTo>
                    <a:lnTo>
                      <a:pt x="872" y="101"/>
                    </a:lnTo>
                    <a:cubicBezTo>
                      <a:pt x="889" y="101"/>
                      <a:pt x="906" y="84"/>
                      <a:pt x="906" y="67"/>
                    </a:cubicBezTo>
                    <a:lnTo>
                      <a:pt x="906" y="34"/>
                    </a:lnTo>
                    <a:cubicBezTo>
                      <a:pt x="906" y="17"/>
                      <a:pt x="889" y="0"/>
                      <a:pt x="8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1982;p69"/>
              <p:cNvSpPr/>
              <p:nvPr/>
            </p:nvSpPr>
            <p:spPr>
              <a:xfrm>
                <a:off x="1585600" y="3106500"/>
                <a:ext cx="226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01" extrusionOk="0">
                    <a:moveTo>
                      <a:pt x="51" y="0"/>
                    </a:moveTo>
                    <a:cubicBezTo>
                      <a:pt x="17" y="0"/>
                      <a:pt x="1" y="17"/>
                      <a:pt x="1" y="34"/>
                    </a:cubicBezTo>
                    <a:lnTo>
                      <a:pt x="1" y="50"/>
                    </a:lnTo>
                    <a:cubicBezTo>
                      <a:pt x="1" y="84"/>
                      <a:pt x="17" y="101"/>
                      <a:pt x="51" y="101"/>
                    </a:cubicBezTo>
                    <a:lnTo>
                      <a:pt x="872" y="101"/>
                    </a:lnTo>
                    <a:cubicBezTo>
                      <a:pt x="889" y="101"/>
                      <a:pt x="905" y="84"/>
                      <a:pt x="905" y="50"/>
                    </a:cubicBezTo>
                    <a:lnTo>
                      <a:pt x="905" y="34"/>
                    </a:lnTo>
                    <a:cubicBezTo>
                      <a:pt x="905" y="17"/>
                      <a:pt x="889" y="0"/>
                      <a:pt x="8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1983;p69"/>
              <p:cNvSpPr/>
              <p:nvPr/>
            </p:nvSpPr>
            <p:spPr>
              <a:xfrm>
                <a:off x="1590625" y="3075925"/>
                <a:ext cx="36050" cy="582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329" extrusionOk="0">
                    <a:moveTo>
                      <a:pt x="118" y="1340"/>
                    </a:moveTo>
                    <a:cubicBezTo>
                      <a:pt x="118" y="1340"/>
                      <a:pt x="118" y="1340"/>
                      <a:pt x="118" y="1357"/>
                    </a:cubicBezTo>
                    <a:cubicBezTo>
                      <a:pt x="121" y="1362"/>
                      <a:pt x="123" y="1366"/>
                      <a:pt x="127" y="1370"/>
                    </a:cubicBezTo>
                    <a:lnTo>
                      <a:pt x="127" y="1370"/>
                    </a:lnTo>
                    <a:lnTo>
                      <a:pt x="118" y="1340"/>
                    </a:lnTo>
                    <a:close/>
                    <a:moveTo>
                      <a:pt x="202" y="0"/>
                    </a:moveTo>
                    <a:cubicBezTo>
                      <a:pt x="202" y="0"/>
                      <a:pt x="1" y="50"/>
                      <a:pt x="34" y="201"/>
                    </a:cubicBezTo>
                    <a:cubicBezTo>
                      <a:pt x="101" y="419"/>
                      <a:pt x="218" y="854"/>
                      <a:pt x="336" y="1257"/>
                    </a:cubicBezTo>
                    <a:cubicBezTo>
                      <a:pt x="369" y="1346"/>
                      <a:pt x="291" y="1413"/>
                      <a:pt x="215" y="1413"/>
                    </a:cubicBezTo>
                    <a:cubicBezTo>
                      <a:pt x="182" y="1413"/>
                      <a:pt x="149" y="1400"/>
                      <a:pt x="127" y="1370"/>
                    </a:cubicBezTo>
                    <a:lnTo>
                      <a:pt x="127" y="1370"/>
                    </a:lnTo>
                    <a:lnTo>
                      <a:pt x="403" y="2329"/>
                    </a:lnTo>
                    <a:lnTo>
                      <a:pt x="1442" y="2329"/>
                    </a:lnTo>
                    <a:lnTo>
                      <a:pt x="1375" y="1977"/>
                    </a:lnTo>
                    <a:lnTo>
                      <a:pt x="1173" y="1977"/>
                    </a:lnTo>
                    <a:cubicBezTo>
                      <a:pt x="972" y="1977"/>
                      <a:pt x="788" y="1843"/>
                      <a:pt x="738" y="1659"/>
                    </a:cubicBez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1984;p69"/>
              <p:cNvSpPr/>
              <p:nvPr/>
            </p:nvSpPr>
            <p:spPr>
              <a:xfrm>
                <a:off x="1703725" y="3124075"/>
                <a:ext cx="1483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5932" h="403" extrusionOk="0">
                    <a:moveTo>
                      <a:pt x="84" y="1"/>
                    </a:moveTo>
                    <a:lnTo>
                      <a:pt x="0" y="403"/>
                    </a:lnTo>
                    <a:lnTo>
                      <a:pt x="5831" y="403"/>
                    </a:lnTo>
                    <a:lnTo>
                      <a:pt x="59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1985;p69"/>
              <p:cNvSpPr/>
              <p:nvPr/>
            </p:nvSpPr>
            <p:spPr>
              <a:xfrm>
                <a:off x="1831475" y="3075500"/>
                <a:ext cx="34800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2346" extrusionOk="0">
                    <a:moveTo>
                      <a:pt x="1" y="0"/>
                    </a:moveTo>
                    <a:cubicBezTo>
                      <a:pt x="51" y="0"/>
                      <a:pt x="788" y="134"/>
                      <a:pt x="838" y="838"/>
                    </a:cubicBezTo>
                    <a:cubicBezTo>
                      <a:pt x="889" y="1558"/>
                      <a:pt x="671" y="2346"/>
                      <a:pt x="671" y="2346"/>
                    </a:cubicBezTo>
                    <a:lnTo>
                      <a:pt x="1157" y="2346"/>
                    </a:lnTo>
                    <a:cubicBezTo>
                      <a:pt x="1207" y="1944"/>
                      <a:pt x="1391" y="101"/>
                      <a:pt x="1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1986;p69"/>
              <p:cNvSpPr/>
              <p:nvPr/>
            </p:nvSpPr>
            <p:spPr>
              <a:xfrm>
                <a:off x="1716300" y="3068375"/>
                <a:ext cx="2222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303" extrusionOk="0">
                    <a:moveTo>
                      <a:pt x="788" y="0"/>
                    </a:moveTo>
                    <a:cubicBezTo>
                      <a:pt x="586" y="0"/>
                      <a:pt x="184" y="0"/>
                      <a:pt x="101" y="17"/>
                    </a:cubicBezTo>
                    <a:cubicBezTo>
                      <a:pt x="17" y="51"/>
                      <a:pt x="0" y="185"/>
                      <a:pt x="0" y="252"/>
                    </a:cubicBezTo>
                    <a:cubicBezTo>
                      <a:pt x="0" y="269"/>
                      <a:pt x="17" y="285"/>
                      <a:pt x="34" y="285"/>
                    </a:cubicBezTo>
                    <a:lnTo>
                      <a:pt x="821" y="302"/>
                    </a:lnTo>
                    <a:cubicBezTo>
                      <a:pt x="855" y="302"/>
                      <a:pt x="871" y="285"/>
                      <a:pt x="871" y="252"/>
                    </a:cubicBezTo>
                    <a:lnTo>
                      <a:pt x="888" y="118"/>
                    </a:lnTo>
                    <a:cubicBezTo>
                      <a:pt x="888" y="51"/>
                      <a:pt x="838" y="0"/>
                      <a:pt x="788" y="0"/>
                    </a:cubicBezTo>
                    <a:close/>
                  </a:path>
                </a:pathLst>
              </a:custGeom>
              <a:solidFill>
                <a:srgbClr val="1735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1987;p69"/>
              <p:cNvSpPr/>
              <p:nvPr/>
            </p:nvSpPr>
            <p:spPr>
              <a:xfrm>
                <a:off x="1716700" y="3068100"/>
                <a:ext cx="218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97" extrusionOk="0">
                    <a:moveTo>
                      <a:pt x="461" y="0"/>
                    </a:moveTo>
                    <a:cubicBezTo>
                      <a:pt x="303" y="0"/>
                      <a:pt x="150" y="9"/>
                      <a:pt x="101" y="28"/>
                    </a:cubicBezTo>
                    <a:cubicBezTo>
                      <a:pt x="18" y="45"/>
                      <a:pt x="1" y="179"/>
                      <a:pt x="1" y="246"/>
                    </a:cubicBezTo>
                    <a:cubicBezTo>
                      <a:pt x="1" y="280"/>
                      <a:pt x="18" y="296"/>
                      <a:pt x="34" y="296"/>
                    </a:cubicBezTo>
                    <a:lnTo>
                      <a:pt x="805" y="296"/>
                    </a:lnTo>
                    <a:cubicBezTo>
                      <a:pt x="839" y="296"/>
                      <a:pt x="855" y="280"/>
                      <a:pt x="855" y="246"/>
                    </a:cubicBezTo>
                    <a:lnTo>
                      <a:pt x="872" y="112"/>
                    </a:lnTo>
                    <a:cubicBezTo>
                      <a:pt x="872" y="62"/>
                      <a:pt x="839" y="11"/>
                      <a:pt x="772" y="11"/>
                    </a:cubicBezTo>
                    <a:cubicBezTo>
                      <a:pt x="688" y="4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1988;p69"/>
              <p:cNvSpPr/>
              <p:nvPr/>
            </p:nvSpPr>
            <p:spPr>
              <a:xfrm>
                <a:off x="1717975" y="3068475"/>
                <a:ext cx="19275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65" extrusionOk="0">
                    <a:moveTo>
                      <a:pt x="354" y="1"/>
                    </a:moveTo>
                    <a:cubicBezTo>
                      <a:pt x="235" y="1"/>
                      <a:pt x="126" y="5"/>
                      <a:pt x="84" y="13"/>
                    </a:cubicBezTo>
                    <a:cubicBezTo>
                      <a:pt x="17" y="47"/>
                      <a:pt x="0" y="164"/>
                      <a:pt x="0" y="231"/>
                    </a:cubicBezTo>
                    <a:cubicBezTo>
                      <a:pt x="0" y="248"/>
                      <a:pt x="17" y="265"/>
                      <a:pt x="34" y="265"/>
                    </a:cubicBezTo>
                    <a:lnTo>
                      <a:pt x="721" y="265"/>
                    </a:lnTo>
                    <a:cubicBezTo>
                      <a:pt x="737" y="265"/>
                      <a:pt x="771" y="248"/>
                      <a:pt x="771" y="231"/>
                    </a:cubicBezTo>
                    <a:lnTo>
                      <a:pt x="771" y="97"/>
                    </a:lnTo>
                    <a:cubicBezTo>
                      <a:pt x="771" y="47"/>
                      <a:pt x="737" y="13"/>
                      <a:pt x="687" y="13"/>
                    </a:cubicBezTo>
                    <a:cubicBezTo>
                      <a:pt x="603" y="5"/>
                      <a:pt x="473" y="1"/>
                      <a:pt x="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1989;p69"/>
              <p:cNvSpPr/>
              <p:nvPr/>
            </p:nvSpPr>
            <p:spPr>
              <a:xfrm>
                <a:off x="1718800" y="3069200"/>
                <a:ext cx="1805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3" extrusionOk="0">
                    <a:moveTo>
                      <a:pt x="654" y="1"/>
                    </a:moveTo>
                    <a:cubicBezTo>
                      <a:pt x="654" y="1"/>
                      <a:pt x="101" y="1"/>
                      <a:pt x="51" y="18"/>
                    </a:cubicBezTo>
                    <a:cubicBezTo>
                      <a:pt x="17" y="34"/>
                      <a:pt x="1" y="68"/>
                      <a:pt x="17" y="85"/>
                    </a:cubicBezTo>
                    <a:cubicBezTo>
                      <a:pt x="29" y="90"/>
                      <a:pt x="105" y="92"/>
                      <a:pt x="203" y="92"/>
                    </a:cubicBezTo>
                    <a:cubicBezTo>
                      <a:pt x="399" y="92"/>
                      <a:pt x="682" y="85"/>
                      <a:pt x="704" y="85"/>
                    </a:cubicBezTo>
                    <a:cubicBezTo>
                      <a:pt x="721" y="85"/>
                      <a:pt x="721" y="1"/>
                      <a:pt x="654" y="1"/>
                    </a:cubicBez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1990;p69"/>
              <p:cNvSpPr/>
              <p:nvPr/>
            </p:nvSpPr>
            <p:spPr>
              <a:xfrm>
                <a:off x="1874625" y="3080950"/>
                <a:ext cx="850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184" extrusionOk="0">
                    <a:moveTo>
                      <a:pt x="1693" y="0"/>
                    </a:moveTo>
                    <a:cubicBezTo>
                      <a:pt x="754" y="0"/>
                      <a:pt x="0" y="771"/>
                      <a:pt x="0" y="1709"/>
                    </a:cubicBezTo>
                    <a:cubicBezTo>
                      <a:pt x="0" y="1860"/>
                      <a:pt x="17" y="1994"/>
                      <a:pt x="51" y="2128"/>
                    </a:cubicBezTo>
                    <a:lnTo>
                      <a:pt x="285" y="2128"/>
                    </a:lnTo>
                    <a:cubicBezTo>
                      <a:pt x="469" y="2731"/>
                      <a:pt x="1039" y="3183"/>
                      <a:pt x="1693" y="3183"/>
                    </a:cubicBezTo>
                    <a:cubicBezTo>
                      <a:pt x="2363" y="3183"/>
                      <a:pt x="2932" y="2731"/>
                      <a:pt x="3100" y="2128"/>
                    </a:cubicBezTo>
                    <a:lnTo>
                      <a:pt x="3351" y="2128"/>
                    </a:lnTo>
                    <a:cubicBezTo>
                      <a:pt x="3385" y="1994"/>
                      <a:pt x="3401" y="1860"/>
                      <a:pt x="3401" y="1709"/>
                    </a:cubicBezTo>
                    <a:cubicBezTo>
                      <a:pt x="3401" y="771"/>
                      <a:pt x="2648" y="0"/>
                      <a:pt x="16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1991;p69"/>
              <p:cNvSpPr/>
              <p:nvPr/>
            </p:nvSpPr>
            <p:spPr>
              <a:xfrm>
                <a:off x="1877550" y="3084300"/>
                <a:ext cx="79200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050" extrusionOk="0">
                    <a:moveTo>
                      <a:pt x="1576" y="0"/>
                    </a:moveTo>
                    <a:cubicBezTo>
                      <a:pt x="704" y="0"/>
                      <a:pt x="1" y="704"/>
                      <a:pt x="1" y="1575"/>
                    </a:cubicBezTo>
                    <a:cubicBezTo>
                      <a:pt x="1" y="1726"/>
                      <a:pt x="17" y="1860"/>
                      <a:pt x="68" y="1994"/>
                    </a:cubicBezTo>
                    <a:lnTo>
                      <a:pt x="168" y="1994"/>
                    </a:lnTo>
                    <a:cubicBezTo>
                      <a:pt x="352" y="2597"/>
                      <a:pt x="922" y="3049"/>
                      <a:pt x="1576" y="3049"/>
                    </a:cubicBezTo>
                    <a:cubicBezTo>
                      <a:pt x="2246" y="3049"/>
                      <a:pt x="2815" y="2597"/>
                      <a:pt x="2983" y="1994"/>
                    </a:cubicBezTo>
                    <a:lnTo>
                      <a:pt x="3100" y="1994"/>
                    </a:lnTo>
                    <a:cubicBezTo>
                      <a:pt x="3134" y="1860"/>
                      <a:pt x="3167" y="1726"/>
                      <a:pt x="3167" y="1575"/>
                    </a:cubicBezTo>
                    <a:cubicBezTo>
                      <a:pt x="3167" y="704"/>
                      <a:pt x="2447" y="0"/>
                      <a:pt x="1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1992;p69"/>
              <p:cNvSpPr/>
              <p:nvPr/>
            </p:nvSpPr>
            <p:spPr>
              <a:xfrm>
                <a:off x="1880475" y="3086800"/>
                <a:ext cx="73325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50" extrusionOk="0">
                    <a:moveTo>
                      <a:pt x="1459" y="1"/>
                    </a:moveTo>
                    <a:cubicBezTo>
                      <a:pt x="654" y="1"/>
                      <a:pt x="1" y="671"/>
                      <a:pt x="1" y="1475"/>
                    </a:cubicBezTo>
                    <a:cubicBezTo>
                      <a:pt x="1" y="1626"/>
                      <a:pt x="18" y="1760"/>
                      <a:pt x="51" y="1894"/>
                    </a:cubicBezTo>
                    <a:cubicBezTo>
                      <a:pt x="235" y="2497"/>
                      <a:pt x="805" y="2949"/>
                      <a:pt x="1459" y="2949"/>
                    </a:cubicBezTo>
                    <a:cubicBezTo>
                      <a:pt x="2129" y="2949"/>
                      <a:pt x="2698" y="2497"/>
                      <a:pt x="2866" y="1894"/>
                    </a:cubicBezTo>
                    <a:cubicBezTo>
                      <a:pt x="2916" y="1760"/>
                      <a:pt x="2933" y="1626"/>
                      <a:pt x="2933" y="1475"/>
                    </a:cubicBezTo>
                    <a:cubicBezTo>
                      <a:pt x="2933" y="671"/>
                      <a:pt x="2279" y="1"/>
                      <a:pt x="1459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1993;p69"/>
              <p:cNvSpPr/>
              <p:nvPr/>
            </p:nvSpPr>
            <p:spPr>
              <a:xfrm>
                <a:off x="1882150" y="3088475"/>
                <a:ext cx="6997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16" extrusionOk="0">
                    <a:moveTo>
                      <a:pt x="1392" y="1"/>
                    </a:moveTo>
                    <a:cubicBezTo>
                      <a:pt x="621" y="1"/>
                      <a:pt x="1" y="637"/>
                      <a:pt x="1" y="1408"/>
                    </a:cubicBezTo>
                    <a:cubicBezTo>
                      <a:pt x="1" y="2179"/>
                      <a:pt x="621" y="2815"/>
                      <a:pt x="1392" y="2815"/>
                    </a:cubicBezTo>
                    <a:cubicBezTo>
                      <a:pt x="2179" y="2815"/>
                      <a:pt x="2799" y="2179"/>
                      <a:pt x="2799" y="1408"/>
                    </a:cubicBezTo>
                    <a:cubicBezTo>
                      <a:pt x="2799" y="637"/>
                      <a:pt x="2179" y="1"/>
                      <a:pt x="13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1994;p69"/>
              <p:cNvSpPr/>
              <p:nvPr/>
            </p:nvSpPr>
            <p:spPr>
              <a:xfrm>
                <a:off x="1888450" y="3095175"/>
                <a:ext cx="57400" cy="57425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297" extrusionOk="0">
                    <a:moveTo>
                      <a:pt x="1140" y="1"/>
                    </a:moveTo>
                    <a:cubicBezTo>
                      <a:pt x="520" y="1"/>
                      <a:pt x="0" y="503"/>
                      <a:pt x="0" y="1140"/>
                    </a:cubicBezTo>
                    <a:cubicBezTo>
                      <a:pt x="0" y="1777"/>
                      <a:pt x="520" y="2296"/>
                      <a:pt x="1140" y="2296"/>
                    </a:cubicBezTo>
                    <a:cubicBezTo>
                      <a:pt x="1776" y="2296"/>
                      <a:pt x="2296" y="1777"/>
                      <a:pt x="2296" y="1140"/>
                    </a:cubicBezTo>
                    <a:cubicBezTo>
                      <a:pt x="2296" y="503"/>
                      <a:pt x="1776" y="1"/>
                      <a:pt x="1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995;p69"/>
              <p:cNvSpPr/>
              <p:nvPr/>
            </p:nvSpPr>
            <p:spPr>
              <a:xfrm>
                <a:off x="1893900" y="3100625"/>
                <a:ext cx="465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61" extrusionOk="0">
                    <a:moveTo>
                      <a:pt x="922" y="1"/>
                    </a:moveTo>
                    <a:cubicBezTo>
                      <a:pt x="419" y="1"/>
                      <a:pt x="0" y="403"/>
                      <a:pt x="0" y="922"/>
                    </a:cubicBezTo>
                    <a:cubicBezTo>
                      <a:pt x="0" y="1441"/>
                      <a:pt x="419" y="1860"/>
                      <a:pt x="922" y="1860"/>
                    </a:cubicBezTo>
                    <a:cubicBezTo>
                      <a:pt x="1441" y="1860"/>
                      <a:pt x="1860" y="1441"/>
                      <a:pt x="1860" y="922"/>
                    </a:cubicBezTo>
                    <a:cubicBezTo>
                      <a:pt x="1860" y="403"/>
                      <a:pt x="1441" y="1"/>
                      <a:pt x="922" y="1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996;p69"/>
              <p:cNvSpPr/>
              <p:nvPr/>
            </p:nvSpPr>
            <p:spPr>
              <a:xfrm>
                <a:off x="1895150" y="3101475"/>
                <a:ext cx="44000" cy="4442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777" extrusionOk="0">
                    <a:moveTo>
                      <a:pt x="872" y="0"/>
                    </a:moveTo>
                    <a:cubicBezTo>
                      <a:pt x="386" y="0"/>
                      <a:pt x="0" y="402"/>
                      <a:pt x="0" y="888"/>
                    </a:cubicBezTo>
                    <a:cubicBezTo>
                      <a:pt x="0" y="1374"/>
                      <a:pt x="386" y="1776"/>
                      <a:pt x="872" y="1776"/>
                    </a:cubicBezTo>
                    <a:cubicBezTo>
                      <a:pt x="1374" y="1776"/>
                      <a:pt x="1760" y="1374"/>
                      <a:pt x="1760" y="888"/>
                    </a:cubicBezTo>
                    <a:cubicBezTo>
                      <a:pt x="1760" y="402"/>
                      <a:pt x="1374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997;p69"/>
              <p:cNvSpPr/>
              <p:nvPr/>
            </p:nvSpPr>
            <p:spPr>
              <a:xfrm>
                <a:off x="1899750" y="3106500"/>
                <a:ext cx="34800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374" extrusionOk="0">
                    <a:moveTo>
                      <a:pt x="688" y="0"/>
                    </a:moveTo>
                    <a:cubicBezTo>
                      <a:pt x="319" y="0"/>
                      <a:pt x="1" y="302"/>
                      <a:pt x="1" y="687"/>
                    </a:cubicBezTo>
                    <a:cubicBezTo>
                      <a:pt x="1" y="1072"/>
                      <a:pt x="319" y="1374"/>
                      <a:pt x="688" y="1374"/>
                    </a:cubicBezTo>
                    <a:cubicBezTo>
                      <a:pt x="1073" y="1374"/>
                      <a:pt x="1391" y="1072"/>
                      <a:pt x="1391" y="687"/>
                    </a:cubicBezTo>
                    <a:cubicBezTo>
                      <a:pt x="1391" y="302"/>
                      <a:pt x="1073" y="0"/>
                      <a:pt x="688" y="0"/>
                    </a:cubicBez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998;p69"/>
              <p:cNvSpPr/>
              <p:nvPr/>
            </p:nvSpPr>
            <p:spPr>
              <a:xfrm>
                <a:off x="1905200" y="31119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70" y="1"/>
                    </a:moveTo>
                    <a:cubicBezTo>
                      <a:pt x="218" y="1"/>
                      <a:pt x="0" y="202"/>
                      <a:pt x="0" y="470"/>
                    </a:cubicBezTo>
                    <a:cubicBezTo>
                      <a:pt x="0" y="738"/>
                      <a:pt x="218" y="956"/>
                      <a:pt x="470" y="956"/>
                    </a:cubicBezTo>
                    <a:cubicBezTo>
                      <a:pt x="738" y="956"/>
                      <a:pt x="955" y="738"/>
                      <a:pt x="955" y="470"/>
                    </a:cubicBezTo>
                    <a:cubicBezTo>
                      <a:pt x="955" y="202"/>
                      <a:pt x="738" y="1"/>
                      <a:pt x="470" y="1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999;p69"/>
              <p:cNvSpPr/>
              <p:nvPr/>
            </p:nvSpPr>
            <p:spPr>
              <a:xfrm>
                <a:off x="1915675" y="3122000"/>
                <a:ext cx="29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35" extrusionOk="0">
                    <a:moveTo>
                      <a:pt x="51" y="0"/>
                    </a:moveTo>
                    <a:cubicBezTo>
                      <a:pt x="17" y="0"/>
                      <a:pt x="0" y="34"/>
                      <a:pt x="0" y="67"/>
                    </a:cubicBezTo>
                    <a:cubicBezTo>
                      <a:pt x="0" y="101"/>
                      <a:pt x="17" y="134"/>
                      <a:pt x="51" y="134"/>
                    </a:cubicBezTo>
                    <a:cubicBezTo>
                      <a:pt x="101" y="134"/>
                      <a:pt x="118" y="101"/>
                      <a:pt x="118" y="67"/>
                    </a:cubicBezTo>
                    <a:cubicBezTo>
                      <a:pt x="118" y="34"/>
                      <a:pt x="101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2000;p69"/>
              <p:cNvSpPr/>
              <p:nvPr/>
            </p:nvSpPr>
            <p:spPr>
              <a:xfrm>
                <a:off x="1626650" y="3083450"/>
                <a:ext cx="80875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028" extrusionOk="0">
                    <a:moveTo>
                      <a:pt x="1609" y="1"/>
                    </a:moveTo>
                    <a:cubicBezTo>
                      <a:pt x="721" y="1"/>
                      <a:pt x="1" y="721"/>
                      <a:pt x="1" y="1609"/>
                    </a:cubicBezTo>
                    <a:cubicBezTo>
                      <a:pt x="1" y="1760"/>
                      <a:pt x="17" y="1894"/>
                      <a:pt x="51" y="2028"/>
                    </a:cubicBezTo>
                    <a:lnTo>
                      <a:pt x="3167" y="2028"/>
                    </a:lnTo>
                    <a:cubicBezTo>
                      <a:pt x="3217" y="1894"/>
                      <a:pt x="3234" y="1760"/>
                      <a:pt x="3234" y="1609"/>
                    </a:cubicBezTo>
                    <a:cubicBezTo>
                      <a:pt x="3234" y="721"/>
                      <a:pt x="2514" y="1"/>
                      <a:pt x="16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2001;p69"/>
              <p:cNvSpPr/>
              <p:nvPr/>
            </p:nvSpPr>
            <p:spPr>
              <a:xfrm>
                <a:off x="1630425" y="3086800"/>
                <a:ext cx="73325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50" extrusionOk="0">
                    <a:moveTo>
                      <a:pt x="1458" y="1"/>
                    </a:moveTo>
                    <a:cubicBezTo>
                      <a:pt x="654" y="1"/>
                      <a:pt x="0" y="671"/>
                      <a:pt x="0" y="1475"/>
                    </a:cubicBezTo>
                    <a:cubicBezTo>
                      <a:pt x="0" y="2296"/>
                      <a:pt x="654" y="2949"/>
                      <a:pt x="1458" y="2949"/>
                    </a:cubicBezTo>
                    <a:cubicBezTo>
                      <a:pt x="2279" y="2949"/>
                      <a:pt x="2932" y="2296"/>
                      <a:pt x="2932" y="1475"/>
                    </a:cubicBezTo>
                    <a:cubicBezTo>
                      <a:pt x="2932" y="671"/>
                      <a:pt x="2279" y="1"/>
                      <a:pt x="14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2002;p69"/>
              <p:cNvSpPr/>
              <p:nvPr/>
            </p:nvSpPr>
            <p:spPr>
              <a:xfrm>
                <a:off x="1632100" y="3088475"/>
                <a:ext cx="6997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16" extrusionOk="0">
                    <a:moveTo>
                      <a:pt x="1391" y="1"/>
                    </a:moveTo>
                    <a:cubicBezTo>
                      <a:pt x="620" y="1"/>
                      <a:pt x="0" y="637"/>
                      <a:pt x="0" y="1408"/>
                    </a:cubicBezTo>
                    <a:cubicBezTo>
                      <a:pt x="0" y="2179"/>
                      <a:pt x="620" y="2815"/>
                      <a:pt x="1391" y="2815"/>
                    </a:cubicBezTo>
                    <a:cubicBezTo>
                      <a:pt x="2178" y="2815"/>
                      <a:pt x="2798" y="2179"/>
                      <a:pt x="2798" y="1408"/>
                    </a:cubicBezTo>
                    <a:cubicBezTo>
                      <a:pt x="2798" y="637"/>
                      <a:pt x="2178" y="1"/>
                      <a:pt x="13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2003;p69"/>
              <p:cNvSpPr/>
              <p:nvPr/>
            </p:nvSpPr>
            <p:spPr>
              <a:xfrm>
                <a:off x="1638375" y="3095175"/>
                <a:ext cx="57425" cy="5742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297" extrusionOk="0">
                    <a:moveTo>
                      <a:pt x="1140" y="1"/>
                    </a:moveTo>
                    <a:cubicBezTo>
                      <a:pt x="520" y="1"/>
                      <a:pt x="1" y="503"/>
                      <a:pt x="1" y="1140"/>
                    </a:cubicBezTo>
                    <a:cubicBezTo>
                      <a:pt x="1" y="1777"/>
                      <a:pt x="520" y="2296"/>
                      <a:pt x="1140" y="2296"/>
                    </a:cubicBezTo>
                    <a:cubicBezTo>
                      <a:pt x="1777" y="2296"/>
                      <a:pt x="2296" y="1777"/>
                      <a:pt x="2296" y="1140"/>
                    </a:cubicBezTo>
                    <a:cubicBezTo>
                      <a:pt x="2296" y="503"/>
                      <a:pt x="1777" y="1"/>
                      <a:pt x="1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2004;p69"/>
              <p:cNvSpPr/>
              <p:nvPr/>
            </p:nvSpPr>
            <p:spPr>
              <a:xfrm>
                <a:off x="1643825" y="3100625"/>
                <a:ext cx="46525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861" extrusionOk="0">
                    <a:moveTo>
                      <a:pt x="922" y="1"/>
                    </a:moveTo>
                    <a:cubicBezTo>
                      <a:pt x="419" y="1"/>
                      <a:pt x="0" y="403"/>
                      <a:pt x="0" y="922"/>
                    </a:cubicBezTo>
                    <a:cubicBezTo>
                      <a:pt x="0" y="1441"/>
                      <a:pt x="419" y="1860"/>
                      <a:pt x="922" y="1860"/>
                    </a:cubicBezTo>
                    <a:cubicBezTo>
                      <a:pt x="1441" y="1860"/>
                      <a:pt x="1860" y="1441"/>
                      <a:pt x="1860" y="922"/>
                    </a:cubicBezTo>
                    <a:cubicBezTo>
                      <a:pt x="1860" y="403"/>
                      <a:pt x="1441" y="1"/>
                      <a:pt x="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2005;p69"/>
              <p:cNvSpPr/>
              <p:nvPr/>
            </p:nvSpPr>
            <p:spPr>
              <a:xfrm>
                <a:off x="1644675" y="3101475"/>
                <a:ext cx="44400" cy="44425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777" extrusionOk="0">
                    <a:moveTo>
                      <a:pt x="888" y="0"/>
                    </a:moveTo>
                    <a:cubicBezTo>
                      <a:pt x="402" y="0"/>
                      <a:pt x="0" y="402"/>
                      <a:pt x="0" y="888"/>
                    </a:cubicBezTo>
                    <a:cubicBezTo>
                      <a:pt x="0" y="1374"/>
                      <a:pt x="402" y="1776"/>
                      <a:pt x="888" y="1776"/>
                    </a:cubicBezTo>
                    <a:cubicBezTo>
                      <a:pt x="1391" y="1776"/>
                      <a:pt x="1776" y="1374"/>
                      <a:pt x="1776" y="888"/>
                    </a:cubicBezTo>
                    <a:cubicBezTo>
                      <a:pt x="1776" y="402"/>
                      <a:pt x="1391" y="0"/>
                      <a:pt x="8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2006;p69"/>
              <p:cNvSpPr/>
              <p:nvPr/>
            </p:nvSpPr>
            <p:spPr>
              <a:xfrm>
                <a:off x="1649275" y="3106075"/>
                <a:ext cx="35200" cy="3520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408" extrusionOk="0">
                    <a:moveTo>
                      <a:pt x="704" y="0"/>
                    </a:moveTo>
                    <a:cubicBezTo>
                      <a:pt x="319" y="0"/>
                      <a:pt x="0" y="319"/>
                      <a:pt x="0" y="704"/>
                    </a:cubicBezTo>
                    <a:cubicBezTo>
                      <a:pt x="0" y="1089"/>
                      <a:pt x="319" y="1408"/>
                      <a:pt x="704" y="1408"/>
                    </a:cubicBezTo>
                    <a:cubicBezTo>
                      <a:pt x="1106" y="1408"/>
                      <a:pt x="1408" y="1089"/>
                      <a:pt x="1408" y="704"/>
                    </a:cubicBezTo>
                    <a:cubicBezTo>
                      <a:pt x="1408" y="319"/>
                      <a:pt x="1106" y="0"/>
                      <a:pt x="704" y="0"/>
                    </a:cubicBez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2007;p69"/>
              <p:cNvSpPr/>
              <p:nvPr/>
            </p:nvSpPr>
            <p:spPr>
              <a:xfrm>
                <a:off x="1655550" y="3111925"/>
                <a:ext cx="230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940" extrusionOk="0">
                    <a:moveTo>
                      <a:pt x="453" y="1"/>
                    </a:moveTo>
                    <a:cubicBezTo>
                      <a:pt x="202" y="1"/>
                      <a:pt x="1" y="219"/>
                      <a:pt x="1" y="470"/>
                    </a:cubicBezTo>
                    <a:cubicBezTo>
                      <a:pt x="1" y="721"/>
                      <a:pt x="202" y="939"/>
                      <a:pt x="453" y="939"/>
                    </a:cubicBezTo>
                    <a:cubicBezTo>
                      <a:pt x="721" y="939"/>
                      <a:pt x="922" y="721"/>
                      <a:pt x="922" y="470"/>
                    </a:cubicBezTo>
                    <a:cubicBezTo>
                      <a:pt x="922" y="219"/>
                      <a:pt x="721" y="1"/>
                      <a:pt x="453" y="1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2008;p69"/>
              <p:cNvSpPr/>
              <p:nvPr/>
            </p:nvSpPr>
            <p:spPr>
              <a:xfrm>
                <a:off x="1665175" y="3122000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68" y="0"/>
                    </a:moveTo>
                    <a:cubicBezTo>
                      <a:pt x="34" y="0"/>
                      <a:pt x="1" y="34"/>
                      <a:pt x="1" y="67"/>
                    </a:cubicBezTo>
                    <a:cubicBezTo>
                      <a:pt x="1" y="101"/>
                      <a:pt x="34" y="134"/>
                      <a:pt x="68" y="134"/>
                    </a:cubicBezTo>
                    <a:cubicBezTo>
                      <a:pt x="102" y="134"/>
                      <a:pt x="135" y="101"/>
                      <a:pt x="135" y="67"/>
                    </a:cubicBezTo>
                    <a:cubicBezTo>
                      <a:pt x="135" y="34"/>
                      <a:pt x="102" y="0"/>
                      <a:pt x="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2009;p69"/>
              <p:cNvSpPr/>
              <p:nvPr/>
            </p:nvSpPr>
            <p:spPr>
              <a:xfrm>
                <a:off x="1631250" y="3056650"/>
                <a:ext cx="51975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637" extrusionOk="0">
                    <a:moveTo>
                      <a:pt x="51" y="0"/>
                    </a:moveTo>
                    <a:cubicBezTo>
                      <a:pt x="34" y="17"/>
                      <a:pt x="18" y="17"/>
                      <a:pt x="18" y="17"/>
                    </a:cubicBezTo>
                    <a:lnTo>
                      <a:pt x="1" y="17"/>
                    </a:lnTo>
                    <a:cubicBezTo>
                      <a:pt x="1" y="34"/>
                      <a:pt x="1" y="34"/>
                      <a:pt x="1" y="34"/>
                    </a:cubicBezTo>
                    <a:cubicBezTo>
                      <a:pt x="386" y="520"/>
                      <a:pt x="1006" y="637"/>
                      <a:pt x="1459" y="637"/>
                    </a:cubicBezTo>
                    <a:cubicBezTo>
                      <a:pt x="1794" y="637"/>
                      <a:pt x="2045" y="570"/>
                      <a:pt x="2045" y="570"/>
                    </a:cubicBezTo>
                    <a:cubicBezTo>
                      <a:pt x="2062" y="570"/>
                      <a:pt x="2078" y="553"/>
                      <a:pt x="2062" y="553"/>
                    </a:cubicBezTo>
                    <a:cubicBezTo>
                      <a:pt x="2062" y="536"/>
                      <a:pt x="2045" y="520"/>
                      <a:pt x="2045" y="520"/>
                    </a:cubicBezTo>
                    <a:cubicBezTo>
                      <a:pt x="2038" y="527"/>
                      <a:pt x="1789" y="586"/>
                      <a:pt x="1456" y="586"/>
                    </a:cubicBezTo>
                    <a:cubicBezTo>
                      <a:pt x="1011" y="586"/>
                      <a:pt x="416" y="480"/>
                      <a:pt x="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2010;p69"/>
              <p:cNvSpPr/>
              <p:nvPr/>
            </p:nvSpPr>
            <p:spPr>
              <a:xfrm>
                <a:off x="1637550" y="3026075"/>
                <a:ext cx="69975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629" extrusionOk="0">
                    <a:moveTo>
                      <a:pt x="2798" y="0"/>
                    </a:moveTo>
                    <a:cubicBezTo>
                      <a:pt x="1475" y="386"/>
                      <a:pt x="436" y="888"/>
                      <a:pt x="0" y="1123"/>
                    </a:cubicBezTo>
                    <a:cubicBezTo>
                      <a:pt x="238" y="1553"/>
                      <a:pt x="882" y="1629"/>
                      <a:pt x="1306" y="1629"/>
                    </a:cubicBezTo>
                    <a:cubicBezTo>
                      <a:pt x="1361" y="1629"/>
                      <a:pt x="1412" y="1627"/>
                      <a:pt x="1458" y="1625"/>
                    </a:cubicBezTo>
                    <a:cubicBezTo>
                      <a:pt x="1592" y="1625"/>
                      <a:pt x="1726" y="1542"/>
                      <a:pt x="1776" y="1408"/>
                    </a:cubicBezTo>
                    <a:cubicBezTo>
                      <a:pt x="1810" y="1290"/>
                      <a:pt x="1893" y="1106"/>
                      <a:pt x="1994" y="871"/>
                    </a:cubicBezTo>
                    <a:cubicBezTo>
                      <a:pt x="2162" y="520"/>
                      <a:pt x="2547" y="201"/>
                      <a:pt x="2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2011;p69"/>
              <p:cNvSpPr/>
              <p:nvPr/>
            </p:nvSpPr>
            <p:spPr>
              <a:xfrm>
                <a:off x="1897650" y="3104400"/>
                <a:ext cx="3897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559" extrusionOk="0">
                    <a:moveTo>
                      <a:pt x="1107" y="34"/>
                    </a:moveTo>
                    <a:lnTo>
                      <a:pt x="772" y="721"/>
                    </a:lnTo>
                    <a:lnTo>
                      <a:pt x="453" y="34"/>
                    </a:lnTo>
                    <a:close/>
                    <a:moveTo>
                      <a:pt x="51" y="436"/>
                    </a:moveTo>
                    <a:lnTo>
                      <a:pt x="721" y="771"/>
                    </a:lnTo>
                    <a:lnTo>
                      <a:pt x="51" y="1106"/>
                    </a:lnTo>
                    <a:lnTo>
                      <a:pt x="51" y="436"/>
                    </a:lnTo>
                    <a:close/>
                    <a:moveTo>
                      <a:pt x="1509" y="436"/>
                    </a:moveTo>
                    <a:lnTo>
                      <a:pt x="1509" y="1106"/>
                    </a:lnTo>
                    <a:lnTo>
                      <a:pt x="839" y="771"/>
                    </a:lnTo>
                    <a:lnTo>
                      <a:pt x="1509" y="436"/>
                    </a:lnTo>
                    <a:close/>
                    <a:moveTo>
                      <a:pt x="772" y="821"/>
                    </a:moveTo>
                    <a:lnTo>
                      <a:pt x="1107" y="1508"/>
                    </a:lnTo>
                    <a:lnTo>
                      <a:pt x="453" y="1508"/>
                    </a:lnTo>
                    <a:lnTo>
                      <a:pt x="772" y="821"/>
                    </a:lnTo>
                    <a:close/>
                    <a:moveTo>
                      <a:pt x="369" y="0"/>
                    </a:moveTo>
                    <a:lnTo>
                      <a:pt x="738" y="721"/>
                    </a:lnTo>
                    <a:lnTo>
                      <a:pt x="738" y="721"/>
                    </a:lnTo>
                    <a:lnTo>
                      <a:pt x="1" y="369"/>
                    </a:lnTo>
                    <a:lnTo>
                      <a:pt x="1" y="1173"/>
                    </a:lnTo>
                    <a:lnTo>
                      <a:pt x="738" y="821"/>
                    </a:lnTo>
                    <a:lnTo>
                      <a:pt x="369" y="1559"/>
                    </a:lnTo>
                    <a:lnTo>
                      <a:pt x="1174" y="1559"/>
                    </a:lnTo>
                    <a:lnTo>
                      <a:pt x="822" y="821"/>
                    </a:lnTo>
                    <a:lnTo>
                      <a:pt x="1559" y="1173"/>
                    </a:lnTo>
                    <a:lnTo>
                      <a:pt x="1559" y="369"/>
                    </a:lnTo>
                    <a:lnTo>
                      <a:pt x="822" y="721"/>
                    </a:lnTo>
                    <a:lnTo>
                      <a:pt x="822" y="721"/>
                    </a:lnTo>
                    <a:lnTo>
                      <a:pt x="11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2012;p69"/>
              <p:cNvSpPr/>
              <p:nvPr/>
            </p:nvSpPr>
            <p:spPr>
              <a:xfrm>
                <a:off x="1647600" y="3104400"/>
                <a:ext cx="3897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559" extrusionOk="0">
                    <a:moveTo>
                      <a:pt x="1106" y="34"/>
                    </a:moveTo>
                    <a:lnTo>
                      <a:pt x="771" y="721"/>
                    </a:lnTo>
                    <a:lnTo>
                      <a:pt x="453" y="34"/>
                    </a:lnTo>
                    <a:close/>
                    <a:moveTo>
                      <a:pt x="34" y="436"/>
                    </a:moveTo>
                    <a:lnTo>
                      <a:pt x="721" y="771"/>
                    </a:lnTo>
                    <a:lnTo>
                      <a:pt x="34" y="1106"/>
                    </a:lnTo>
                    <a:lnTo>
                      <a:pt x="34" y="436"/>
                    </a:lnTo>
                    <a:close/>
                    <a:moveTo>
                      <a:pt x="1508" y="436"/>
                    </a:moveTo>
                    <a:lnTo>
                      <a:pt x="1508" y="1106"/>
                    </a:lnTo>
                    <a:lnTo>
                      <a:pt x="821" y="771"/>
                    </a:lnTo>
                    <a:lnTo>
                      <a:pt x="1508" y="436"/>
                    </a:lnTo>
                    <a:close/>
                    <a:moveTo>
                      <a:pt x="771" y="821"/>
                    </a:moveTo>
                    <a:lnTo>
                      <a:pt x="1106" y="1508"/>
                    </a:lnTo>
                    <a:lnTo>
                      <a:pt x="453" y="1508"/>
                    </a:lnTo>
                    <a:lnTo>
                      <a:pt x="771" y="821"/>
                    </a:lnTo>
                    <a:close/>
                    <a:moveTo>
                      <a:pt x="369" y="0"/>
                    </a:moveTo>
                    <a:lnTo>
                      <a:pt x="721" y="721"/>
                    </a:lnTo>
                    <a:lnTo>
                      <a:pt x="721" y="721"/>
                    </a:lnTo>
                    <a:lnTo>
                      <a:pt x="0" y="369"/>
                    </a:lnTo>
                    <a:lnTo>
                      <a:pt x="0" y="1173"/>
                    </a:lnTo>
                    <a:lnTo>
                      <a:pt x="721" y="821"/>
                    </a:lnTo>
                    <a:lnTo>
                      <a:pt x="721" y="821"/>
                    </a:lnTo>
                    <a:lnTo>
                      <a:pt x="369" y="1559"/>
                    </a:lnTo>
                    <a:lnTo>
                      <a:pt x="1173" y="1559"/>
                    </a:lnTo>
                    <a:lnTo>
                      <a:pt x="821" y="821"/>
                    </a:lnTo>
                    <a:lnTo>
                      <a:pt x="821" y="821"/>
                    </a:lnTo>
                    <a:lnTo>
                      <a:pt x="1558" y="1173"/>
                    </a:lnTo>
                    <a:lnTo>
                      <a:pt x="1558" y="369"/>
                    </a:lnTo>
                    <a:lnTo>
                      <a:pt x="821" y="721"/>
                    </a:lnTo>
                    <a:lnTo>
                      <a:pt x="821" y="721"/>
                    </a:lnTo>
                    <a:lnTo>
                      <a:pt x="11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2013;p69"/>
              <p:cNvSpPr/>
              <p:nvPr/>
            </p:nvSpPr>
            <p:spPr>
              <a:xfrm>
                <a:off x="1981850" y="3082625"/>
                <a:ext cx="1845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090" extrusionOk="0">
                    <a:moveTo>
                      <a:pt x="0" y="0"/>
                    </a:moveTo>
                    <a:cubicBezTo>
                      <a:pt x="0" y="0"/>
                      <a:pt x="0" y="50"/>
                      <a:pt x="0" y="101"/>
                    </a:cubicBezTo>
                    <a:cubicBezTo>
                      <a:pt x="0" y="335"/>
                      <a:pt x="34" y="871"/>
                      <a:pt x="218" y="955"/>
                    </a:cubicBezTo>
                    <a:cubicBezTo>
                      <a:pt x="352" y="1022"/>
                      <a:pt x="503" y="1056"/>
                      <a:pt x="604" y="1072"/>
                    </a:cubicBezTo>
                    <a:cubicBezTo>
                      <a:pt x="687" y="1072"/>
                      <a:pt x="738" y="1089"/>
                      <a:pt x="738" y="1089"/>
                    </a:cubicBezTo>
                    <a:cubicBezTo>
                      <a:pt x="721" y="905"/>
                      <a:pt x="654" y="721"/>
                      <a:pt x="570" y="586"/>
                    </a:cubicBezTo>
                    <a:cubicBezTo>
                      <a:pt x="436" y="335"/>
                      <a:pt x="235" y="15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2014;p69"/>
              <p:cNvSpPr/>
              <p:nvPr/>
            </p:nvSpPr>
            <p:spPr>
              <a:xfrm>
                <a:off x="1981850" y="3085125"/>
                <a:ext cx="151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973" extrusionOk="0">
                    <a:moveTo>
                      <a:pt x="0" y="1"/>
                    </a:moveTo>
                    <a:cubicBezTo>
                      <a:pt x="0" y="235"/>
                      <a:pt x="34" y="771"/>
                      <a:pt x="218" y="855"/>
                    </a:cubicBezTo>
                    <a:cubicBezTo>
                      <a:pt x="352" y="922"/>
                      <a:pt x="503" y="956"/>
                      <a:pt x="604" y="972"/>
                    </a:cubicBezTo>
                    <a:cubicBezTo>
                      <a:pt x="537" y="453"/>
                      <a:pt x="151" y="118"/>
                      <a:pt x="0" y="1"/>
                    </a:cubicBezTo>
                    <a:close/>
                  </a:path>
                </a:pathLst>
              </a:custGeom>
              <a:solidFill>
                <a:srgbClr val="ABF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2015;p69"/>
              <p:cNvSpPr/>
              <p:nvPr/>
            </p:nvSpPr>
            <p:spPr>
              <a:xfrm>
                <a:off x="1983100" y="3088050"/>
                <a:ext cx="12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739" extrusionOk="0">
                    <a:moveTo>
                      <a:pt x="1" y="1"/>
                    </a:moveTo>
                    <a:cubicBezTo>
                      <a:pt x="1" y="1"/>
                      <a:pt x="1" y="185"/>
                      <a:pt x="17" y="269"/>
                    </a:cubicBezTo>
                    <a:cubicBezTo>
                      <a:pt x="34" y="353"/>
                      <a:pt x="386" y="537"/>
                      <a:pt x="487" y="738"/>
                    </a:cubicBezTo>
                    <a:cubicBezTo>
                      <a:pt x="487" y="738"/>
                      <a:pt x="403" y="319"/>
                      <a:pt x="1" y="1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2016;p69"/>
              <p:cNvSpPr/>
              <p:nvPr/>
            </p:nvSpPr>
            <p:spPr>
              <a:xfrm>
                <a:off x="1708750" y="3033600"/>
                <a:ext cx="88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342" extrusionOk="0">
                    <a:moveTo>
                      <a:pt x="118" y="1"/>
                    </a:moveTo>
                    <a:lnTo>
                      <a:pt x="0" y="85"/>
                    </a:lnTo>
                    <a:lnTo>
                      <a:pt x="202" y="1341"/>
                    </a:lnTo>
                    <a:lnTo>
                      <a:pt x="352" y="1341"/>
                    </a:lnTo>
                    <a:lnTo>
                      <a:pt x="1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2" name="Google Shape;2887;p95"/>
          <p:cNvGrpSpPr/>
          <p:nvPr/>
        </p:nvGrpSpPr>
        <p:grpSpPr>
          <a:xfrm>
            <a:off x="2658868" y="3048141"/>
            <a:ext cx="1585281" cy="1550846"/>
            <a:chOff x="1856796" y="2166225"/>
            <a:chExt cx="2904840" cy="2802600"/>
          </a:xfrm>
        </p:grpSpPr>
        <p:sp>
          <p:nvSpPr>
            <p:cNvPr id="1023" name="Google Shape;2888;p95"/>
            <p:cNvSpPr/>
            <p:nvPr/>
          </p:nvSpPr>
          <p:spPr>
            <a:xfrm>
              <a:off x="1964625" y="2253325"/>
              <a:ext cx="2797010" cy="1398505"/>
            </a:xfrm>
            <a:custGeom>
              <a:avLst/>
              <a:gdLst/>
              <a:ahLst/>
              <a:cxnLst/>
              <a:rect l="l" t="t" r="r" b="b"/>
              <a:pathLst>
                <a:path w="150478" h="75239" extrusionOk="0">
                  <a:moveTo>
                    <a:pt x="75239" y="0"/>
                  </a:moveTo>
                  <a:cubicBezTo>
                    <a:pt x="33684" y="0"/>
                    <a:pt x="0" y="33685"/>
                    <a:pt x="0" y="75239"/>
                  </a:cubicBezTo>
                  <a:lnTo>
                    <a:pt x="150477" y="75239"/>
                  </a:lnTo>
                  <a:cubicBezTo>
                    <a:pt x="150477" y="33685"/>
                    <a:pt x="116793" y="0"/>
                    <a:pt x="75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4" name="Google Shape;2889;p95"/>
            <p:cNvGrpSpPr/>
            <p:nvPr/>
          </p:nvGrpSpPr>
          <p:grpSpPr>
            <a:xfrm>
              <a:off x="1856796" y="2166225"/>
              <a:ext cx="2904840" cy="2802600"/>
              <a:chOff x="1690000" y="1071919"/>
              <a:chExt cx="4091900" cy="3947881"/>
            </a:xfrm>
          </p:grpSpPr>
          <p:sp>
            <p:nvSpPr>
              <p:cNvPr id="1025" name="Google Shape;2890;p95"/>
              <p:cNvSpPr/>
              <p:nvPr/>
            </p:nvSpPr>
            <p:spPr>
              <a:xfrm>
                <a:off x="1800711" y="1981303"/>
                <a:ext cx="696625" cy="254550"/>
              </a:xfrm>
              <a:custGeom>
                <a:avLst/>
                <a:gdLst/>
                <a:ahLst/>
                <a:cxnLst/>
                <a:rect l="l" t="t" r="r" b="b"/>
                <a:pathLst>
                  <a:path w="27865" h="10182" extrusionOk="0">
                    <a:moveTo>
                      <a:pt x="7290" y="0"/>
                    </a:moveTo>
                    <a:cubicBezTo>
                      <a:pt x="6735" y="0"/>
                      <a:pt x="6130" y="112"/>
                      <a:pt x="5479" y="362"/>
                    </a:cubicBezTo>
                    <a:cubicBezTo>
                      <a:pt x="2427" y="1541"/>
                      <a:pt x="3094" y="4977"/>
                      <a:pt x="3530" y="6465"/>
                    </a:cubicBezTo>
                    <a:cubicBezTo>
                      <a:pt x="3632" y="6798"/>
                      <a:pt x="3402" y="7157"/>
                      <a:pt x="3068" y="7208"/>
                    </a:cubicBezTo>
                    <a:cubicBezTo>
                      <a:pt x="2222" y="7311"/>
                      <a:pt x="889" y="7695"/>
                      <a:pt x="376" y="9003"/>
                    </a:cubicBezTo>
                    <a:cubicBezTo>
                      <a:pt x="0" y="9936"/>
                      <a:pt x="5090" y="10182"/>
                      <a:pt x="10564" y="10182"/>
                    </a:cubicBezTo>
                    <a:cubicBezTo>
                      <a:pt x="16679" y="10182"/>
                      <a:pt x="23274" y="9875"/>
                      <a:pt x="23274" y="9875"/>
                    </a:cubicBezTo>
                    <a:cubicBezTo>
                      <a:pt x="23274" y="9875"/>
                      <a:pt x="27864" y="9516"/>
                      <a:pt x="26941" y="7952"/>
                    </a:cubicBezTo>
                    <a:cubicBezTo>
                      <a:pt x="26403" y="7029"/>
                      <a:pt x="21864" y="7234"/>
                      <a:pt x="20172" y="6900"/>
                    </a:cubicBezTo>
                    <a:cubicBezTo>
                      <a:pt x="19890" y="6849"/>
                      <a:pt x="19685" y="6644"/>
                      <a:pt x="19608" y="6362"/>
                    </a:cubicBezTo>
                    <a:cubicBezTo>
                      <a:pt x="18961" y="4377"/>
                      <a:pt x="17242" y="3420"/>
                      <a:pt x="15469" y="3420"/>
                    </a:cubicBezTo>
                    <a:cubicBezTo>
                      <a:pt x="14150" y="3420"/>
                      <a:pt x="12800" y="3949"/>
                      <a:pt x="11838" y="4977"/>
                    </a:cubicBezTo>
                    <a:cubicBezTo>
                      <a:pt x="11773" y="5043"/>
                      <a:pt x="11697" y="5072"/>
                      <a:pt x="11624" y="5072"/>
                    </a:cubicBezTo>
                    <a:cubicBezTo>
                      <a:pt x="11468" y="5072"/>
                      <a:pt x="11325" y="4939"/>
                      <a:pt x="11325" y="4747"/>
                    </a:cubicBezTo>
                    <a:cubicBezTo>
                      <a:pt x="11431" y="2522"/>
                      <a:pt x="9927" y="0"/>
                      <a:pt x="7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2891;p95"/>
              <p:cNvSpPr/>
              <p:nvPr/>
            </p:nvSpPr>
            <p:spPr>
              <a:xfrm>
                <a:off x="4440230" y="1499228"/>
                <a:ext cx="973450" cy="355675"/>
              </a:xfrm>
              <a:custGeom>
                <a:avLst/>
                <a:gdLst/>
                <a:ahLst/>
                <a:cxnLst/>
                <a:rect l="l" t="t" r="r" b="b"/>
                <a:pathLst>
                  <a:path w="38938" h="14227" extrusionOk="0">
                    <a:moveTo>
                      <a:pt x="28774" y="1"/>
                    </a:moveTo>
                    <a:cubicBezTo>
                      <a:pt x="25094" y="1"/>
                      <a:pt x="22977" y="3535"/>
                      <a:pt x="23105" y="6630"/>
                    </a:cubicBezTo>
                    <a:cubicBezTo>
                      <a:pt x="23122" y="6904"/>
                      <a:pt x="22922" y="7086"/>
                      <a:pt x="22711" y="7086"/>
                    </a:cubicBezTo>
                    <a:cubicBezTo>
                      <a:pt x="22606" y="7086"/>
                      <a:pt x="22498" y="7041"/>
                      <a:pt x="22412" y="6938"/>
                    </a:cubicBezTo>
                    <a:cubicBezTo>
                      <a:pt x="21069" y="5519"/>
                      <a:pt x="19188" y="4788"/>
                      <a:pt x="17346" y="4788"/>
                    </a:cubicBezTo>
                    <a:cubicBezTo>
                      <a:pt x="14863" y="4788"/>
                      <a:pt x="12453" y="6118"/>
                      <a:pt x="11540" y="8887"/>
                    </a:cubicBezTo>
                    <a:cubicBezTo>
                      <a:pt x="11437" y="9271"/>
                      <a:pt x="11155" y="9579"/>
                      <a:pt x="10745" y="9656"/>
                    </a:cubicBezTo>
                    <a:cubicBezTo>
                      <a:pt x="8386" y="10118"/>
                      <a:pt x="2052" y="9810"/>
                      <a:pt x="1283" y="11118"/>
                    </a:cubicBezTo>
                    <a:cubicBezTo>
                      <a:pt x="1" y="13323"/>
                      <a:pt x="6411" y="13810"/>
                      <a:pt x="6411" y="13810"/>
                    </a:cubicBezTo>
                    <a:cubicBezTo>
                      <a:pt x="6411" y="13810"/>
                      <a:pt x="15516" y="14226"/>
                      <a:pt x="24017" y="14226"/>
                    </a:cubicBezTo>
                    <a:cubicBezTo>
                      <a:pt x="31726" y="14226"/>
                      <a:pt x="38937" y="13884"/>
                      <a:pt x="38413" y="12579"/>
                    </a:cubicBezTo>
                    <a:cubicBezTo>
                      <a:pt x="37695" y="10759"/>
                      <a:pt x="35823" y="10220"/>
                      <a:pt x="34644" y="10066"/>
                    </a:cubicBezTo>
                    <a:cubicBezTo>
                      <a:pt x="34182" y="10015"/>
                      <a:pt x="33849" y="9528"/>
                      <a:pt x="34003" y="9041"/>
                    </a:cubicBezTo>
                    <a:cubicBezTo>
                      <a:pt x="34618" y="6964"/>
                      <a:pt x="35541" y="2143"/>
                      <a:pt x="31284" y="502"/>
                    </a:cubicBezTo>
                    <a:cubicBezTo>
                      <a:pt x="30383" y="155"/>
                      <a:pt x="29544" y="1"/>
                      <a:pt x="28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2892;p95"/>
              <p:cNvSpPr/>
              <p:nvPr/>
            </p:nvSpPr>
            <p:spPr>
              <a:xfrm>
                <a:off x="3748214" y="1071919"/>
                <a:ext cx="806275" cy="2947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11791" extrusionOk="0">
                    <a:moveTo>
                      <a:pt x="23817" y="0"/>
                    </a:moveTo>
                    <a:cubicBezTo>
                      <a:pt x="20774" y="0"/>
                      <a:pt x="19024" y="2932"/>
                      <a:pt x="19130" y="5496"/>
                    </a:cubicBezTo>
                    <a:cubicBezTo>
                      <a:pt x="19147" y="5720"/>
                      <a:pt x="18980" y="5874"/>
                      <a:pt x="18798" y="5874"/>
                    </a:cubicBezTo>
                    <a:cubicBezTo>
                      <a:pt x="18709" y="5874"/>
                      <a:pt x="18616" y="5837"/>
                      <a:pt x="18540" y="5752"/>
                    </a:cubicBezTo>
                    <a:cubicBezTo>
                      <a:pt x="17436" y="4583"/>
                      <a:pt x="15880" y="3977"/>
                      <a:pt x="14356" y="3977"/>
                    </a:cubicBezTo>
                    <a:cubicBezTo>
                      <a:pt x="12306" y="3977"/>
                      <a:pt x="10316" y="5073"/>
                      <a:pt x="9565" y="7368"/>
                    </a:cubicBezTo>
                    <a:cubicBezTo>
                      <a:pt x="9463" y="7676"/>
                      <a:pt x="9232" y="7958"/>
                      <a:pt x="8899" y="8009"/>
                    </a:cubicBezTo>
                    <a:cubicBezTo>
                      <a:pt x="6924" y="8394"/>
                      <a:pt x="1693" y="8137"/>
                      <a:pt x="1052" y="9214"/>
                    </a:cubicBezTo>
                    <a:cubicBezTo>
                      <a:pt x="1" y="11035"/>
                      <a:pt x="5309" y="11445"/>
                      <a:pt x="5309" y="11445"/>
                    </a:cubicBezTo>
                    <a:cubicBezTo>
                      <a:pt x="5309" y="11445"/>
                      <a:pt x="12837" y="11790"/>
                      <a:pt x="19874" y="11790"/>
                    </a:cubicBezTo>
                    <a:cubicBezTo>
                      <a:pt x="26265" y="11790"/>
                      <a:pt x="32250" y="11505"/>
                      <a:pt x="31823" y="10419"/>
                    </a:cubicBezTo>
                    <a:cubicBezTo>
                      <a:pt x="31208" y="8906"/>
                      <a:pt x="29669" y="8470"/>
                      <a:pt x="28695" y="8342"/>
                    </a:cubicBezTo>
                    <a:cubicBezTo>
                      <a:pt x="28284" y="8291"/>
                      <a:pt x="28028" y="7881"/>
                      <a:pt x="28156" y="7496"/>
                    </a:cubicBezTo>
                    <a:cubicBezTo>
                      <a:pt x="28669" y="5778"/>
                      <a:pt x="29438" y="1778"/>
                      <a:pt x="25900" y="419"/>
                    </a:cubicBezTo>
                    <a:cubicBezTo>
                      <a:pt x="25152" y="129"/>
                      <a:pt x="24456" y="0"/>
                      <a:pt x="238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2893;p95"/>
              <p:cNvSpPr/>
              <p:nvPr/>
            </p:nvSpPr>
            <p:spPr>
              <a:xfrm>
                <a:off x="1818225" y="3186350"/>
                <a:ext cx="3958550" cy="1833450"/>
              </a:xfrm>
              <a:custGeom>
                <a:avLst/>
                <a:gdLst/>
                <a:ahLst/>
                <a:cxnLst/>
                <a:rect l="l" t="t" r="r" b="b"/>
                <a:pathLst>
                  <a:path w="158342" h="73338" extrusionOk="0">
                    <a:moveTo>
                      <a:pt x="0" y="1"/>
                    </a:moveTo>
                    <a:cubicBezTo>
                      <a:pt x="923" y="12335"/>
                      <a:pt x="4667" y="23874"/>
                      <a:pt x="10590" y="33977"/>
                    </a:cubicBezTo>
                    <a:cubicBezTo>
                      <a:pt x="16257" y="43644"/>
                      <a:pt x="23899" y="52029"/>
                      <a:pt x="32976" y="58517"/>
                    </a:cubicBezTo>
                    <a:cubicBezTo>
                      <a:pt x="44336" y="66671"/>
                      <a:pt x="57952" y="71876"/>
                      <a:pt x="72696" y="73082"/>
                    </a:cubicBezTo>
                    <a:cubicBezTo>
                      <a:pt x="74850" y="73261"/>
                      <a:pt x="77004" y="73338"/>
                      <a:pt x="79158" y="73338"/>
                    </a:cubicBezTo>
                    <a:cubicBezTo>
                      <a:pt x="83569" y="73338"/>
                      <a:pt x="87877" y="72979"/>
                      <a:pt x="92082" y="72287"/>
                    </a:cubicBezTo>
                    <a:cubicBezTo>
                      <a:pt x="106621" y="69902"/>
                      <a:pt x="119853" y="63568"/>
                      <a:pt x="130597" y="54414"/>
                    </a:cubicBezTo>
                    <a:cubicBezTo>
                      <a:pt x="138751" y="47490"/>
                      <a:pt x="145495" y="38926"/>
                      <a:pt x="150290" y="29233"/>
                    </a:cubicBezTo>
                    <a:cubicBezTo>
                      <a:pt x="154726" y="20309"/>
                      <a:pt x="157547" y="10437"/>
                      <a:pt x="158342" y="1"/>
                    </a:cubicBezTo>
                    <a:lnTo>
                      <a:pt x="158342" y="1"/>
                    </a:lnTo>
                    <a:cubicBezTo>
                      <a:pt x="156983" y="3180"/>
                      <a:pt x="149675" y="6078"/>
                      <a:pt x="138341" y="8309"/>
                    </a:cubicBezTo>
                    <a:cubicBezTo>
                      <a:pt x="123802" y="11206"/>
                      <a:pt x="102672" y="13027"/>
                      <a:pt x="79158" y="13027"/>
                    </a:cubicBezTo>
                    <a:cubicBezTo>
                      <a:pt x="53362" y="13027"/>
                      <a:pt x="30438" y="10822"/>
                      <a:pt x="15924" y="7437"/>
                    </a:cubicBezTo>
                    <a:cubicBezTo>
                      <a:pt x="6924" y="5334"/>
                      <a:pt x="1180" y="2796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2894;p95"/>
              <p:cNvSpPr/>
              <p:nvPr/>
            </p:nvSpPr>
            <p:spPr>
              <a:xfrm>
                <a:off x="2082975" y="3917150"/>
                <a:ext cx="3492525" cy="1102650"/>
              </a:xfrm>
              <a:custGeom>
                <a:avLst/>
                <a:gdLst/>
                <a:ahLst/>
                <a:cxnLst/>
                <a:rect l="l" t="t" r="r" b="b"/>
                <a:pathLst>
                  <a:path w="139701" h="44106" extrusionOk="0">
                    <a:moveTo>
                      <a:pt x="139700" y="1"/>
                    </a:moveTo>
                    <a:lnTo>
                      <a:pt x="139700" y="1"/>
                    </a:lnTo>
                    <a:cubicBezTo>
                      <a:pt x="134872" y="1270"/>
                      <a:pt x="129621" y="2118"/>
                      <a:pt x="124278" y="2118"/>
                    </a:cubicBezTo>
                    <a:cubicBezTo>
                      <a:pt x="123037" y="2118"/>
                      <a:pt x="121792" y="2072"/>
                      <a:pt x="120545" y="1975"/>
                    </a:cubicBezTo>
                    <a:cubicBezTo>
                      <a:pt x="119273" y="1876"/>
                      <a:pt x="118054" y="1828"/>
                      <a:pt x="116882" y="1828"/>
                    </a:cubicBezTo>
                    <a:cubicBezTo>
                      <a:pt x="98142" y="1828"/>
                      <a:pt x="91524" y="13991"/>
                      <a:pt x="74389" y="19976"/>
                    </a:cubicBezTo>
                    <a:cubicBezTo>
                      <a:pt x="70279" y="21412"/>
                      <a:pt x="66416" y="22038"/>
                      <a:pt x="62683" y="22038"/>
                    </a:cubicBezTo>
                    <a:cubicBezTo>
                      <a:pt x="49881" y="22038"/>
                      <a:pt x="38594" y="14684"/>
                      <a:pt x="24002" y="7437"/>
                    </a:cubicBezTo>
                    <a:cubicBezTo>
                      <a:pt x="17721" y="4311"/>
                      <a:pt x="12448" y="3272"/>
                      <a:pt x="8209" y="3272"/>
                    </a:cubicBezTo>
                    <a:cubicBezTo>
                      <a:pt x="4799" y="3272"/>
                      <a:pt x="2058" y="3945"/>
                      <a:pt x="0" y="4745"/>
                    </a:cubicBezTo>
                    <a:cubicBezTo>
                      <a:pt x="5667" y="14412"/>
                      <a:pt x="13309" y="22797"/>
                      <a:pt x="22386" y="29285"/>
                    </a:cubicBezTo>
                    <a:cubicBezTo>
                      <a:pt x="33746" y="37439"/>
                      <a:pt x="47362" y="42644"/>
                      <a:pt x="62106" y="43850"/>
                    </a:cubicBezTo>
                    <a:cubicBezTo>
                      <a:pt x="64260" y="44029"/>
                      <a:pt x="66414" y="44106"/>
                      <a:pt x="68568" y="44106"/>
                    </a:cubicBezTo>
                    <a:cubicBezTo>
                      <a:pt x="72979" y="44106"/>
                      <a:pt x="77287" y="43747"/>
                      <a:pt x="81492" y="43055"/>
                    </a:cubicBezTo>
                    <a:cubicBezTo>
                      <a:pt x="96057" y="40670"/>
                      <a:pt x="109263" y="34336"/>
                      <a:pt x="120007" y="25182"/>
                    </a:cubicBezTo>
                    <a:cubicBezTo>
                      <a:pt x="128161" y="18258"/>
                      <a:pt x="134905" y="9694"/>
                      <a:pt x="1397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2895;p95"/>
              <p:cNvSpPr/>
              <p:nvPr/>
            </p:nvSpPr>
            <p:spPr>
              <a:xfrm>
                <a:off x="2642625" y="4521600"/>
                <a:ext cx="2440525" cy="498200"/>
              </a:xfrm>
              <a:custGeom>
                <a:avLst/>
                <a:gdLst/>
                <a:ahLst/>
                <a:cxnLst/>
                <a:rect l="l" t="t" r="r" b="b"/>
                <a:pathLst>
                  <a:path w="97621" h="19928" extrusionOk="0">
                    <a:moveTo>
                      <a:pt x="73674" y="0"/>
                    </a:moveTo>
                    <a:cubicBezTo>
                      <a:pt x="66794" y="0"/>
                      <a:pt x="58137" y="4811"/>
                      <a:pt x="51772" y="8081"/>
                    </a:cubicBezTo>
                    <a:cubicBezTo>
                      <a:pt x="50052" y="8962"/>
                      <a:pt x="48229" y="9319"/>
                      <a:pt x="46275" y="9319"/>
                    </a:cubicBezTo>
                    <a:cubicBezTo>
                      <a:pt x="39812" y="9319"/>
                      <a:pt x="31910" y="5411"/>
                      <a:pt x="21514" y="3619"/>
                    </a:cubicBezTo>
                    <a:cubicBezTo>
                      <a:pt x="19163" y="3220"/>
                      <a:pt x="16823" y="3055"/>
                      <a:pt x="14563" y="3055"/>
                    </a:cubicBezTo>
                    <a:cubicBezTo>
                      <a:pt x="8839" y="3055"/>
                      <a:pt x="3622" y="4114"/>
                      <a:pt x="0" y="5107"/>
                    </a:cubicBezTo>
                    <a:cubicBezTo>
                      <a:pt x="11360" y="13261"/>
                      <a:pt x="24976" y="18466"/>
                      <a:pt x="39720" y="19672"/>
                    </a:cubicBezTo>
                    <a:cubicBezTo>
                      <a:pt x="41874" y="19851"/>
                      <a:pt x="44028" y="19928"/>
                      <a:pt x="46182" y="19928"/>
                    </a:cubicBezTo>
                    <a:cubicBezTo>
                      <a:pt x="50593" y="19928"/>
                      <a:pt x="54901" y="19569"/>
                      <a:pt x="59106" y="18877"/>
                    </a:cubicBezTo>
                    <a:cubicBezTo>
                      <a:pt x="73671" y="16492"/>
                      <a:pt x="86877" y="10158"/>
                      <a:pt x="97621" y="1004"/>
                    </a:cubicBezTo>
                    <a:lnTo>
                      <a:pt x="97621" y="1004"/>
                    </a:lnTo>
                    <a:cubicBezTo>
                      <a:pt x="93960" y="1760"/>
                      <a:pt x="90781" y="2093"/>
                      <a:pt x="87881" y="2093"/>
                    </a:cubicBezTo>
                    <a:cubicBezTo>
                      <a:pt x="83895" y="2093"/>
                      <a:pt x="80437" y="1464"/>
                      <a:pt x="76979" y="440"/>
                    </a:cubicBezTo>
                    <a:cubicBezTo>
                      <a:pt x="75940" y="137"/>
                      <a:pt x="74832" y="0"/>
                      <a:pt x="73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2896;p95"/>
              <p:cNvSpPr/>
              <p:nvPr/>
            </p:nvSpPr>
            <p:spPr>
              <a:xfrm>
                <a:off x="2216325" y="3372250"/>
                <a:ext cx="3070700" cy="1647550"/>
              </a:xfrm>
              <a:custGeom>
                <a:avLst/>
                <a:gdLst/>
                <a:ahLst/>
                <a:cxnLst/>
                <a:rect l="l" t="t" r="r" b="b"/>
                <a:pathLst>
                  <a:path w="122828" h="65902" extrusionOk="0">
                    <a:moveTo>
                      <a:pt x="0" y="1"/>
                    </a:moveTo>
                    <a:cubicBezTo>
                      <a:pt x="0" y="1"/>
                      <a:pt x="5949" y="10976"/>
                      <a:pt x="21052" y="12720"/>
                    </a:cubicBezTo>
                    <a:cubicBezTo>
                      <a:pt x="36130" y="14463"/>
                      <a:pt x="53439" y="16361"/>
                      <a:pt x="55670" y="23669"/>
                    </a:cubicBezTo>
                    <a:cubicBezTo>
                      <a:pt x="57875" y="30977"/>
                      <a:pt x="47413" y="37644"/>
                      <a:pt x="53285" y="50183"/>
                    </a:cubicBezTo>
                    <a:cubicBezTo>
                      <a:pt x="56541" y="57184"/>
                      <a:pt x="57003" y="62389"/>
                      <a:pt x="56772" y="65646"/>
                    </a:cubicBezTo>
                    <a:cubicBezTo>
                      <a:pt x="58926" y="65825"/>
                      <a:pt x="61080" y="65902"/>
                      <a:pt x="63234" y="65902"/>
                    </a:cubicBezTo>
                    <a:cubicBezTo>
                      <a:pt x="67645" y="65902"/>
                      <a:pt x="71953" y="65543"/>
                      <a:pt x="76158" y="64851"/>
                    </a:cubicBezTo>
                    <a:cubicBezTo>
                      <a:pt x="76773" y="62030"/>
                      <a:pt x="77055" y="58517"/>
                      <a:pt x="75671" y="55901"/>
                    </a:cubicBezTo>
                    <a:cubicBezTo>
                      <a:pt x="72953" y="50824"/>
                      <a:pt x="72876" y="32721"/>
                      <a:pt x="76671" y="27797"/>
                    </a:cubicBezTo>
                    <a:cubicBezTo>
                      <a:pt x="80415" y="22874"/>
                      <a:pt x="99005" y="19233"/>
                      <a:pt x="102493" y="12873"/>
                    </a:cubicBezTo>
                    <a:cubicBezTo>
                      <a:pt x="105980" y="6514"/>
                      <a:pt x="122827" y="6668"/>
                      <a:pt x="122417" y="873"/>
                    </a:cubicBezTo>
                    <a:lnTo>
                      <a:pt x="122417" y="873"/>
                    </a:lnTo>
                    <a:cubicBezTo>
                      <a:pt x="107878" y="3770"/>
                      <a:pt x="86748" y="5591"/>
                      <a:pt x="63234" y="5591"/>
                    </a:cubicBezTo>
                    <a:cubicBezTo>
                      <a:pt x="37438" y="5591"/>
                      <a:pt x="14514" y="3386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2897;p95"/>
              <p:cNvSpPr/>
              <p:nvPr/>
            </p:nvSpPr>
            <p:spPr>
              <a:xfrm>
                <a:off x="3503550" y="4368475"/>
                <a:ext cx="571225" cy="386075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15443" extrusionOk="0">
                    <a:moveTo>
                      <a:pt x="22310" y="0"/>
                    </a:moveTo>
                    <a:cubicBezTo>
                      <a:pt x="20823" y="693"/>
                      <a:pt x="19233" y="1334"/>
                      <a:pt x="17566" y="1923"/>
                    </a:cubicBezTo>
                    <a:cubicBezTo>
                      <a:pt x="13453" y="3345"/>
                      <a:pt x="9590" y="3970"/>
                      <a:pt x="5864" y="3970"/>
                    </a:cubicBezTo>
                    <a:cubicBezTo>
                      <a:pt x="3877" y="3970"/>
                      <a:pt x="1928" y="3792"/>
                      <a:pt x="1" y="3462"/>
                    </a:cubicBezTo>
                    <a:lnTo>
                      <a:pt x="1" y="3462"/>
                    </a:lnTo>
                    <a:cubicBezTo>
                      <a:pt x="104" y="5565"/>
                      <a:pt x="616" y="7821"/>
                      <a:pt x="1796" y="10334"/>
                    </a:cubicBezTo>
                    <a:cubicBezTo>
                      <a:pt x="2386" y="11591"/>
                      <a:pt x="2873" y="12796"/>
                      <a:pt x="3283" y="13950"/>
                    </a:cubicBezTo>
                    <a:cubicBezTo>
                      <a:pt x="6415" y="14813"/>
                      <a:pt x="9246" y="15443"/>
                      <a:pt x="11844" y="15443"/>
                    </a:cubicBezTo>
                    <a:cubicBezTo>
                      <a:pt x="13797" y="15443"/>
                      <a:pt x="15618" y="15087"/>
                      <a:pt x="17335" y="14206"/>
                    </a:cubicBezTo>
                    <a:cubicBezTo>
                      <a:pt x="19028" y="13334"/>
                      <a:pt x="20899" y="12360"/>
                      <a:pt x="22848" y="11385"/>
                    </a:cubicBezTo>
                    <a:cubicBezTo>
                      <a:pt x="22310" y="8129"/>
                      <a:pt x="22105" y="3975"/>
                      <a:pt x="22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2898;p95"/>
              <p:cNvSpPr/>
              <p:nvPr/>
            </p:nvSpPr>
            <p:spPr>
              <a:xfrm>
                <a:off x="3585625" y="4653100"/>
                <a:ext cx="557100" cy="366700"/>
              </a:xfrm>
              <a:custGeom>
                <a:avLst/>
                <a:gdLst/>
                <a:ahLst/>
                <a:cxnLst/>
                <a:rect l="l" t="t" r="r" b="b"/>
                <a:pathLst>
                  <a:path w="22284" h="14668" extrusionOk="0">
                    <a:moveTo>
                      <a:pt x="19565" y="0"/>
                    </a:moveTo>
                    <a:cubicBezTo>
                      <a:pt x="17616" y="975"/>
                      <a:pt x="15745" y="1949"/>
                      <a:pt x="14052" y="2821"/>
                    </a:cubicBezTo>
                    <a:cubicBezTo>
                      <a:pt x="12335" y="3702"/>
                      <a:pt x="10514" y="4058"/>
                      <a:pt x="8561" y="4058"/>
                    </a:cubicBezTo>
                    <a:cubicBezTo>
                      <a:pt x="5963" y="4058"/>
                      <a:pt x="3132" y="3428"/>
                      <a:pt x="0" y="2565"/>
                    </a:cubicBezTo>
                    <a:lnTo>
                      <a:pt x="0" y="2565"/>
                    </a:lnTo>
                    <a:cubicBezTo>
                      <a:pt x="1923" y="7770"/>
                      <a:pt x="2205" y="11745"/>
                      <a:pt x="2000" y="14412"/>
                    </a:cubicBezTo>
                    <a:cubicBezTo>
                      <a:pt x="4154" y="14591"/>
                      <a:pt x="6308" y="14668"/>
                      <a:pt x="8462" y="14668"/>
                    </a:cubicBezTo>
                    <a:cubicBezTo>
                      <a:pt x="12873" y="14668"/>
                      <a:pt x="17181" y="14309"/>
                      <a:pt x="21386" y="13617"/>
                    </a:cubicBezTo>
                    <a:cubicBezTo>
                      <a:pt x="21976" y="10796"/>
                      <a:pt x="22283" y="7283"/>
                      <a:pt x="20899" y="4667"/>
                    </a:cubicBezTo>
                    <a:cubicBezTo>
                      <a:pt x="20335" y="3590"/>
                      <a:pt x="19873" y="1975"/>
                      <a:pt x="195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2899;p95"/>
              <p:cNvSpPr/>
              <p:nvPr/>
            </p:nvSpPr>
            <p:spPr>
              <a:xfrm>
                <a:off x="5029275" y="2738250"/>
                <a:ext cx="821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6258" extrusionOk="0">
                    <a:moveTo>
                      <a:pt x="1" y="1"/>
                    </a:moveTo>
                    <a:lnTo>
                      <a:pt x="1" y="6257"/>
                    </a:lnTo>
                    <a:lnTo>
                      <a:pt x="3283" y="6257"/>
                    </a:lnTo>
                    <a:lnTo>
                      <a:pt x="3283" y="1"/>
                    </a:lnTo>
                    <a:close/>
                  </a:path>
                </a:pathLst>
              </a:custGeom>
              <a:solidFill>
                <a:srgbClr val="DB8B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2900;p95"/>
              <p:cNvSpPr/>
              <p:nvPr/>
            </p:nvSpPr>
            <p:spPr>
              <a:xfrm>
                <a:off x="4825425" y="2124600"/>
                <a:ext cx="489800" cy="654700"/>
              </a:xfrm>
              <a:custGeom>
                <a:avLst/>
                <a:gdLst/>
                <a:ahLst/>
                <a:cxnLst/>
                <a:rect l="l" t="t" r="r" b="b"/>
                <a:pathLst>
                  <a:path w="19592" h="26188" extrusionOk="0">
                    <a:moveTo>
                      <a:pt x="9796" y="0"/>
                    </a:moveTo>
                    <a:cubicBezTo>
                      <a:pt x="9546" y="0"/>
                      <a:pt x="9296" y="122"/>
                      <a:pt x="9155" y="366"/>
                    </a:cubicBezTo>
                    <a:lnTo>
                      <a:pt x="5514" y="6546"/>
                    </a:lnTo>
                    <a:lnTo>
                      <a:pt x="3821" y="9443"/>
                    </a:lnTo>
                    <a:cubicBezTo>
                      <a:pt x="3539" y="9956"/>
                      <a:pt x="3898" y="10571"/>
                      <a:pt x="4462" y="10571"/>
                    </a:cubicBezTo>
                    <a:cubicBezTo>
                      <a:pt x="4924" y="10571"/>
                      <a:pt x="5232" y="10930"/>
                      <a:pt x="5232" y="11341"/>
                    </a:cubicBezTo>
                    <a:cubicBezTo>
                      <a:pt x="5232" y="11443"/>
                      <a:pt x="5206" y="11571"/>
                      <a:pt x="5129" y="11674"/>
                    </a:cubicBezTo>
                    <a:lnTo>
                      <a:pt x="4180" y="13392"/>
                    </a:lnTo>
                    <a:lnTo>
                      <a:pt x="1949" y="17444"/>
                    </a:lnTo>
                    <a:cubicBezTo>
                      <a:pt x="1667" y="17956"/>
                      <a:pt x="2026" y="18572"/>
                      <a:pt x="2590" y="18572"/>
                    </a:cubicBezTo>
                    <a:lnTo>
                      <a:pt x="3026" y="18572"/>
                    </a:lnTo>
                    <a:cubicBezTo>
                      <a:pt x="3616" y="18572"/>
                      <a:pt x="4001" y="19213"/>
                      <a:pt x="3667" y="19726"/>
                    </a:cubicBezTo>
                    <a:lnTo>
                      <a:pt x="3437" y="20059"/>
                    </a:lnTo>
                    <a:lnTo>
                      <a:pt x="308" y="25034"/>
                    </a:lnTo>
                    <a:cubicBezTo>
                      <a:pt x="1" y="25547"/>
                      <a:pt x="360" y="26188"/>
                      <a:pt x="949" y="26188"/>
                    </a:cubicBezTo>
                    <a:lnTo>
                      <a:pt x="18643" y="26188"/>
                    </a:lnTo>
                    <a:cubicBezTo>
                      <a:pt x="19232" y="26188"/>
                      <a:pt x="19591" y="25547"/>
                      <a:pt x="19284" y="25034"/>
                    </a:cubicBezTo>
                    <a:lnTo>
                      <a:pt x="15924" y="19726"/>
                    </a:lnTo>
                    <a:cubicBezTo>
                      <a:pt x="15924" y="19700"/>
                      <a:pt x="15899" y="19674"/>
                      <a:pt x="15899" y="19649"/>
                    </a:cubicBezTo>
                    <a:cubicBezTo>
                      <a:pt x="15642" y="19162"/>
                      <a:pt x="16001" y="18572"/>
                      <a:pt x="16566" y="18572"/>
                    </a:cubicBezTo>
                    <a:lnTo>
                      <a:pt x="17001" y="18572"/>
                    </a:lnTo>
                    <a:cubicBezTo>
                      <a:pt x="17591" y="18572"/>
                      <a:pt x="17950" y="17956"/>
                      <a:pt x="17668" y="17444"/>
                    </a:cubicBezTo>
                    <a:lnTo>
                      <a:pt x="15617" y="13751"/>
                    </a:lnTo>
                    <a:lnTo>
                      <a:pt x="14488" y="11674"/>
                    </a:lnTo>
                    <a:cubicBezTo>
                      <a:pt x="14206" y="11187"/>
                      <a:pt x="14565" y="10571"/>
                      <a:pt x="15130" y="10571"/>
                    </a:cubicBezTo>
                    <a:cubicBezTo>
                      <a:pt x="15565" y="10571"/>
                      <a:pt x="15873" y="10212"/>
                      <a:pt x="15873" y="9828"/>
                    </a:cubicBezTo>
                    <a:cubicBezTo>
                      <a:pt x="15873" y="9700"/>
                      <a:pt x="15848" y="9571"/>
                      <a:pt x="15771" y="9443"/>
                    </a:cubicBezTo>
                    <a:lnTo>
                      <a:pt x="13796" y="6058"/>
                    </a:lnTo>
                    <a:lnTo>
                      <a:pt x="10437" y="366"/>
                    </a:lnTo>
                    <a:cubicBezTo>
                      <a:pt x="10296" y="122"/>
                      <a:pt x="10046" y="0"/>
                      <a:pt x="97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2901;p95"/>
              <p:cNvSpPr/>
              <p:nvPr/>
            </p:nvSpPr>
            <p:spPr>
              <a:xfrm>
                <a:off x="4825425" y="2276050"/>
                <a:ext cx="489800" cy="503250"/>
              </a:xfrm>
              <a:custGeom>
                <a:avLst/>
                <a:gdLst/>
                <a:ahLst/>
                <a:cxnLst/>
                <a:rect l="l" t="t" r="r" b="b"/>
                <a:pathLst>
                  <a:path w="19592" h="20130" extrusionOk="0">
                    <a:moveTo>
                      <a:pt x="13796" y="0"/>
                    </a:moveTo>
                    <a:cubicBezTo>
                      <a:pt x="12952" y="483"/>
                      <a:pt x="12470" y="1249"/>
                      <a:pt x="11931" y="1249"/>
                    </a:cubicBezTo>
                    <a:cubicBezTo>
                      <a:pt x="11782" y="1249"/>
                      <a:pt x="11629" y="1190"/>
                      <a:pt x="11463" y="1052"/>
                    </a:cubicBezTo>
                    <a:cubicBezTo>
                      <a:pt x="11103" y="755"/>
                      <a:pt x="10725" y="635"/>
                      <a:pt x="10331" y="635"/>
                    </a:cubicBezTo>
                    <a:cubicBezTo>
                      <a:pt x="9604" y="635"/>
                      <a:pt x="8826" y="1047"/>
                      <a:pt x="8027" y="1513"/>
                    </a:cubicBezTo>
                    <a:cubicBezTo>
                      <a:pt x="7771" y="1659"/>
                      <a:pt x="7524" y="1721"/>
                      <a:pt x="7287" y="1721"/>
                    </a:cubicBezTo>
                    <a:cubicBezTo>
                      <a:pt x="6526" y="1721"/>
                      <a:pt x="5885" y="1075"/>
                      <a:pt x="5514" y="488"/>
                    </a:cubicBezTo>
                    <a:lnTo>
                      <a:pt x="3821" y="3385"/>
                    </a:lnTo>
                    <a:cubicBezTo>
                      <a:pt x="3539" y="3898"/>
                      <a:pt x="3898" y="4513"/>
                      <a:pt x="4462" y="4513"/>
                    </a:cubicBezTo>
                    <a:cubicBezTo>
                      <a:pt x="4924" y="4513"/>
                      <a:pt x="5232" y="4872"/>
                      <a:pt x="5232" y="5283"/>
                    </a:cubicBezTo>
                    <a:cubicBezTo>
                      <a:pt x="5232" y="5385"/>
                      <a:pt x="5206" y="5513"/>
                      <a:pt x="5129" y="5616"/>
                    </a:cubicBezTo>
                    <a:lnTo>
                      <a:pt x="4180" y="7334"/>
                    </a:lnTo>
                    <a:lnTo>
                      <a:pt x="1949" y="11386"/>
                    </a:lnTo>
                    <a:cubicBezTo>
                      <a:pt x="1667" y="11898"/>
                      <a:pt x="2026" y="12514"/>
                      <a:pt x="2590" y="12514"/>
                    </a:cubicBezTo>
                    <a:lnTo>
                      <a:pt x="3026" y="12514"/>
                    </a:lnTo>
                    <a:cubicBezTo>
                      <a:pt x="3616" y="12514"/>
                      <a:pt x="4001" y="13155"/>
                      <a:pt x="3667" y="13668"/>
                    </a:cubicBezTo>
                    <a:lnTo>
                      <a:pt x="3437" y="14001"/>
                    </a:lnTo>
                    <a:lnTo>
                      <a:pt x="308" y="18976"/>
                    </a:lnTo>
                    <a:cubicBezTo>
                      <a:pt x="1" y="19489"/>
                      <a:pt x="360" y="20130"/>
                      <a:pt x="949" y="20130"/>
                    </a:cubicBezTo>
                    <a:lnTo>
                      <a:pt x="18643" y="20130"/>
                    </a:lnTo>
                    <a:cubicBezTo>
                      <a:pt x="19232" y="20130"/>
                      <a:pt x="19591" y="19489"/>
                      <a:pt x="19284" y="18976"/>
                    </a:cubicBezTo>
                    <a:lnTo>
                      <a:pt x="15924" y="13668"/>
                    </a:lnTo>
                    <a:cubicBezTo>
                      <a:pt x="15924" y="13642"/>
                      <a:pt x="15899" y="13616"/>
                      <a:pt x="15899" y="13591"/>
                    </a:cubicBezTo>
                    <a:cubicBezTo>
                      <a:pt x="15642" y="13104"/>
                      <a:pt x="16001" y="12514"/>
                      <a:pt x="16566" y="12514"/>
                    </a:cubicBezTo>
                    <a:lnTo>
                      <a:pt x="17001" y="12514"/>
                    </a:lnTo>
                    <a:cubicBezTo>
                      <a:pt x="17591" y="12514"/>
                      <a:pt x="17950" y="11898"/>
                      <a:pt x="17668" y="11386"/>
                    </a:cubicBezTo>
                    <a:lnTo>
                      <a:pt x="15617" y="7693"/>
                    </a:lnTo>
                    <a:lnTo>
                      <a:pt x="14488" y="5616"/>
                    </a:lnTo>
                    <a:cubicBezTo>
                      <a:pt x="14206" y="5129"/>
                      <a:pt x="14565" y="4513"/>
                      <a:pt x="15130" y="4513"/>
                    </a:cubicBezTo>
                    <a:cubicBezTo>
                      <a:pt x="15565" y="4513"/>
                      <a:pt x="15873" y="4154"/>
                      <a:pt x="15873" y="3770"/>
                    </a:cubicBezTo>
                    <a:cubicBezTo>
                      <a:pt x="15873" y="3642"/>
                      <a:pt x="15848" y="3513"/>
                      <a:pt x="15771" y="3385"/>
                    </a:cubicBezTo>
                    <a:lnTo>
                      <a:pt x="137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2902;p95"/>
              <p:cNvSpPr/>
              <p:nvPr/>
            </p:nvSpPr>
            <p:spPr>
              <a:xfrm>
                <a:off x="4825425" y="2454800"/>
                <a:ext cx="489800" cy="324500"/>
              </a:xfrm>
              <a:custGeom>
                <a:avLst/>
                <a:gdLst/>
                <a:ahLst/>
                <a:cxnLst/>
                <a:rect l="l" t="t" r="r" b="b"/>
                <a:pathLst>
                  <a:path w="19592" h="12980" extrusionOk="0">
                    <a:moveTo>
                      <a:pt x="4944" y="1"/>
                    </a:moveTo>
                    <a:cubicBezTo>
                      <a:pt x="4713" y="1"/>
                      <a:pt x="4446" y="75"/>
                      <a:pt x="4180" y="184"/>
                    </a:cubicBezTo>
                    <a:lnTo>
                      <a:pt x="1949" y="4236"/>
                    </a:lnTo>
                    <a:cubicBezTo>
                      <a:pt x="1667" y="4748"/>
                      <a:pt x="2026" y="5364"/>
                      <a:pt x="2590" y="5364"/>
                    </a:cubicBezTo>
                    <a:lnTo>
                      <a:pt x="3026" y="5364"/>
                    </a:lnTo>
                    <a:cubicBezTo>
                      <a:pt x="3616" y="5364"/>
                      <a:pt x="4001" y="6005"/>
                      <a:pt x="3667" y="6518"/>
                    </a:cubicBezTo>
                    <a:lnTo>
                      <a:pt x="3437" y="6851"/>
                    </a:lnTo>
                    <a:lnTo>
                      <a:pt x="308" y="11826"/>
                    </a:lnTo>
                    <a:cubicBezTo>
                      <a:pt x="1" y="12339"/>
                      <a:pt x="360" y="12980"/>
                      <a:pt x="949" y="12980"/>
                    </a:cubicBezTo>
                    <a:lnTo>
                      <a:pt x="18643" y="12980"/>
                    </a:lnTo>
                    <a:cubicBezTo>
                      <a:pt x="19232" y="12980"/>
                      <a:pt x="19591" y="12339"/>
                      <a:pt x="19284" y="11826"/>
                    </a:cubicBezTo>
                    <a:lnTo>
                      <a:pt x="15924" y="6518"/>
                    </a:lnTo>
                    <a:cubicBezTo>
                      <a:pt x="15924" y="6492"/>
                      <a:pt x="15899" y="6466"/>
                      <a:pt x="15899" y="6441"/>
                    </a:cubicBezTo>
                    <a:cubicBezTo>
                      <a:pt x="15642" y="5954"/>
                      <a:pt x="16001" y="5364"/>
                      <a:pt x="16566" y="5364"/>
                    </a:cubicBezTo>
                    <a:lnTo>
                      <a:pt x="17001" y="5364"/>
                    </a:lnTo>
                    <a:cubicBezTo>
                      <a:pt x="17591" y="5364"/>
                      <a:pt x="17950" y="4748"/>
                      <a:pt x="17668" y="4236"/>
                    </a:cubicBezTo>
                    <a:lnTo>
                      <a:pt x="15617" y="543"/>
                    </a:lnTo>
                    <a:cubicBezTo>
                      <a:pt x="14912" y="825"/>
                      <a:pt x="14246" y="1097"/>
                      <a:pt x="13559" y="1097"/>
                    </a:cubicBezTo>
                    <a:cubicBezTo>
                      <a:pt x="13122" y="1097"/>
                      <a:pt x="12676" y="986"/>
                      <a:pt x="12206" y="697"/>
                    </a:cubicBezTo>
                    <a:cubicBezTo>
                      <a:pt x="11575" y="320"/>
                      <a:pt x="10996" y="172"/>
                      <a:pt x="10478" y="172"/>
                    </a:cubicBezTo>
                    <a:cubicBezTo>
                      <a:pt x="9588" y="172"/>
                      <a:pt x="8882" y="611"/>
                      <a:pt x="8411" y="1082"/>
                    </a:cubicBezTo>
                    <a:cubicBezTo>
                      <a:pt x="8149" y="1343"/>
                      <a:pt x="7786" y="1465"/>
                      <a:pt x="7400" y="1465"/>
                    </a:cubicBezTo>
                    <a:cubicBezTo>
                      <a:pt x="6690" y="1465"/>
                      <a:pt x="5905" y="1052"/>
                      <a:pt x="5539" y="338"/>
                    </a:cubicBezTo>
                    <a:cubicBezTo>
                      <a:pt x="5417" y="94"/>
                      <a:pt x="5202" y="1"/>
                      <a:pt x="49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2903;p95"/>
              <p:cNvSpPr/>
              <p:nvPr/>
            </p:nvSpPr>
            <p:spPr>
              <a:xfrm>
                <a:off x="4825425" y="2615800"/>
                <a:ext cx="489800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19592" h="6540" extrusionOk="0">
                    <a:moveTo>
                      <a:pt x="15899" y="1"/>
                    </a:moveTo>
                    <a:cubicBezTo>
                      <a:pt x="15078" y="103"/>
                      <a:pt x="14412" y="642"/>
                      <a:pt x="14104" y="898"/>
                    </a:cubicBezTo>
                    <a:cubicBezTo>
                      <a:pt x="13547" y="1286"/>
                      <a:pt x="13539" y="2475"/>
                      <a:pt x="12263" y="2475"/>
                    </a:cubicBezTo>
                    <a:cubicBezTo>
                      <a:pt x="12189" y="2475"/>
                      <a:pt x="12110" y="2471"/>
                      <a:pt x="12027" y="2462"/>
                    </a:cubicBezTo>
                    <a:cubicBezTo>
                      <a:pt x="10561" y="2338"/>
                      <a:pt x="10564" y="842"/>
                      <a:pt x="9166" y="842"/>
                    </a:cubicBezTo>
                    <a:cubicBezTo>
                      <a:pt x="9121" y="842"/>
                      <a:pt x="9075" y="844"/>
                      <a:pt x="9027" y="847"/>
                    </a:cubicBezTo>
                    <a:cubicBezTo>
                      <a:pt x="7643" y="916"/>
                      <a:pt x="6840" y="2126"/>
                      <a:pt x="5853" y="2126"/>
                    </a:cubicBezTo>
                    <a:cubicBezTo>
                      <a:pt x="5742" y="2126"/>
                      <a:pt x="5630" y="2111"/>
                      <a:pt x="5514" y="2078"/>
                    </a:cubicBezTo>
                    <a:cubicBezTo>
                      <a:pt x="4385" y="1770"/>
                      <a:pt x="5309" y="1103"/>
                      <a:pt x="4411" y="488"/>
                    </a:cubicBezTo>
                    <a:cubicBezTo>
                      <a:pt x="4261" y="398"/>
                      <a:pt x="4084" y="361"/>
                      <a:pt x="3886" y="361"/>
                    </a:cubicBezTo>
                    <a:cubicBezTo>
                      <a:pt x="3746" y="361"/>
                      <a:pt x="3596" y="379"/>
                      <a:pt x="3437" y="411"/>
                    </a:cubicBezTo>
                    <a:lnTo>
                      <a:pt x="308" y="5386"/>
                    </a:lnTo>
                    <a:cubicBezTo>
                      <a:pt x="1" y="5899"/>
                      <a:pt x="360" y="6540"/>
                      <a:pt x="949" y="6540"/>
                    </a:cubicBezTo>
                    <a:lnTo>
                      <a:pt x="18643" y="6540"/>
                    </a:lnTo>
                    <a:cubicBezTo>
                      <a:pt x="19232" y="6540"/>
                      <a:pt x="19591" y="5899"/>
                      <a:pt x="19284" y="5386"/>
                    </a:cubicBezTo>
                    <a:lnTo>
                      <a:pt x="15924" y="78"/>
                    </a:lnTo>
                    <a:cubicBezTo>
                      <a:pt x="15924" y="52"/>
                      <a:pt x="15899" y="26"/>
                      <a:pt x="15899" y="1"/>
                    </a:cubicBezTo>
                    <a:close/>
                  </a:path>
                </a:pathLst>
              </a:custGeom>
              <a:solidFill>
                <a:srgbClr val="47C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2904;p95"/>
              <p:cNvSpPr/>
              <p:nvPr/>
            </p:nvSpPr>
            <p:spPr>
              <a:xfrm>
                <a:off x="5279950" y="2802350"/>
                <a:ext cx="82700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6309" extrusionOk="0">
                    <a:moveTo>
                      <a:pt x="0" y="1"/>
                    </a:moveTo>
                    <a:lnTo>
                      <a:pt x="0" y="6309"/>
                    </a:lnTo>
                    <a:lnTo>
                      <a:pt x="3308" y="6309"/>
                    </a:lnTo>
                    <a:lnTo>
                      <a:pt x="33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2905;p95"/>
              <p:cNvSpPr/>
              <p:nvPr/>
            </p:nvSpPr>
            <p:spPr>
              <a:xfrm>
                <a:off x="5074800" y="2185025"/>
                <a:ext cx="493000" cy="659025"/>
              </a:xfrm>
              <a:custGeom>
                <a:avLst/>
                <a:gdLst/>
                <a:ahLst/>
                <a:cxnLst/>
                <a:rect l="l" t="t" r="r" b="b"/>
                <a:pathLst>
                  <a:path w="19720" h="26361" extrusionOk="0">
                    <a:moveTo>
                      <a:pt x="9847" y="0"/>
                    </a:moveTo>
                    <a:cubicBezTo>
                      <a:pt x="9597" y="0"/>
                      <a:pt x="9347" y="128"/>
                      <a:pt x="9206" y="385"/>
                    </a:cubicBezTo>
                    <a:lnTo>
                      <a:pt x="5539" y="6590"/>
                    </a:lnTo>
                    <a:lnTo>
                      <a:pt x="3847" y="9513"/>
                    </a:lnTo>
                    <a:cubicBezTo>
                      <a:pt x="3539" y="10026"/>
                      <a:pt x="3898" y="10642"/>
                      <a:pt x="4488" y="10642"/>
                    </a:cubicBezTo>
                    <a:cubicBezTo>
                      <a:pt x="4924" y="10642"/>
                      <a:pt x="5231" y="11001"/>
                      <a:pt x="5231" y="11411"/>
                    </a:cubicBezTo>
                    <a:cubicBezTo>
                      <a:pt x="5231" y="11514"/>
                      <a:pt x="5206" y="11642"/>
                      <a:pt x="5155" y="11770"/>
                    </a:cubicBezTo>
                    <a:lnTo>
                      <a:pt x="4206" y="13488"/>
                    </a:lnTo>
                    <a:lnTo>
                      <a:pt x="1949" y="17565"/>
                    </a:lnTo>
                    <a:cubicBezTo>
                      <a:pt x="1667" y="18078"/>
                      <a:pt x="2026" y="18693"/>
                      <a:pt x="2590" y="18693"/>
                    </a:cubicBezTo>
                    <a:lnTo>
                      <a:pt x="3052" y="18693"/>
                    </a:lnTo>
                    <a:cubicBezTo>
                      <a:pt x="3642" y="18693"/>
                      <a:pt x="4001" y="19360"/>
                      <a:pt x="3667" y="19847"/>
                    </a:cubicBezTo>
                    <a:lnTo>
                      <a:pt x="3462" y="20206"/>
                    </a:lnTo>
                    <a:lnTo>
                      <a:pt x="308" y="25207"/>
                    </a:lnTo>
                    <a:cubicBezTo>
                      <a:pt x="0" y="25719"/>
                      <a:pt x="359" y="26361"/>
                      <a:pt x="949" y="26361"/>
                    </a:cubicBezTo>
                    <a:lnTo>
                      <a:pt x="18745" y="26361"/>
                    </a:lnTo>
                    <a:cubicBezTo>
                      <a:pt x="19335" y="26361"/>
                      <a:pt x="19719" y="25719"/>
                      <a:pt x="19386" y="25207"/>
                    </a:cubicBezTo>
                    <a:lnTo>
                      <a:pt x="16027" y="19847"/>
                    </a:lnTo>
                    <a:cubicBezTo>
                      <a:pt x="16001" y="19822"/>
                      <a:pt x="16001" y="19796"/>
                      <a:pt x="16001" y="19770"/>
                    </a:cubicBezTo>
                    <a:cubicBezTo>
                      <a:pt x="15745" y="19283"/>
                      <a:pt x="16104" y="18693"/>
                      <a:pt x="16668" y="18693"/>
                    </a:cubicBezTo>
                    <a:lnTo>
                      <a:pt x="17104" y="18693"/>
                    </a:lnTo>
                    <a:cubicBezTo>
                      <a:pt x="17694" y="18693"/>
                      <a:pt x="18053" y="18078"/>
                      <a:pt x="17771" y="17565"/>
                    </a:cubicBezTo>
                    <a:lnTo>
                      <a:pt x="15719" y="13847"/>
                    </a:lnTo>
                    <a:lnTo>
                      <a:pt x="14565" y="11770"/>
                    </a:lnTo>
                    <a:cubicBezTo>
                      <a:pt x="14283" y="11257"/>
                      <a:pt x="14642" y="10642"/>
                      <a:pt x="15206" y="10642"/>
                    </a:cubicBezTo>
                    <a:cubicBezTo>
                      <a:pt x="15642" y="10642"/>
                      <a:pt x="15976" y="10283"/>
                      <a:pt x="15976" y="9898"/>
                    </a:cubicBezTo>
                    <a:cubicBezTo>
                      <a:pt x="15976" y="9770"/>
                      <a:pt x="15950" y="9616"/>
                      <a:pt x="15873" y="9513"/>
                    </a:cubicBezTo>
                    <a:lnTo>
                      <a:pt x="13873" y="6103"/>
                    </a:lnTo>
                    <a:lnTo>
                      <a:pt x="10488" y="385"/>
                    </a:lnTo>
                    <a:cubicBezTo>
                      <a:pt x="10347" y="128"/>
                      <a:pt x="10097" y="0"/>
                      <a:pt x="98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2906;p95"/>
              <p:cNvSpPr/>
              <p:nvPr/>
            </p:nvSpPr>
            <p:spPr>
              <a:xfrm>
                <a:off x="5074800" y="2337575"/>
                <a:ext cx="493000" cy="506475"/>
              </a:xfrm>
              <a:custGeom>
                <a:avLst/>
                <a:gdLst/>
                <a:ahLst/>
                <a:cxnLst/>
                <a:rect l="l" t="t" r="r" b="b"/>
                <a:pathLst>
                  <a:path w="19720" h="20259" extrusionOk="0">
                    <a:moveTo>
                      <a:pt x="13873" y="1"/>
                    </a:moveTo>
                    <a:cubicBezTo>
                      <a:pt x="13032" y="482"/>
                      <a:pt x="12550" y="1259"/>
                      <a:pt x="12001" y="1259"/>
                    </a:cubicBezTo>
                    <a:cubicBezTo>
                      <a:pt x="11847" y="1259"/>
                      <a:pt x="11688" y="1198"/>
                      <a:pt x="11514" y="1052"/>
                    </a:cubicBezTo>
                    <a:cubicBezTo>
                      <a:pt x="11154" y="756"/>
                      <a:pt x="10776" y="635"/>
                      <a:pt x="10383" y="635"/>
                    </a:cubicBezTo>
                    <a:cubicBezTo>
                      <a:pt x="9655" y="635"/>
                      <a:pt x="8877" y="1048"/>
                      <a:pt x="8078" y="1514"/>
                    </a:cubicBezTo>
                    <a:cubicBezTo>
                      <a:pt x="7820" y="1667"/>
                      <a:pt x="7568" y="1733"/>
                      <a:pt x="7327" y="1733"/>
                    </a:cubicBezTo>
                    <a:cubicBezTo>
                      <a:pt x="6562" y="1733"/>
                      <a:pt x="5910" y="1073"/>
                      <a:pt x="5539" y="488"/>
                    </a:cubicBezTo>
                    <a:lnTo>
                      <a:pt x="3847" y="3411"/>
                    </a:lnTo>
                    <a:cubicBezTo>
                      <a:pt x="3539" y="3924"/>
                      <a:pt x="3898" y="4540"/>
                      <a:pt x="4488" y="4540"/>
                    </a:cubicBezTo>
                    <a:cubicBezTo>
                      <a:pt x="4924" y="4540"/>
                      <a:pt x="5231" y="4899"/>
                      <a:pt x="5231" y="5309"/>
                    </a:cubicBezTo>
                    <a:cubicBezTo>
                      <a:pt x="5231" y="5412"/>
                      <a:pt x="5206" y="5540"/>
                      <a:pt x="5155" y="5668"/>
                    </a:cubicBezTo>
                    <a:lnTo>
                      <a:pt x="4206" y="7386"/>
                    </a:lnTo>
                    <a:lnTo>
                      <a:pt x="1949" y="11463"/>
                    </a:lnTo>
                    <a:cubicBezTo>
                      <a:pt x="1667" y="11976"/>
                      <a:pt x="2026" y="12591"/>
                      <a:pt x="2590" y="12591"/>
                    </a:cubicBezTo>
                    <a:lnTo>
                      <a:pt x="3052" y="12591"/>
                    </a:lnTo>
                    <a:cubicBezTo>
                      <a:pt x="3642" y="12591"/>
                      <a:pt x="4001" y="13258"/>
                      <a:pt x="3667" y="13745"/>
                    </a:cubicBezTo>
                    <a:lnTo>
                      <a:pt x="3462" y="14104"/>
                    </a:lnTo>
                    <a:lnTo>
                      <a:pt x="308" y="19105"/>
                    </a:lnTo>
                    <a:cubicBezTo>
                      <a:pt x="0" y="19617"/>
                      <a:pt x="359" y="20259"/>
                      <a:pt x="949" y="20259"/>
                    </a:cubicBezTo>
                    <a:lnTo>
                      <a:pt x="18745" y="20259"/>
                    </a:lnTo>
                    <a:cubicBezTo>
                      <a:pt x="19335" y="20259"/>
                      <a:pt x="19719" y="19617"/>
                      <a:pt x="19386" y="19105"/>
                    </a:cubicBezTo>
                    <a:lnTo>
                      <a:pt x="16027" y="13745"/>
                    </a:lnTo>
                    <a:cubicBezTo>
                      <a:pt x="16001" y="13720"/>
                      <a:pt x="16001" y="13694"/>
                      <a:pt x="16001" y="13668"/>
                    </a:cubicBezTo>
                    <a:cubicBezTo>
                      <a:pt x="15745" y="13181"/>
                      <a:pt x="16104" y="12591"/>
                      <a:pt x="16668" y="12591"/>
                    </a:cubicBezTo>
                    <a:lnTo>
                      <a:pt x="17104" y="12591"/>
                    </a:lnTo>
                    <a:cubicBezTo>
                      <a:pt x="17694" y="12591"/>
                      <a:pt x="18053" y="11976"/>
                      <a:pt x="17771" y="11463"/>
                    </a:cubicBezTo>
                    <a:lnTo>
                      <a:pt x="15719" y="7745"/>
                    </a:lnTo>
                    <a:lnTo>
                      <a:pt x="14565" y="5668"/>
                    </a:lnTo>
                    <a:cubicBezTo>
                      <a:pt x="14283" y="5155"/>
                      <a:pt x="14642" y="4540"/>
                      <a:pt x="15206" y="4540"/>
                    </a:cubicBezTo>
                    <a:cubicBezTo>
                      <a:pt x="15642" y="4540"/>
                      <a:pt x="15976" y="4181"/>
                      <a:pt x="15976" y="3796"/>
                    </a:cubicBezTo>
                    <a:cubicBezTo>
                      <a:pt x="15976" y="3668"/>
                      <a:pt x="15950" y="3514"/>
                      <a:pt x="15873" y="3411"/>
                    </a:cubicBezTo>
                    <a:lnTo>
                      <a:pt x="13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2907;p95"/>
              <p:cNvSpPr/>
              <p:nvPr/>
            </p:nvSpPr>
            <p:spPr>
              <a:xfrm>
                <a:off x="5074800" y="2517400"/>
                <a:ext cx="493000" cy="326650"/>
              </a:xfrm>
              <a:custGeom>
                <a:avLst/>
                <a:gdLst/>
                <a:ahLst/>
                <a:cxnLst/>
                <a:rect l="l" t="t" r="r" b="b"/>
                <a:pathLst>
                  <a:path w="19720" h="13066" extrusionOk="0">
                    <a:moveTo>
                      <a:pt x="4984" y="0"/>
                    </a:moveTo>
                    <a:cubicBezTo>
                      <a:pt x="4750" y="0"/>
                      <a:pt x="4478" y="82"/>
                      <a:pt x="4206" y="193"/>
                    </a:cubicBezTo>
                    <a:lnTo>
                      <a:pt x="1949" y="4270"/>
                    </a:lnTo>
                    <a:cubicBezTo>
                      <a:pt x="1667" y="4783"/>
                      <a:pt x="2026" y="5398"/>
                      <a:pt x="2590" y="5398"/>
                    </a:cubicBezTo>
                    <a:lnTo>
                      <a:pt x="3052" y="5398"/>
                    </a:lnTo>
                    <a:cubicBezTo>
                      <a:pt x="3642" y="5398"/>
                      <a:pt x="4001" y="6065"/>
                      <a:pt x="3667" y="6552"/>
                    </a:cubicBezTo>
                    <a:lnTo>
                      <a:pt x="3462" y="6911"/>
                    </a:lnTo>
                    <a:lnTo>
                      <a:pt x="308" y="11912"/>
                    </a:lnTo>
                    <a:cubicBezTo>
                      <a:pt x="0" y="12424"/>
                      <a:pt x="359" y="13066"/>
                      <a:pt x="949" y="13066"/>
                    </a:cubicBezTo>
                    <a:lnTo>
                      <a:pt x="18745" y="13066"/>
                    </a:lnTo>
                    <a:cubicBezTo>
                      <a:pt x="19335" y="13066"/>
                      <a:pt x="19719" y="12424"/>
                      <a:pt x="19386" y="11912"/>
                    </a:cubicBezTo>
                    <a:lnTo>
                      <a:pt x="16027" y="6552"/>
                    </a:lnTo>
                    <a:cubicBezTo>
                      <a:pt x="16001" y="6527"/>
                      <a:pt x="16001" y="6501"/>
                      <a:pt x="16001" y="6475"/>
                    </a:cubicBezTo>
                    <a:cubicBezTo>
                      <a:pt x="15745" y="5988"/>
                      <a:pt x="16104" y="5398"/>
                      <a:pt x="16668" y="5398"/>
                    </a:cubicBezTo>
                    <a:lnTo>
                      <a:pt x="17104" y="5398"/>
                    </a:lnTo>
                    <a:cubicBezTo>
                      <a:pt x="17694" y="5398"/>
                      <a:pt x="18053" y="4783"/>
                      <a:pt x="17771" y="4270"/>
                    </a:cubicBezTo>
                    <a:lnTo>
                      <a:pt x="15719" y="552"/>
                    </a:lnTo>
                    <a:cubicBezTo>
                      <a:pt x="14999" y="834"/>
                      <a:pt x="14327" y="1106"/>
                      <a:pt x="13632" y="1106"/>
                    </a:cubicBezTo>
                    <a:cubicBezTo>
                      <a:pt x="13189" y="1106"/>
                      <a:pt x="12737" y="995"/>
                      <a:pt x="12257" y="706"/>
                    </a:cubicBezTo>
                    <a:cubicBezTo>
                      <a:pt x="11626" y="329"/>
                      <a:pt x="11043" y="181"/>
                      <a:pt x="10522" y="181"/>
                    </a:cubicBezTo>
                    <a:cubicBezTo>
                      <a:pt x="9624" y="181"/>
                      <a:pt x="8907" y="620"/>
                      <a:pt x="8437" y="1090"/>
                    </a:cubicBezTo>
                    <a:cubicBezTo>
                      <a:pt x="8175" y="1352"/>
                      <a:pt x="7811" y="1474"/>
                      <a:pt x="7426" y="1474"/>
                    </a:cubicBezTo>
                    <a:cubicBezTo>
                      <a:pt x="6716" y="1474"/>
                      <a:pt x="5930" y="1061"/>
                      <a:pt x="5565" y="347"/>
                    </a:cubicBezTo>
                    <a:cubicBezTo>
                      <a:pt x="5445" y="94"/>
                      <a:pt x="5236" y="0"/>
                      <a:pt x="4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2908;p95"/>
              <p:cNvSpPr/>
              <p:nvPr/>
            </p:nvSpPr>
            <p:spPr>
              <a:xfrm>
                <a:off x="5074800" y="2679275"/>
                <a:ext cx="493000" cy="164775"/>
              </a:xfrm>
              <a:custGeom>
                <a:avLst/>
                <a:gdLst/>
                <a:ahLst/>
                <a:cxnLst/>
                <a:rect l="l" t="t" r="r" b="b"/>
                <a:pathLst>
                  <a:path w="19720" h="6591" extrusionOk="0">
                    <a:moveTo>
                      <a:pt x="16001" y="0"/>
                    </a:moveTo>
                    <a:cubicBezTo>
                      <a:pt x="15155" y="129"/>
                      <a:pt x="14488" y="667"/>
                      <a:pt x="14181" y="898"/>
                    </a:cubicBezTo>
                    <a:cubicBezTo>
                      <a:pt x="13623" y="1310"/>
                      <a:pt x="13616" y="2500"/>
                      <a:pt x="12340" y="2500"/>
                    </a:cubicBezTo>
                    <a:cubicBezTo>
                      <a:pt x="12266" y="2500"/>
                      <a:pt x="12187" y="2496"/>
                      <a:pt x="12104" y="2488"/>
                    </a:cubicBezTo>
                    <a:cubicBezTo>
                      <a:pt x="10601" y="2363"/>
                      <a:pt x="10615" y="844"/>
                      <a:pt x="9184" y="844"/>
                    </a:cubicBezTo>
                    <a:cubicBezTo>
                      <a:pt x="9150" y="844"/>
                      <a:pt x="9114" y="845"/>
                      <a:pt x="9078" y="847"/>
                    </a:cubicBezTo>
                    <a:cubicBezTo>
                      <a:pt x="7694" y="939"/>
                      <a:pt x="6870" y="2152"/>
                      <a:pt x="5879" y="2152"/>
                    </a:cubicBezTo>
                    <a:cubicBezTo>
                      <a:pt x="5768" y="2152"/>
                      <a:pt x="5655" y="2137"/>
                      <a:pt x="5539" y="2103"/>
                    </a:cubicBezTo>
                    <a:cubicBezTo>
                      <a:pt x="4385" y="1770"/>
                      <a:pt x="5334" y="1103"/>
                      <a:pt x="4411" y="513"/>
                    </a:cubicBezTo>
                    <a:cubicBezTo>
                      <a:pt x="4265" y="411"/>
                      <a:pt x="4094" y="367"/>
                      <a:pt x="3907" y="367"/>
                    </a:cubicBezTo>
                    <a:cubicBezTo>
                      <a:pt x="3767" y="367"/>
                      <a:pt x="3617" y="392"/>
                      <a:pt x="3462" y="436"/>
                    </a:cubicBezTo>
                    <a:lnTo>
                      <a:pt x="308" y="5437"/>
                    </a:lnTo>
                    <a:cubicBezTo>
                      <a:pt x="0" y="5949"/>
                      <a:pt x="359" y="6591"/>
                      <a:pt x="949" y="6591"/>
                    </a:cubicBezTo>
                    <a:lnTo>
                      <a:pt x="18745" y="6591"/>
                    </a:lnTo>
                    <a:cubicBezTo>
                      <a:pt x="19335" y="6591"/>
                      <a:pt x="19719" y="5949"/>
                      <a:pt x="19386" y="5437"/>
                    </a:cubicBezTo>
                    <a:lnTo>
                      <a:pt x="16027" y="77"/>
                    </a:lnTo>
                    <a:cubicBezTo>
                      <a:pt x="16001" y="52"/>
                      <a:pt x="16001" y="26"/>
                      <a:pt x="160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2909;p95"/>
              <p:cNvSpPr/>
              <p:nvPr/>
            </p:nvSpPr>
            <p:spPr>
              <a:xfrm>
                <a:off x="4797225" y="2726075"/>
                <a:ext cx="82725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283" extrusionOk="0">
                    <a:moveTo>
                      <a:pt x="0" y="0"/>
                    </a:moveTo>
                    <a:lnTo>
                      <a:pt x="0" y="6283"/>
                    </a:lnTo>
                    <a:lnTo>
                      <a:pt x="3308" y="6283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2910;p95"/>
              <p:cNvSpPr/>
              <p:nvPr/>
            </p:nvSpPr>
            <p:spPr>
              <a:xfrm>
                <a:off x="4592075" y="2108575"/>
                <a:ext cx="493000" cy="659200"/>
              </a:xfrm>
              <a:custGeom>
                <a:avLst/>
                <a:gdLst/>
                <a:ahLst/>
                <a:cxnLst/>
                <a:rect l="l" t="t" r="r" b="b"/>
                <a:pathLst>
                  <a:path w="19720" h="26368" extrusionOk="0">
                    <a:moveTo>
                      <a:pt x="9851" y="0"/>
                    </a:moveTo>
                    <a:cubicBezTo>
                      <a:pt x="9597" y="0"/>
                      <a:pt x="9347" y="122"/>
                      <a:pt x="9206" y="366"/>
                    </a:cubicBezTo>
                    <a:lnTo>
                      <a:pt x="5539" y="6597"/>
                    </a:lnTo>
                    <a:lnTo>
                      <a:pt x="3847" y="9494"/>
                    </a:lnTo>
                    <a:cubicBezTo>
                      <a:pt x="3539" y="10007"/>
                      <a:pt x="3924" y="10648"/>
                      <a:pt x="4488" y="10648"/>
                    </a:cubicBezTo>
                    <a:cubicBezTo>
                      <a:pt x="4924" y="10648"/>
                      <a:pt x="5257" y="11007"/>
                      <a:pt x="5257" y="11392"/>
                    </a:cubicBezTo>
                    <a:cubicBezTo>
                      <a:pt x="5257" y="11520"/>
                      <a:pt x="5232" y="11648"/>
                      <a:pt x="5155" y="11751"/>
                    </a:cubicBezTo>
                    <a:lnTo>
                      <a:pt x="4206" y="13495"/>
                    </a:lnTo>
                    <a:lnTo>
                      <a:pt x="1950" y="17572"/>
                    </a:lnTo>
                    <a:cubicBezTo>
                      <a:pt x="1667" y="18059"/>
                      <a:pt x="2026" y="18674"/>
                      <a:pt x="2591" y="18674"/>
                    </a:cubicBezTo>
                    <a:lnTo>
                      <a:pt x="3052" y="18674"/>
                    </a:lnTo>
                    <a:cubicBezTo>
                      <a:pt x="3642" y="18674"/>
                      <a:pt x="4001" y="19341"/>
                      <a:pt x="3693" y="19828"/>
                    </a:cubicBezTo>
                    <a:lnTo>
                      <a:pt x="3462" y="20187"/>
                    </a:lnTo>
                    <a:lnTo>
                      <a:pt x="308" y="25188"/>
                    </a:lnTo>
                    <a:cubicBezTo>
                      <a:pt x="1" y="25700"/>
                      <a:pt x="360" y="26367"/>
                      <a:pt x="949" y="26367"/>
                    </a:cubicBezTo>
                    <a:lnTo>
                      <a:pt x="18771" y="26367"/>
                    </a:lnTo>
                    <a:cubicBezTo>
                      <a:pt x="19335" y="26367"/>
                      <a:pt x="19720" y="25700"/>
                      <a:pt x="19386" y="25188"/>
                    </a:cubicBezTo>
                    <a:lnTo>
                      <a:pt x="16027" y="19828"/>
                    </a:lnTo>
                    <a:cubicBezTo>
                      <a:pt x="16027" y="19828"/>
                      <a:pt x="16002" y="19803"/>
                      <a:pt x="16002" y="19777"/>
                    </a:cubicBezTo>
                    <a:cubicBezTo>
                      <a:pt x="15745" y="19290"/>
                      <a:pt x="16104" y="18674"/>
                      <a:pt x="16668" y="18674"/>
                    </a:cubicBezTo>
                    <a:lnTo>
                      <a:pt x="17104" y="18674"/>
                    </a:lnTo>
                    <a:cubicBezTo>
                      <a:pt x="17694" y="18674"/>
                      <a:pt x="18053" y="18059"/>
                      <a:pt x="17771" y="17572"/>
                    </a:cubicBezTo>
                    <a:lnTo>
                      <a:pt x="15720" y="13828"/>
                    </a:lnTo>
                    <a:lnTo>
                      <a:pt x="14566" y="11751"/>
                    </a:lnTo>
                    <a:cubicBezTo>
                      <a:pt x="14284" y="11264"/>
                      <a:pt x="14643" y="10648"/>
                      <a:pt x="15207" y="10648"/>
                    </a:cubicBezTo>
                    <a:cubicBezTo>
                      <a:pt x="15668" y="10648"/>
                      <a:pt x="15976" y="10289"/>
                      <a:pt x="15976" y="9879"/>
                    </a:cubicBezTo>
                    <a:cubicBezTo>
                      <a:pt x="15976" y="9751"/>
                      <a:pt x="15950" y="9623"/>
                      <a:pt x="15873" y="9494"/>
                    </a:cubicBezTo>
                    <a:lnTo>
                      <a:pt x="13873" y="6110"/>
                    </a:lnTo>
                    <a:lnTo>
                      <a:pt x="10514" y="366"/>
                    </a:lnTo>
                    <a:cubicBezTo>
                      <a:pt x="10360" y="122"/>
                      <a:pt x="10104" y="0"/>
                      <a:pt x="9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2911;p95"/>
              <p:cNvSpPr/>
              <p:nvPr/>
            </p:nvSpPr>
            <p:spPr>
              <a:xfrm>
                <a:off x="4592075" y="2261300"/>
                <a:ext cx="493000" cy="506475"/>
              </a:xfrm>
              <a:custGeom>
                <a:avLst/>
                <a:gdLst/>
                <a:ahLst/>
                <a:cxnLst/>
                <a:rect l="l" t="t" r="r" b="b"/>
                <a:pathLst>
                  <a:path w="19720" h="20259" extrusionOk="0">
                    <a:moveTo>
                      <a:pt x="13873" y="1"/>
                    </a:moveTo>
                    <a:cubicBezTo>
                      <a:pt x="13029" y="483"/>
                      <a:pt x="12547" y="1249"/>
                      <a:pt x="11996" y="1249"/>
                    </a:cubicBezTo>
                    <a:cubicBezTo>
                      <a:pt x="11844" y="1249"/>
                      <a:pt x="11686" y="1190"/>
                      <a:pt x="11514" y="1052"/>
                    </a:cubicBezTo>
                    <a:cubicBezTo>
                      <a:pt x="11155" y="747"/>
                      <a:pt x="10777" y="624"/>
                      <a:pt x="10384" y="624"/>
                    </a:cubicBezTo>
                    <a:cubicBezTo>
                      <a:pt x="9656" y="624"/>
                      <a:pt x="8878" y="1047"/>
                      <a:pt x="8078" y="1513"/>
                    </a:cubicBezTo>
                    <a:cubicBezTo>
                      <a:pt x="7827" y="1657"/>
                      <a:pt x="7581" y="1718"/>
                      <a:pt x="7346" y="1718"/>
                    </a:cubicBezTo>
                    <a:cubicBezTo>
                      <a:pt x="6573" y="1718"/>
                      <a:pt x="5913" y="1058"/>
                      <a:pt x="5539" y="488"/>
                    </a:cubicBezTo>
                    <a:lnTo>
                      <a:pt x="3847" y="3385"/>
                    </a:lnTo>
                    <a:cubicBezTo>
                      <a:pt x="3539" y="3898"/>
                      <a:pt x="3924" y="4539"/>
                      <a:pt x="4488" y="4539"/>
                    </a:cubicBezTo>
                    <a:cubicBezTo>
                      <a:pt x="4924" y="4539"/>
                      <a:pt x="5257" y="4898"/>
                      <a:pt x="5257" y="5283"/>
                    </a:cubicBezTo>
                    <a:cubicBezTo>
                      <a:pt x="5257" y="5411"/>
                      <a:pt x="5232" y="5539"/>
                      <a:pt x="5155" y="5642"/>
                    </a:cubicBezTo>
                    <a:lnTo>
                      <a:pt x="4206" y="7386"/>
                    </a:lnTo>
                    <a:lnTo>
                      <a:pt x="1950" y="11463"/>
                    </a:lnTo>
                    <a:cubicBezTo>
                      <a:pt x="1667" y="11950"/>
                      <a:pt x="2026" y="12565"/>
                      <a:pt x="2591" y="12565"/>
                    </a:cubicBezTo>
                    <a:lnTo>
                      <a:pt x="3052" y="12565"/>
                    </a:lnTo>
                    <a:cubicBezTo>
                      <a:pt x="3642" y="12565"/>
                      <a:pt x="4001" y="13232"/>
                      <a:pt x="3693" y="13719"/>
                    </a:cubicBezTo>
                    <a:lnTo>
                      <a:pt x="3462" y="14078"/>
                    </a:lnTo>
                    <a:lnTo>
                      <a:pt x="308" y="19079"/>
                    </a:lnTo>
                    <a:cubicBezTo>
                      <a:pt x="1" y="19591"/>
                      <a:pt x="360" y="20258"/>
                      <a:pt x="949" y="20258"/>
                    </a:cubicBezTo>
                    <a:lnTo>
                      <a:pt x="18771" y="20258"/>
                    </a:lnTo>
                    <a:cubicBezTo>
                      <a:pt x="19335" y="20258"/>
                      <a:pt x="19720" y="19591"/>
                      <a:pt x="19386" y="19079"/>
                    </a:cubicBezTo>
                    <a:lnTo>
                      <a:pt x="16027" y="13719"/>
                    </a:lnTo>
                    <a:cubicBezTo>
                      <a:pt x="16027" y="13719"/>
                      <a:pt x="16002" y="13694"/>
                      <a:pt x="16002" y="13668"/>
                    </a:cubicBezTo>
                    <a:cubicBezTo>
                      <a:pt x="15745" y="13181"/>
                      <a:pt x="16104" y="12565"/>
                      <a:pt x="16668" y="12565"/>
                    </a:cubicBezTo>
                    <a:lnTo>
                      <a:pt x="17104" y="12565"/>
                    </a:lnTo>
                    <a:cubicBezTo>
                      <a:pt x="17694" y="12565"/>
                      <a:pt x="18053" y="11950"/>
                      <a:pt x="17771" y="11463"/>
                    </a:cubicBezTo>
                    <a:lnTo>
                      <a:pt x="15720" y="7719"/>
                    </a:lnTo>
                    <a:lnTo>
                      <a:pt x="14566" y="5642"/>
                    </a:lnTo>
                    <a:cubicBezTo>
                      <a:pt x="14284" y="5155"/>
                      <a:pt x="14643" y="4539"/>
                      <a:pt x="15207" y="4539"/>
                    </a:cubicBezTo>
                    <a:cubicBezTo>
                      <a:pt x="15668" y="4539"/>
                      <a:pt x="15976" y="4180"/>
                      <a:pt x="15976" y="3770"/>
                    </a:cubicBezTo>
                    <a:cubicBezTo>
                      <a:pt x="15976" y="3642"/>
                      <a:pt x="15950" y="3514"/>
                      <a:pt x="15873" y="3385"/>
                    </a:cubicBezTo>
                    <a:lnTo>
                      <a:pt x="13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2912;p95"/>
              <p:cNvSpPr/>
              <p:nvPr/>
            </p:nvSpPr>
            <p:spPr>
              <a:xfrm>
                <a:off x="4592075" y="2440800"/>
                <a:ext cx="493000" cy="326975"/>
              </a:xfrm>
              <a:custGeom>
                <a:avLst/>
                <a:gdLst/>
                <a:ahLst/>
                <a:cxnLst/>
                <a:rect l="l" t="t" r="r" b="b"/>
                <a:pathLst>
                  <a:path w="19720" h="13079" extrusionOk="0">
                    <a:moveTo>
                      <a:pt x="4984" y="0"/>
                    </a:moveTo>
                    <a:cubicBezTo>
                      <a:pt x="4750" y="0"/>
                      <a:pt x="4478" y="82"/>
                      <a:pt x="4206" y="206"/>
                    </a:cubicBezTo>
                    <a:lnTo>
                      <a:pt x="1950" y="4283"/>
                    </a:lnTo>
                    <a:cubicBezTo>
                      <a:pt x="1667" y="4770"/>
                      <a:pt x="2026" y="5385"/>
                      <a:pt x="2591" y="5385"/>
                    </a:cubicBezTo>
                    <a:lnTo>
                      <a:pt x="3052" y="5385"/>
                    </a:lnTo>
                    <a:cubicBezTo>
                      <a:pt x="3642" y="5385"/>
                      <a:pt x="4001" y="6052"/>
                      <a:pt x="3693" y="6539"/>
                    </a:cubicBezTo>
                    <a:lnTo>
                      <a:pt x="3462" y="6898"/>
                    </a:lnTo>
                    <a:lnTo>
                      <a:pt x="308" y="11899"/>
                    </a:lnTo>
                    <a:cubicBezTo>
                      <a:pt x="1" y="12411"/>
                      <a:pt x="360" y="13078"/>
                      <a:pt x="949" y="13078"/>
                    </a:cubicBezTo>
                    <a:lnTo>
                      <a:pt x="18771" y="13078"/>
                    </a:lnTo>
                    <a:cubicBezTo>
                      <a:pt x="19335" y="13078"/>
                      <a:pt x="19720" y="12411"/>
                      <a:pt x="19386" y="11899"/>
                    </a:cubicBezTo>
                    <a:lnTo>
                      <a:pt x="16027" y="6539"/>
                    </a:lnTo>
                    <a:cubicBezTo>
                      <a:pt x="16027" y="6539"/>
                      <a:pt x="16002" y="6514"/>
                      <a:pt x="16002" y="6488"/>
                    </a:cubicBezTo>
                    <a:cubicBezTo>
                      <a:pt x="15745" y="6001"/>
                      <a:pt x="16104" y="5385"/>
                      <a:pt x="16668" y="5385"/>
                    </a:cubicBezTo>
                    <a:lnTo>
                      <a:pt x="17104" y="5385"/>
                    </a:lnTo>
                    <a:cubicBezTo>
                      <a:pt x="17694" y="5385"/>
                      <a:pt x="18053" y="4770"/>
                      <a:pt x="17771" y="4283"/>
                    </a:cubicBezTo>
                    <a:lnTo>
                      <a:pt x="15720" y="539"/>
                    </a:lnTo>
                    <a:cubicBezTo>
                      <a:pt x="14998" y="837"/>
                      <a:pt x="14325" y="1106"/>
                      <a:pt x="13629" y="1106"/>
                    </a:cubicBezTo>
                    <a:cubicBezTo>
                      <a:pt x="13187" y="1106"/>
                      <a:pt x="12736" y="997"/>
                      <a:pt x="12258" y="718"/>
                    </a:cubicBezTo>
                    <a:cubicBezTo>
                      <a:pt x="11619" y="327"/>
                      <a:pt x="11032" y="174"/>
                      <a:pt x="10510" y="174"/>
                    </a:cubicBezTo>
                    <a:cubicBezTo>
                      <a:pt x="9629" y="174"/>
                      <a:pt x="8930" y="610"/>
                      <a:pt x="8463" y="1077"/>
                    </a:cubicBezTo>
                    <a:cubicBezTo>
                      <a:pt x="8189" y="1342"/>
                      <a:pt x="7813" y="1467"/>
                      <a:pt x="7419" y="1467"/>
                    </a:cubicBezTo>
                    <a:cubicBezTo>
                      <a:pt x="6705" y="1467"/>
                      <a:pt x="5928" y="1060"/>
                      <a:pt x="5565" y="334"/>
                    </a:cubicBezTo>
                    <a:cubicBezTo>
                      <a:pt x="5446" y="95"/>
                      <a:pt x="5237" y="0"/>
                      <a:pt x="4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2913;p95"/>
              <p:cNvSpPr/>
              <p:nvPr/>
            </p:nvSpPr>
            <p:spPr>
              <a:xfrm>
                <a:off x="4592075" y="2602975"/>
                <a:ext cx="493000" cy="164800"/>
              </a:xfrm>
              <a:custGeom>
                <a:avLst/>
                <a:gdLst/>
                <a:ahLst/>
                <a:cxnLst/>
                <a:rect l="l" t="t" r="r" b="b"/>
                <a:pathLst>
                  <a:path w="19720" h="6592" extrusionOk="0">
                    <a:moveTo>
                      <a:pt x="16002" y="1"/>
                    </a:moveTo>
                    <a:cubicBezTo>
                      <a:pt x="15155" y="104"/>
                      <a:pt x="14489" y="642"/>
                      <a:pt x="14181" y="898"/>
                    </a:cubicBezTo>
                    <a:cubicBezTo>
                      <a:pt x="13619" y="1314"/>
                      <a:pt x="13616" y="2497"/>
                      <a:pt x="12308" y="2497"/>
                    </a:cubicBezTo>
                    <a:cubicBezTo>
                      <a:pt x="12243" y="2497"/>
                      <a:pt x="12175" y="2494"/>
                      <a:pt x="12104" y="2488"/>
                    </a:cubicBezTo>
                    <a:cubicBezTo>
                      <a:pt x="10613" y="2339"/>
                      <a:pt x="10639" y="842"/>
                      <a:pt x="9220" y="842"/>
                    </a:cubicBezTo>
                    <a:cubicBezTo>
                      <a:pt x="9174" y="842"/>
                      <a:pt x="9127" y="844"/>
                      <a:pt x="9078" y="847"/>
                    </a:cubicBezTo>
                    <a:cubicBezTo>
                      <a:pt x="7694" y="916"/>
                      <a:pt x="6870" y="2127"/>
                      <a:pt x="5879" y="2127"/>
                    </a:cubicBezTo>
                    <a:cubicBezTo>
                      <a:pt x="5768" y="2127"/>
                      <a:pt x="5655" y="2112"/>
                      <a:pt x="5539" y="2078"/>
                    </a:cubicBezTo>
                    <a:cubicBezTo>
                      <a:pt x="4386" y="1770"/>
                      <a:pt x="5334" y="1104"/>
                      <a:pt x="4411" y="488"/>
                    </a:cubicBezTo>
                    <a:cubicBezTo>
                      <a:pt x="4276" y="398"/>
                      <a:pt x="4097" y="361"/>
                      <a:pt x="3899" y="361"/>
                    </a:cubicBezTo>
                    <a:cubicBezTo>
                      <a:pt x="3760" y="361"/>
                      <a:pt x="3611" y="379"/>
                      <a:pt x="3462" y="411"/>
                    </a:cubicBezTo>
                    <a:lnTo>
                      <a:pt x="308" y="5412"/>
                    </a:lnTo>
                    <a:cubicBezTo>
                      <a:pt x="1" y="5924"/>
                      <a:pt x="360" y="6591"/>
                      <a:pt x="949" y="6591"/>
                    </a:cubicBezTo>
                    <a:lnTo>
                      <a:pt x="18771" y="6591"/>
                    </a:lnTo>
                    <a:cubicBezTo>
                      <a:pt x="19335" y="6591"/>
                      <a:pt x="19720" y="5924"/>
                      <a:pt x="19386" y="5412"/>
                    </a:cubicBezTo>
                    <a:lnTo>
                      <a:pt x="16027" y="52"/>
                    </a:lnTo>
                    <a:cubicBezTo>
                      <a:pt x="16027" y="52"/>
                      <a:pt x="16002" y="27"/>
                      <a:pt x="16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2914;p95"/>
              <p:cNvSpPr/>
              <p:nvPr/>
            </p:nvSpPr>
            <p:spPr>
              <a:xfrm>
                <a:off x="4463225" y="2693375"/>
                <a:ext cx="82725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283" extrusionOk="0">
                    <a:moveTo>
                      <a:pt x="1" y="1"/>
                    </a:moveTo>
                    <a:lnTo>
                      <a:pt x="1" y="6283"/>
                    </a:lnTo>
                    <a:lnTo>
                      <a:pt x="3308" y="6283"/>
                    </a:lnTo>
                    <a:lnTo>
                      <a:pt x="33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2915;p95"/>
              <p:cNvSpPr/>
              <p:nvPr/>
            </p:nvSpPr>
            <p:spPr>
              <a:xfrm>
                <a:off x="4258100" y="2075875"/>
                <a:ext cx="493000" cy="658550"/>
              </a:xfrm>
              <a:custGeom>
                <a:avLst/>
                <a:gdLst/>
                <a:ahLst/>
                <a:cxnLst/>
                <a:rect l="l" t="t" r="r" b="b"/>
                <a:pathLst>
                  <a:path w="19720" h="26342" extrusionOk="0">
                    <a:moveTo>
                      <a:pt x="9847" y="0"/>
                    </a:moveTo>
                    <a:cubicBezTo>
                      <a:pt x="9597" y="0"/>
                      <a:pt x="9347" y="122"/>
                      <a:pt x="9206" y="366"/>
                    </a:cubicBezTo>
                    <a:lnTo>
                      <a:pt x="5539" y="6597"/>
                    </a:lnTo>
                    <a:lnTo>
                      <a:pt x="3846" y="9495"/>
                    </a:lnTo>
                    <a:cubicBezTo>
                      <a:pt x="3539" y="10007"/>
                      <a:pt x="3898" y="10648"/>
                      <a:pt x="4487" y="10648"/>
                    </a:cubicBezTo>
                    <a:cubicBezTo>
                      <a:pt x="4923" y="10648"/>
                      <a:pt x="5257" y="11007"/>
                      <a:pt x="5257" y="11392"/>
                    </a:cubicBezTo>
                    <a:cubicBezTo>
                      <a:pt x="5257" y="11520"/>
                      <a:pt x="5205" y="11623"/>
                      <a:pt x="5154" y="11751"/>
                    </a:cubicBezTo>
                    <a:lnTo>
                      <a:pt x="4205" y="13495"/>
                    </a:lnTo>
                    <a:lnTo>
                      <a:pt x="1949" y="17572"/>
                    </a:lnTo>
                    <a:cubicBezTo>
                      <a:pt x="1667" y="18059"/>
                      <a:pt x="2026" y="18675"/>
                      <a:pt x="2590" y="18675"/>
                    </a:cubicBezTo>
                    <a:lnTo>
                      <a:pt x="3051" y="18675"/>
                    </a:lnTo>
                    <a:cubicBezTo>
                      <a:pt x="3641" y="18675"/>
                      <a:pt x="4000" y="19341"/>
                      <a:pt x="3693" y="19828"/>
                    </a:cubicBezTo>
                    <a:lnTo>
                      <a:pt x="3462" y="20187"/>
                    </a:lnTo>
                    <a:lnTo>
                      <a:pt x="308" y="25188"/>
                    </a:lnTo>
                    <a:cubicBezTo>
                      <a:pt x="0" y="25701"/>
                      <a:pt x="359" y="26342"/>
                      <a:pt x="949" y="26342"/>
                    </a:cubicBezTo>
                    <a:lnTo>
                      <a:pt x="18745" y="26342"/>
                    </a:lnTo>
                    <a:cubicBezTo>
                      <a:pt x="19334" y="26342"/>
                      <a:pt x="19719" y="25701"/>
                      <a:pt x="19386" y="25188"/>
                    </a:cubicBezTo>
                    <a:lnTo>
                      <a:pt x="16027" y="19828"/>
                    </a:lnTo>
                    <a:cubicBezTo>
                      <a:pt x="16001" y="19828"/>
                      <a:pt x="16001" y="19803"/>
                      <a:pt x="16001" y="19777"/>
                    </a:cubicBezTo>
                    <a:cubicBezTo>
                      <a:pt x="15744" y="19290"/>
                      <a:pt x="16103" y="18675"/>
                      <a:pt x="16668" y="18675"/>
                    </a:cubicBezTo>
                    <a:lnTo>
                      <a:pt x="17104" y="18675"/>
                    </a:lnTo>
                    <a:cubicBezTo>
                      <a:pt x="17693" y="18675"/>
                      <a:pt x="18052" y="18059"/>
                      <a:pt x="17770" y="17572"/>
                    </a:cubicBezTo>
                    <a:lnTo>
                      <a:pt x="15719" y="13828"/>
                    </a:lnTo>
                    <a:lnTo>
                      <a:pt x="14565" y="11751"/>
                    </a:lnTo>
                    <a:cubicBezTo>
                      <a:pt x="14283" y="11264"/>
                      <a:pt x="14642" y="10648"/>
                      <a:pt x="15206" y="10648"/>
                    </a:cubicBezTo>
                    <a:cubicBezTo>
                      <a:pt x="15642" y="10648"/>
                      <a:pt x="15975" y="10289"/>
                      <a:pt x="15975" y="9879"/>
                    </a:cubicBezTo>
                    <a:cubicBezTo>
                      <a:pt x="15975" y="9751"/>
                      <a:pt x="15950" y="9623"/>
                      <a:pt x="15873" y="9495"/>
                    </a:cubicBezTo>
                    <a:lnTo>
                      <a:pt x="13873" y="6110"/>
                    </a:lnTo>
                    <a:lnTo>
                      <a:pt x="10488" y="366"/>
                    </a:lnTo>
                    <a:cubicBezTo>
                      <a:pt x="10347" y="122"/>
                      <a:pt x="10097" y="0"/>
                      <a:pt x="9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2916;p95"/>
              <p:cNvSpPr/>
              <p:nvPr/>
            </p:nvSpPr>
            <p:spPr>
              <a:xfrm>
                <a:off x="4258100" y="2228600"/>
                <a:ext cx="493000" cy="505825"/>
              </a:xfrm>
              <a:custGeom>
                <a:avLst/>
                <a:gdLst/>
                <a:ahLst/>
                <a:cxnLst/>
                <a:rect l="l" t="t" r="r" b="b"/>
                <a:pathLst>
                  <a:path w="19720" h="20233" extrusionOk="0">
                    <a:moveTo>
                      <a:pt x="13873" y="1"/>
                    </a:moveTo>
                    <a:cubicBezTo>
                      <a:pt x="13025" y="465"/>
                      <a:pt x="12543" y="1246"/>
                      <a:pt x="11989" y="1246"/>
                    </a:cubicBezTo>
                    <a:cubicBezTo>
                      <a:pt x="11839" y="1246"/>
                      <a:pt x="11683" y="1189"/>
                      <a:pt x="11513" y="1052"/>
                    </a:cubicBezTo>
                    <a:cubicBezTo>
                      <a:pt x="11154" y="747"/>
                      <a:pt x="10776" y="624"/>
                      <a:pt x="10384" y="624"/>
                    </a:cubicBezTo>
                    <a:cubicBezTo>
                      <a:pt x="9655" y="624"/>
                      <a:pt x="8877" y="1047"/>
                      <a:pt x="8077" y="1514"/>
                    </a:cubicBezTo>
                    <a:cubicBezTo>
                      <a:pt x="7826" y="1657"/>
                      <a:pt x="7580" y="1719"/>
                      <a:pt x="7345" y="1719"/>
                    </a:cubicBezTo>
                    <a:cubicBezTo>
                      <a:pt x="6572" y="1719"/>
                      <a:pt x="5912" y="1058"/>
                      <a:pt x="5539" y="488"/>
                    </a:cubicBezTo>
                    <a:lnTo>
                      <a:pt x="3846" y="3386"/>
                    </a:lnTo>
                    <a:cubicBezTo>
                      <a:pt x="3539" y="3898"/>
                      <a:pt x="3898" y="4539"/>
                      <a:pt x="4487" y="4539"/>
                    </a:cubicBezTo>
                    <a:cubicBezTo>
                      <a:pt x="4923" y="4539"/>
                      <a:pt x="5257" y="4898"/>
                      <a:pt x="5257" y="5283"/>
                    </a:cubicBezTo>
                    <a:cubicBezTo>
                      <a:pt x="5257" y="5411"/>
                      <a:pt x="5205" y="5514"/>
                      <a:pt x="5154" y="5642"/>
                    </a:cubicBezTo>
                    <a:lnTo>
                      <a:pt x="4205" y="7386"/>
                    </a:lnTo>
                    <a:lnTo>
                      <a:pt x="1949" y="11463"/>
                    </a:lnTo>
                    <a:cubicBezTo>
                      <a:pt x="1667" y="11950"/>
                      <a:pt x="2026" y="12566"/>
                      <a:pt x="2590" y="12566"/>
                    </a:cubicBezTo>
                    <a:lnTo>
                      <a:pt x="3051" y="12566"/>
                    </a:lnTo>
                    <a:cubicBezTo>
                      <a:pt x="3641" y="12566"/>
                      <a:pt x="4000" y="13232"/>
                      <a:pt x="3693" y="13719"/>
                    </a:cubicBezTo>
                    <a:lnTo>
                      <a:pt x="3462" y="14078"/>
                    </a:lnTo>
                    <a:lnTo>
                      <a:pt x="308" y="19079"/>
                    </a:lnTo>
                    <a:cubicBezTo>
                      <a:pt x="0" y="19592"/>
                      <a:pt x="359" y="20233"/>
                      <a:pt x="949" y="20233"/>
                    </a:cubicBezTo>
                    <a:lnTo>
                      <a:pt x="18745" y="20233"/>
                    </a:lnTo>
                    <a:cubicBezTo>
                      <a:pt x="19334" y="20233"/>
                      <a:pt x="19719" y="19592"/>
                      <a:pt x="19386" y="19079"/>
                    </a:cubicBezTo>
                    <a:lnTo>
                      <a:pt x="16027" y="13719"/>
                    </a:lnTo>
                    <a:cubicBezTo>
                      <a:pt x="16001" y="13719"/>
                      <a:pt x="16001" y="13694"/>
                      <a:pt x="16001" y="13668"/>
                    </a:cubicBezTo>
                    <a:cubicBezTo>
                      <a:pt x="15744" y="13181"/>
                      <a:pt x="16103" y="12566"/>
                      <a:pt x="16668" y="12566"/>
                    </a:cubicBezTo>
                    <a:lnTo>
                      <a:pt x="17104" y="12566"/>
                    </a:lnTo>
                    <a:cubicBezTo>
                      <a:pt x="17693" y="12566"/>
                      <a:pt x="18052" y="11950"/>
                      <a:pt x="17770" y="11463"/>
                    </a:cubicBezTo>
                    <a:lnTo>
                      <a:pt x="15719" y="7719"/>
                    </a:lnTo>
                    <a:lnTo>
                      <a:pt x="14565" y="5642"/>
                    </a:lnTo>
                    <a:cubicBezTo>
                      <a:pt x="14283" y="5155"/>
                      <a:pt x="14642" y="4539"/>
                      <a:pt x="15206" y="4539"/>
                    </a:cubicBezTo>
                    <a:cubicBezTo>
                      <a:pt x="15642" y="4539"/>
                      <a:pt x="15975" y="4180"/>
                      <a:pt x="15975" y="3770"/>
                    </a:cubicBezTo>
                    <a:cubicBezTo>
                      <a:pt x="15975" y="3642"/>
                      <a:pt x="15950" y="3514"/>
                      <a:pt x="15873" y="3386"/>
                    </a:cubicBezTo>
                    <a:lnTo>
                      <a:pt x="138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2917;p95"/>
              <p:cNvSpPr/>
              <p:nvPr/>
            </p:nvSpPr>
            <p:spPr>
              <a:xfrm>
                <a:off x="4258100" y="2408100"/>
                <a:ext cx="493000" cy="326325"/>
              </a:xfrm>
              <a:custGeom>
                <a:avLst/>
                <a:gdLst/>
                <a:ahLst/>
                <a:cxnLst/>
                <a:rect l="l" t="t" r="r" b="b"/>
                <a:pathLst>
                  <a:path w="19720" h="13053" extrusionOk="0">
                    <a:moveTo>
                      <a:pt x="4984" y="0"/>
                    </a:moveTo>
                    <a:cubicBezTo>
                      <a:pt x="4749" y="0"/>
                      <a:pt x="4477" y="82"/>
                      <a:pt x="4205" y="206"/>
                    </a:cubicBezTo>
                    <a:lnTo>
                      <a:pt x="1949" y="4283"/>
                    </a:lnTo>
                    <a:cubicBezTo>
                      <a:pt x="1667" y="4770"/>
                      <a:pt x="2026" y="5386"/>
                      <a:pt x="2590" y="5386"/>
                    </a:cubicBezTo>
                    <a:lnTo>
                      <a:pt x="3051" y="5386"/>
                    </a:lnTo>
                    <a:cubicBezTo>
                      <a:pt x="3641" y="5386"/>
                      <a:pt x="4000" y="6052"/>
                      <a:pt x="3693" y="6539"/>
                    </a:cubicBezTo>
                    <a:lnTo>
                      <a:pt x="3462" y="6898"/>
                    </a:lnTo>
                    <a:lnTo>
                      <a:pt x="308" y="11899"/>
                    </a:lnTo>
                    <a:cubicBezTo>
                      <a:pt x="0" y="12412"/>
                      <a:pt x="359" y="13053"/>
                      <a:pt x="949" y="13053"/>
                    </a:cubicBezTo>
                    <a:lnTo>
                      <a:pt x="18745" y="13053"/>
                    </a:lnTo>
                    <a:cubicBezTo>
                      <a:pt x="19334" y="13053"/>
                      <a:pt x="19719" y="12412"/>
                      <a:pt x="19386" y="11899"/>
                    </a:cubicBezTo>
                    <a:lnTo>
                      <a:pt x="16027" y="6539"/>
                    </a:lnTo>
                    <a:cubicBezTo>
                      <a:pt x="16001" y="6539"/>
                      <a:pt x="16001" y="6514"/>
                      <a:pt x="16001" y="6488"/>
                    </a:cubicBezTo>
                    <a:cubicBezTo>
                      <a:pt x="15744" y="6001"/>
                      <a:pt x="16103" y="5386"/>
                      <a:pt x="16668" y="5386"/>
                    </a:cubicBezTo>
                    <a:lnTo>
                      <a:pt x="17104" y="5386"/>
                    </a:lnTo>
                    <a:cubicBezTo>
                      <a:pt x="17693" y="5386"/>
                      <a:pt x="18052" y="4770"/>
                      <a:pt x="17770" y="4283"/>
                    </a:cubicBezTo>
                    <a:lnTo>
                      <a:pt x="15719" y="539"/>
                    </a:lnTo>
                    <a:cubicBezTo>
                      <a:pt x="14998" y="837"/>
                      <a:pt x="14324" y="1106"/>
                      <a:pt x="13628" y="1106"/>
                    </a:cubicBezTo>
                    <a:cubicBezTo>
                      <a:pt x="13186" y="1106"/>
                      <a:pt x="12735" y="998"/>
                      <a:pt x="12257" y="719"/>
                    </a:cubicBezTo>
                    <a:cubicBezTo>
                      <a:pt x="11618" y="327"/>
                      <a:pt x="11028" y="174"/>
                      <a:pt x="10502" y="174"/>
                    </a:cubicBezTo>
                    <a:cubicBezTo>
                      <a:pt x="9613" y="174"/>
                      <a:pt x="8903" y="611"/>
                      <a:pt x="8436" y="1078"/>
                    </a:cubicBezTo>
                    <a:cubicBezTo>
                      <a:pt x="8171" y="1343"/>
                      <a:pt x="7802" y="1468"/>
                      <a:pt x="7411" y="1468"/>
                    </a:cubicBezTo>
                    <a:cubicBezTo>
                      <a:pt x="6705" y="1468"/>
                      <a:pt x="5928" y="1060"/>
                      <a:pt x="5564" y="334"/>
                    </a:cubicBezTo>
                    <a:cubicBezTo>
                      <a:pt x="5445" y="95"/>
                      <a:pt x="5236" y="0"/>
                      <a:pt x="4984" y="0"/>
                    </a:cubicBezTo>
                    <a:close/>
                  </a:path>
                </a:pathLst>
              </a:custGeom>
              <a:solidFill>
                <a:srgbClr val="4DD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2918;p95"/>
              <p:cNvSpPr/>
              <p:nvPr/>
            </p:nvSpPr>
            <p:spPr>
              <a:xfrm>
                <a:off x="4258100" y="2570300"/>
                <a:ext cx="493000" cy="164125"/>
              </a:xfrm>
              <a:custGeom>
                <a:avLst/>
                <a:gdLst/>
                <a:ahLst/>
                <a:cxnLst/>
                <a:rect l="l" t="t" r="r" b="b"/>
                <a:pathLst>
                  <a:path w="19720" h="6565" extrusionOk="0">
                    <a:moveTo>
                      <a:pt x="16001" y="0"/>
                    </a:moveTo>
                    <a:cubicBezTo>
                      <a:pt x="15155" y="103"/>
                      <a:pt x="14488" y="641"/>
                      <a:pt x="14180" y="898"/>
                    </a:cubicBezTo>
                    <a:cubicBezTo>
                      <a:pt x="13623" y="1285"/>
                      <a:pt x="13615" y="2474"/>
                      <a:pt x="12340" y="2474"/>
                    </a:cubicBezTo>
                    <a:cubicBezTo>
                      <a:pt x="12265" y="2474"/>
                      <a:pt x="12187" y="2470"/>
                      <a:pt x="12103" y="2462"/>
                    </a:cubicBezTo>
                    <a:cubicBezTo>
                      <a:pt x="10601" y="2337"/>
                      <a:pt x="10614" y="818"/>
                      <a:pt x="9184" y="818"/>
                    </a:cubicBezTo>
                    <a:cubicBezTo>
                      <a:pt x="9149" y="818"/>
                      <a:pt x="9114" y="819"/>
                      <a:pt x="9077" y="821"/>
                    </a:cubicBezTo>
                    <a:cubicBezTo>
                      <a:pt x="7693" y="913"/>
                      <a:pt x="6870" y="2126"/>
                      <a:pt x="5878" y="2126"/>
                    </a:cubicBezTo>
                    <a:cubicBezTo>
                      <a:pt x="5767" y="2126"/>
                      <a:pt x="5655" y="2111"/>
                      <a:pt x="5539" y="2077"/>
                    </a:cubicBezTo>
                    <a:cubicBezTo>
                      <a:pt x="4385" y="1770"/>
                      <a:pt x="5334" y="1077"/>
                      <a:pt x="4411" y="487"/>
                    </a:cubicBezTo>
                    <a:cubicBezTo>
                      <a:pt x="4275" y="397"/>
                      <a:pt x="4096" y="360"/>
                      <a:pt x="3899" y="360"/>
                    </a:cubicBezTo>
                    <a:cubicBezTo>
                      <a:pt x="3759" y="360"/>
                      <a:pt x="3610" y="379"/>
                      <a:pt x="3462" y="410"/>
                    </a:cubicBezTo>
                    <a:lnTo>
                      <a:pt x="308" y="5411"/>
                    </a:lnTo>
                    <a:cubicBezTo>
                      <a:pt x="0" y="5924"/>
                      <a:pt x="359" y="6565"/>
                      <a:pt x="949" y="6565"/>
                    </a:cubicBezTo>
                    <a:lnTo>
                      <a:pt x="18745" y="6565"/>
                    </a:lnTo>
                    <a:cubicBezTo>
                      <a:pt x="19334" y="6565"/>
                      <a:pt x="19719" y="5924"/>
                      <a:pt x="19386" y="5411"/>
                    </a:cubicBezTo>
                    <a:lnTo>
                      <a:pt x="16027" y="51"/>
                    </a:lnTo>
                    <a:cubicBezTo>
                      <a:pt x="16001" y="51"/>
                      <a:pt x="16001" y="26"/>
                      <a:pt x="16001" y="0"/>
                    </a:cubicBezTo>
                    <a:close/>
                  </a:path>
                </a:pathLst>
              </a:custGeom>
              <a:solidFill>
                <a:srgbClr val="47C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2919;p95"/>
              <p:cNvSpPr/>
              <p:nvPr/>
            </p:nvSpPr>
            <p:spPr>
              <a:xfrm>
                <a:off x="3992700" y="2703000"/>
                <a:ext cx="69900" cy="13272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309" extrusionOk="0">
                    <a:moveTo>
                      <a:pt x="0" y="0"/>
                    </a:moveTo>
                    <a:lnTo>
                      <a:pt x="0" y="5308"/>
                    </a:lnTo>
                    <a:lnTo>
                      <a:pt x="2795" y="5308"/>
                    </a:lnTo>
                    <a:lnTo>
                      <a:pt x="27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2920;p95"/>
              <p:cNvSpPr/>
              <p:nvPr/>
            </p:nvSpPr>
            <p:spPr>
              <a:xfrm>
                <a:off x="3820250" y="2183725"/>
                <a:ext cx="414775" cy="554550"/>
              </a:xfrm>
              <a:custGeom>
                <a:avLst/>
                <a:gdLst/>
                <a:ahLst/>
                <a:cxnLst/>
                <a:rect l="l" t="t" r="r" b="b"/>
                <a:pathLst>
                  <a:path w="16591" h="22182" extrusionOk="0">
                    <a:moveTo>
                      <a:pt x="8296" y="1"/>
                    </a:moveTo>
                    <a:cubicBezTo>
                      <a:pt x="8084" y="1"/>
                      <a:pt x="7872" y="103"/>
                      <a:pt x="7744" y="309"/>
                    </a:cubicBezTo>
                    <a:lnTo>
                      <a:pt x="4667" y="5540"/>
                    </a:lnTo>
                    <a:lnTo>
                      <a:pt x="3231" y="8001"/>
                    </a:lnTo>
                    <a:cubicBezTo>
                      <a:pt x="2975" y="8412"/>
                      <a:pt x="3308" y="8950"/>
                      <a:pt x="3795" y="8950"/>
                    </a:cubicBezTo>
                    <a:cubicBezTo>
                      <a:pt x="4154" y="8950"/>
                      <a:pt x="4411" y="9258"/>
                      <a:pt x="4411" y="9591"/>
                    </a:cubicBezTo>
                    <a:cubicBezTo>
                      <a:pt x="4411" y="9694"/>
                      <a:pt x="4385" y="9796"/>
                      <a:pt x="4334" y="9899"/>
                    </a:cubicBezTo>
                    <a:lnTo>
                      <a:pt x="3539" y="11335"/>
                    </a:lnTo>
                    <a:lnTo>
                      <a:pt x="1641" y="14771"/>
                    </a:lnTo>
                    <a:cubicBezTo>
                      <a:pt x="1411" y="15181"/>
                      <a:pt x="1718" y="15720"/>
                      <a:pt x="2180" y="15720"/>
                    </a:cubicBezTo>
                    <a:lnTo>
                      <a:pt x="2565" y="15720"/>
                    </a:lnTo>
                    <a:cubicBezTo>
                      <a:pt x="3052" y="15720"/>
                      <a:pt x="3385" y="16258"/>
                      <a:pt x="3103" y="16694"/>
                    </a:cubicBezTo>
                    <a:lnTo>
                      <a:pt x="2924" y="16976"/>
                    </a:lnTo>
                    <a:lnTo>
                      <a:pt x="257" y="21207"/>
                    </a:lnTo>
                    <a:cubicBezTo>
                      <a:pt x="0" y="21617"/>
                      <a:pt x="308" y="22182"/>
                      <a:pt x="795" y="22182"/>
                    </a:cubicBezTo>
                    <a:lnTo>
                      <a:pt x="15796" y="22182"/>
                    </a:lnTo>
                    <a:cubicBezTo>
                      <a:pt x="16283" y="22182"/>
                      <a:pt x="16591" y="21617"/>
                      <a:pt x="16309" y="21207"/>
                    </a:cubicBezTo>
                    <a:lnTo>
                      <a:pt x="13488" y="16694"/>
                    </a:lnTo>
                    <a:cubicBezTo>
                      <a:pt x="13488" y="16668"/>
                      <a:pt x="13463" y="16668"/>
                      <a:pt x="13463" y="16643"/>
                    </a:cubicBezTo>
                    <a:cubicBezTo>
                      <a:pt x="13257" y="16232"/>
                      <a:pt x="13539" y="15720"/>
                      <a:pt x="14027" y="15720"/>
                    </a:cubicBezTo>
                    <a:lnTo>
                      <a:pt x="14411" y="15720"/>
                    </a:lnTo>
                    <a:cubicBezTo>
                      <a:pt x="14899" y="15720"/>
                      <a:pt x="15181" y="15181"/>
                      <a:pt x="14950" y="14771"/>
                    </a:cubicBezTo>
                    <a:lnTo>
                      <a:pt x="13232" y="11642"/>
                    </a:lnTo>
                    <a:lnTo>
                      <a:pt x="12257" y="9899"/>
                    </a:lnTo>
                    <a:cubicBezTo>
                      <a:pt x="12027" y="9463"/>
                      <a:pt x="12334" y="8950"/>
                      <a:pt x="12796" y="8950"/>
                    </a:cubicBezTo>
                    <a:cubicBezTo>
                      <a:pt x="13180" y="8950"/>
                      <a:pt x="13437" y="8642"/>
                      <a:pt x="13437" y="8309"/>
                    </a:cubicBezTo>
                    <a:cubicBezTo>
                      <a:pt x="13437" y="8206"/>
                      <a:pt x="13411" y="8104"/>
                      <a:pt x="13360" y="8001"/>
                    </a:cubicBezTo>
                    <a:lnTo>
                      <a:pt x="11668" y="5129"/>
                    </a:lnTo>
                    <a:lnTo>
                      <a:pt x="8847" y="309"/>
                    </a:lnTo>
                    <a:cubicBezTo>
                      <a:pt x="8719" y="103"/>
                      <a:pt x="8507" y="1"/>
                      <a:pt x="8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2921;p95"/>
              <p:cNvSpPr/>
              <p:nvPr/>
            </p:nvSpPr>
            <p:spPr>
              <a:xfrm>
                <a:off x="3820250" y="2311950"/>
                <a:ext cx="414775" cy="426325"/>
              </a:xfrm>
              <a:custGeom>
                <a:avLst/>
                <a:gdLst/>
                <a:ahLst/>
                <a:cxnLst/>
                <a:rect l="l" t="t" r="r" b="b"/>
                <a:pathLst>
                  <a:path w="16591" h="17053" extrusionOk="0">
                    <a:moveTo>
                      <a:pt x="11668" y="0"/>
                    </a:moveTo>
                    <a:cubicBezTo>
                      <a:pt x="10962" y="404"/>
                      <a:pt x="10557" y="1061"/>
                      <a:pt x="10092" y="1061"/>
                    </a:cubicBezTo>
                    <a:cubicBezTo>
                      <a:pt x="9966" y="1061"/>
                      <a:pt x="9835" y="1013"/>
                      <a:pt x="9693" y="898"/>
                    </a:cubicBezTo>
                    <a:cubicBezTo>
                      <a:pt x="9385" y="635"/>
                      <a:pt x="9061" y="529"/>
                      <a:pt x="8726" y="529"/>
                    </a:cubicBezTo>
                    <a:cubicBezTo>
                      <a:pt x="8112" y="529"/>
                      <a:pt x="7459" y="884"/>
                      <a:pt x="6796" y="1282"/>
                    </a:cubicBezTo>
                    <a:cubicBezTo>
                      <a:pt x="6586" y="1402"/>
                      <a:pt x="6380" y="1453"/>
                      <a:pt x="6183" y="1453"/>
                    </a:cubicBezTo>
                    <a:cubicBezTo>
                      <a:pt x="5537" y="1453"/>
                      <a:pt x="4982" y="902"/>
                      <a:pt x="4667" y="411"/>
                    </a:cubicBezTo>
                    <a:lnTo>
                      <a:pt x="3231" y="2872"/>
                    </a:lnTo>
                    <a:cubicBezTo>
                      <a:pt x="2975" y="3283"/>
                      <a:pt x="3308" y="3821"/>
                      <a:pt x="3795" y="3821"/>
                    </a:cubicBezTo>
                    <a:cubicBezTo>
                      <a:pt x="4154" y="3821"/>
                      <a:pt x="4411" y="4129"/>
                      <a:pt x="4411" y="4462"/>
                    </a:cubicBezTo>
                    <a:cubicBezTo>
                      <a:pt x="4411" y="4565"/>
                      <a:pt x="4385" y="4667"/>
                      <a:pt x="4334" y="4770"/>
                    </a:cubicBezTo>
                    <a:lnTo>
                      <a:pt x="3539" y="6206"/>
                    </a:lnTo>
                    <a:lnTo>
                      <a:pt x="1641" y="9642"/>
                    </a:lnTo>
                    <a:cubicBezTo>
                      <a:pt x="1411" y="10052"/>
                      <a:pt x="1718" y="10591"/>
                      <a:pt x="2180" y="10591"/>
                    </a:cubicBezTo>
                    <a:lnTo>
                      <a:pt x="2565" y="10591"/>
                    </a:lnTo>
                    <a:cubicBezTo>
                      <a:pt x="3052" y="10591"/>
                      <a:pt x="3385" y="11129"/>
                      <a:pt x="3103" y="11565"/>
                    </a:cubicBezTo>
                    <a:lnTo>
                      <a:pt x="2924" y="11847"/>
                    </a:lnTo>
                    <a:lnTo>
                      <a:pt x="257" y="16078"/>
                    </a:lnTo>
                    <a:cubicBezTo>
                      <a:pt x="0" y="16488"/>
                      <a:pt x="308" y="17053"/>
                      <a:pt x="795" y="17053"/>
                    </a:cubicBezTo>
                    <a:lnTo>
                      <a:pt x="15796" y="17053"/>
                    </a:lnTo>
                    <a:cubicBezTo>
                      <a:pt x="16283" y="17053"/>
                      <a:pt x="16591" y="16488"/>
                      <a:pt x="16309" y="16078"/>
                    </a:cubicBezTo>
                    <a:lnTo>
                      <a:pt x="13488" y="11565"/>
                    </a:lnTo>
                    <a:cubicBezTo>
                      <a:pt x="13488" y="11539"/>
                      <a:pt x="13463" y="11539"/>
                      <a:pt x="13463" y="11514"/>
                    </a:cubicBezTo>
                    <a:cubicBezTo>
                      <a:pt x="13257" y="11103"/>
                      <a:pt x="13539" y="10591"/>
                      <a:pt x="14027" y="10591"/>
                    </a:cubicBezTo>
                    <a:lnTo>
                      <a:pt x="14411" y="10591"/>
                    </a:lnTo>
                    <a:cubicBezTo>
                      <a:pt x="14899" y="10591"/>
                      <a:pt x="15181" y="10052"/>
                      <a:pt x="14950" y="9642"/>
                    </a:cubicBezTo>
                    <a:lnTo>
                      <a:pt x="13232" y="6513"/>
                    </a:lnTo>
                    <a:lnTo>
                      <a:pt x="12257" y="4770"/>
                    </a:lnTo>
                    <a:cubicBezTo>
                      <a:pt x="12027" y="4334"/>
                      <a:pt x="12334" y="3821"/>
                      <a:pt x="12796" y="3821"/>
                    </a:cubicBezTo>
                    <a:cubicBezTo>
                      <a:pt x="13180" y="3821"/>
                      <a:pt x="13437" y="3513"/>
                      <a:pt x="13437" y="3180"/>
                    </a:cubicBezTo>
                    <a:cubicBezTo>
                      <a:pt x="13437" y="3077"/>
                      <a:pt x="13411" y="2975"/>
                      <a:pt x="13360" y="2872"/>
                    </a:cubicBezTo>
                    <a:lnTo>
                      <a:pt x="116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2922;p95"/>
              <p:cNvSpPr/>
              <p:nvPr/>
            </p:nvSpPr>
            <p:spPr>
              <a:xfrm>
                <a:off x="3820250" y="2463125"/>
                <a:ext cx="414775" cy="275150"/>
              </a:xfrm>
              <a:custGeom>
                <a:avLst/>
                <a:gdLst/>
                <a:ahLst/>
                <a:cxnLst/>
                <a:rect l="l" t="t" r="r" b="b"/>
                <a:pathLst>
                  <a:path w="16591" h="11006" extrusionOk="0">
                    <a:moveTo>
                      <a:pt x="4181" y="1"/>
                    </a:moveTo>
                    <a:cubicBezTo>
                      <a:pt x="3988" y="1"/>
                      <a:pt x="3766" y="63"/>
                      <a:pt x="3539" y="159"/>
                    </a:cubicBezTo>
                    <a:lnTo>
                      <a:pt x="1641" y="3595"/>
                    </a:lnTo>
                    <a:cubicBezTo>
                      <a:pt x="1411" y="4005"/>
                      <a:pt x="1718" y="4544"/>
                      <a:pt x="2180" y="4544"/>
                    </a:cubicBezTo>
                    <a:lnTo>
                      <a:pt x="2565" y="4544"/>
                    </a:lnTo>
                    <a:cubicBezTo>
                      <a:pt x="3052" y="4544"/>
                      <a:pt x="3385" y="5082"/>
                      <a:pt x="3103" y="5518"/>
                    </a:cubicBezTo>
                    <a:lnTo>
                      <a:pt x="2924" y="5800"/>
                    </a:lnTo>
                    <a:lnTo>
                      <a:pt x="257" y="10031"/>
                    </a:lnTo>
                    <a:cubicBezTo>
                      <a:pt x="0" y="10441"/>
                      <a:pt x="308" y="11006"/>
                      <a:pt x="795" y="11006"/>
                    </a:cubicBezTo>
                    <a:lnTo>
                      <a:pt x="15796" y="11006"/>
                    </a:lnTo>
                    <a:cubicBezTo>
                      <a:pt x="16283" y="11006"/>
                      <a:pt x="16591" y="10441"/>
                      <a:pt x="16309" y="10031"/>
                    </a:cubicBezTo>
                    <a:lnTo>
                      <a:pt x="13488" y="5518"/>
                    </a:lnTo>
                    <a:cubicBezTo>
                      <a:pt x="13488" y="5492"/>
                      <a:pt x="13463" y="5492"/>
                      <a:pt x="13463" y="5467"/>
                    </a:cubicBezTo>
                    <a:cubicBezTo>
                      <a:pt x="13257" y="5056"/>
                      <a:pt x="13539" y="4544"/>
                      <a:pt x="14027" y="4544"/>
                    </a:cubicBezTo>
                    <a:lnTo>
                      <a:pt x="14411" y="4544"/>
                    </a:lnTo>
                    <a:cubicBezTo>
                      <a:pt x="14899" y="4544"/>
                      <a:pt x="15181" y="4005"/>
                      <a:pt x="14950" y="3595"/>
                    </a:cubicBezTo>
                    <a:lnTo>
                      <a:pt x="13232" y="466"/>
                    </a:lnTo>
                    <a:cubicBezTo>
                      <a:pt x="12621" y="701"/>
                      <a:pt x="12059" y="926"/>
                      <a:pt x="11480" y="926"/>
                    </a:cubicBezTo>
                    <a:cubicBezTo>
                      <a:pt x="11110" y="926"/>
                      <a:pt x="10734" y="835"/>
                      <a:pt x="10334" y="595"/>
                    </a:cubicBezTo>
                    <a:cubicBezTo>
                      <a:pt x="9794" y="273"/>
                      <a:pt x="9300" y="147"/>
                      <a:pt x="8859" y="147"/>
                    </a:cubicBezTo>
                    <a:cubicBezTo>
                      <a:pt x="8106" y="147"/>
                      <a:pt x="7508" y="514"/>
                      <a:pt x="7103" y="902"/>
                    </a:cubicBezTo>
                    <a:cubicBezTo>
                      <a:pt x="6882" y="1132"/>
                      <a:pt x="6569" y="1240"/>
                      <a:pt x="6237" y="1240"/>
                    </a:cubicBezTo>
                    <a:cubicBezTo>
                      <a:pt x="5643" y="1240"/>
                      <a:pt x="4989" y="895"/>
                      <a:pt x="4693" y="287"/>
                    </a:cubicBezTo>
                    <a:cubicBezTo>
                      <a:pt x="4583" y="82"/>
                      <a:pt x="4401" y="1"/>
                      <a:pt x="4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2923;p95"/>
              <p:cNvSpPr/>
              <p:nvPr/>
            </p:nvSpPr>
            <p:spPr>
              <a:xfrm>
                <a:off x="3820250" y="2599775"/>
                <a:ext cx="414775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16591" h="5540" extrusionOk="0">
                    <a:moveTo>
                      <a:pt x="13463" y="1"/>
                    </a:moveTo>
                    <a:cubicBezTo>
                      <a:pt x="12770" y="78"/>
                      <a:pt x="12206" y="539"/>
                      <a:pt x="11924" y="744"/>
                    </a:cubicBezTo>
                    <a:cubicBezTo>
                      <a:pt x="11463" y="1084"/>
                      <a:pt x="11461" y="2088"/>
                      <a:pt x="10378" y="2088"/>
                    </a:cubicBezTo>
                    <a:cubicBezTo>
                      <a:pt x="10316" y="2088"/>
                      <a:pt x="10250" y="2085"/>
                      <a:pt x="10180" y="2078"/>
                    </a:cubicBezTo>
                    <a:cubicBezTo>
                      <a:pt x="8934" y="1953"/>
                      <a:pt x="8948" y="690"/>
                      <a:pt x="7748" y="690"/>
                    </a:cubicBezTo>
                    <a:cubicBezTo>
                      <a:pt x="7714" y="690"/>
                      <a:pt x="7678" y="691"/>
                      <a:pt x="7642" y="693"/>
                    </a:cubicBezTo>
                    <a:cubicBezTo>
                      <a:pt x="6466" y="762"/>
                      <a:pt x="5787" y="1786"/>
                      <a:pt x="4954" y="1786"/>
                    </a:cubicBezTo>
                    <a:cubicBezTo>
                      <a:pt x="4860" y="1786"/>
                      <a:pt x="4765" y="1773"/>
                      <a:pt x="4667" y="1744"/>
                    </a:cubicBezTo>
                    <a:cubicBezTo>
                      <a:pt x="3693" y="1488"/>
                      <a:pt x="4488" y="924"/>
                      <a:pt x="3718" y="411"/>
                    </a:cubicBezTo>
                    <a:cubicBezTo>
                      <a:pt x="3593" y="332"/>
                      <a:pt x="3438" y="302"/>
                      <a:pt x="3267" y="302"/>
                    </a:cubicBezTo>
                    <a:cubicBezTo>
                      <a:pt x="3158" y="302"/>
                      <a:pt x="3043" y="314"/>
                      <a:pt x="2924" y="334"/>
                    </a:cubicBezTo>
                    <a:lnTo>
                      <a:pt x="257" y="4565"/>
                    </a:lnTo>
                    <a:cubicBezTo>
                      <a:pt x="0" y="4975"/>
                      <a:pt x="308" y="5540"/>
                      <a:pt x="795" y="5540"/>
                    </a:cubicBezTo>
                    <a:lnTo>
                      <a:pt x="15796" y="5540"/>
                    </a:lnTo>
                    <a:cubicBezTo>
                      <a:pt x="16283" y="5540"/>
                      <a:pt x="16591" y="4975"/>
                      <a:pt x="16309" y="4565"/>
                    </a:cubicBezTo>
                    <a:lnTo>
                      <a:pt x="13488" y="52"/>
                    </a:lnTo>
                    <a:cubicBezTo>
                      <a:pt x="13488" y="26"/>
                      <a:pt x="13463" y="26"/>
                      <a:pt x="13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2924;p95"/>
              <p:cNvSpPr/>
              <p:nvPr/>
            </p:nvSpPr>
            <p:spPr>
              <a:xfrm>
                <a:off x="4282450" y="2690800"/>
                <a:ext cx="81450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6207" extrusionOk="0">
                    <a:moveTo>
                      <a:pt x="0" y="1"/>
                    </a:moveTo>
                    <a:lnTo>
                      <a:pt x="0" y="6206"/>
                    </a:lnTo>
                    <a:lnTo>
                      <a:pt x="3257" y="6206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B8B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2925;p95"/>
              <p:cNvSpPr/>
              <p:nvPr/>
            </p:nvSpPr>
            <p:spPr>
              <a:xfrm>
                <a:off x="4079875" y="2081000"/>
                <a:ext cx="486600" cy="650875"/>
              </a:xfrm>
              <a:custGeom>
                <a:avLst/>
                <a:gdLst/>
                <a:ahLst/>
                <a:cxnLst/>
                <a:rect l="l" t="t" r="r" b="b"/>
                <a:pathLst>
                  <a:path w="19464" h="26035" extrusionOk="0">
                    <a:moveTo>
                      <a:pt x="9745" y="1"/>
                    </a:moveTo>
                    <a:cubicBezTo>
                      <a:pt x="9495" y="1"/>
                      <a:pt x="9245" y="122"/>
                      <a:pt x="9104" y="366"/>
                    </a:cubicBezTo>
                    <a:lnTo>
                      <a:pt x="5488" y="6495"/>
                    </a:lnTo>
                    <a:lnTo>
                      <a:pt x="3796" y="9367"/>
                    </a:lnTo>
                    <a:cubicBezTo>
                      <a:pt x="3488" y="9879"/>
                      <a:pt x="3872" y="10495"/>
                      <a:pt x="4437" y="10495"/>
                    </a:cubicBezTo>
                    <a:cubicBezTo>
                      <a:pt x="4873" y="10495"/>
                      <a:pt x="5180" y="10854"/>
                      <a:pt x="5180" y="11264"/>
                    </a:cubicBezTo>
                    <a:cubicBezTo>
                      <a:pt x="5180" y="11367"/>
                      <a:pt x="5155" y="11495"/>
                      <a:pt x="5078" y="11597"/>
                    </a:cubicBezTo>
                    <a:lnTo>
                      <a:pt x="4155" y="13315"/>
                    </a:lnTo>
                    <a:lnTo>
                      <a:pt x="1924" y="17341"/>
                    </a:lnTo>
                    <a:cubicBezTo>
                      <a:pt x="1642" y="17829"/>
                      <a:pt x="2001" y="18444"/>
                      <a:pt x="2565" y="18444"/>
                    </a:cubicBezTo>
                    <a:lnTo>
                      <a:pt x="3001" y="18444"/>
                    </a:lnTo>
                    <a:cubicBezTo>
                      <a:pt x="3590" y="18444"/>
                      <a:pt x="3949" y="19111"/>
                      <a:pt x="3642" y="19598"/>
                    </a:cubicBezTo>
                    <a:lnTo>
                      <a:pt x="3411" y="19931"/>
                    </a:lnTo>
                    <a:lnTo>
                      <a:pt x="308" y="24880"/>
                    </a:lnTo>
                    <a:cubicBezTo>
                      <a:pt x="0" y="25393"/>
                      <a:pt x="359" y="26034"/>
                      <a:pt x="924" y="26034"/>
                    </a:cubicBezTo>
                    <a:lnTo>
                      <a:pt x="18540" y="26034"/>
                    </a:lnTo>
                    <a:cubicBezTo>
                      <a:pt x="19104" y="26034"/>
                      <a:pt x="19463" y="25393"/>
                      <a:pt x="19155" y="24880"/>
                    </a:cubicBezTo>
                    <a:lnTo>
                      <a:pt x="15822" y="19598"/>
                    </a:lnTo>
                    <a:cubicBezTo>
                      <a:pt x="15822" y="19572"/>
                      <a:pt x="15796" y="19547"/>
                      <a:pt x="15796" y="19521"/>
                    </a:cubicBezTo>
                    <a:cubicBezTo>
                      <a:pt x="15540" y="19034"/>
                      <a:pt x="15899" y="18444"/>
                      <a:pt x="16463" y="18444"/>
                    </a:cubicBezTo>
                    <a:lnTo>
                      <a:pt x="16899" y="18444"/>
                    </a:lnTo>
                    <a:cubicBezTo>
                      <a:pt x="17463" y="18444"/>
                      <a:pt x="17822" y="17829"/>
                      <a:pt x="17565" y="17341"/>
                    </a:cubicBezTo>
                    <a:lnTo>
                      <a:pt x="15514" y="13649"/>
                    </a:lnTo>
                    <a:lnTo>
                      <a:pt x="14386" y="11597"/>
                    </a:lnTo>
                    <a:cubicBezTo>
                      <a:pt x="14104" y="11110"/>
                      <a:pt x="14463" y="10495"/>
                      <a:pt x="15027" y="10495"/>
                    </a:cubicBezTo>
                    <a:cubicBezTo>
                      <a:pt x="15463" y="10495"/>
                      <a:pt x="15771" y="10161"/>
                      <a:pt x="15771" y="9751"/>
                    </a:cubicBezTo>
                    <a:cubicBezTo>
                      <a:pt x="15771" y="9623"/>
                      <a:pt x="15745" y="9495"/>
                      <a:pt x="15668" y="9367"/>
                    </a:cubicBezTo>
                    <a:lnTo>
                      <a:pt x="13693" y="6033"/>
                    </a:lnTo>
                    <a:lnTo>
                      <a:pt x="10386" y="366"/>
                    </a:lnTo>
                    <a:cubicBezTo>
                      <a:pt x="10245" y="122"/>
                      <a:pt x="9995" y="1"/>
                      <a:pt x="97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2926;p95"/>
              <p:cNvSpPr/>
              <p:nvPr/>
            </p:nvSpPr>
            <p:spPr>
              <a:xfrm>
                <a:off x="4079875" y="2231800"/>
                <a:ext cx="486600" cy="500075"/>
              </a:xfrm>
              <a:custGeom>
                <a:avLst/>
                <a:gdLst/>
                <a:ahLst/>
                <a:cxnLst/>
                <a:rect l="l" t="t" r="r" b="b"/>
                <a:pathLst>
                  <a:path w="19464" h="20003" extrusionOk="0">
                    <a:moveTo>
                      <a:pt x="13693" y="1"/>
                    </a:moveTo>
                    <a:cubicBezTo>
                      <a:pt x="12870" y="463"/>
                      <a:pt x="12393" y="1224"/>
                      <a:pt x="11855" y="1224"/>
                    </a:cubicBezTo>
                    <a:cubicBezTo>
                      <a:pt x="11706" y="1224"/>
                      <a:pt x="11552" y="1166"/>
                      <a:pt x="11386" y="1027"/>
                    </a:cubicBezTo>
                    <a:cubicBezTo>
                      <a:pt x="11026" y="730"/>
                      <a:pt x="10647" y="610"/>
                      <a:pt x="10256" y="610"/>
                    </a:cubicBezTo>
                    <a:cubicBezTo>
                      <a:pt x="9530" y="610"/>
                      <a:pt x="8758" y="1022"/>
                      <a:pt x="7975" y="1488"/>
                    </a:cubicBezTo>
                    <a:cubicBezTo>
                      <a:pt x="7724" y="1632"/>
                      <a:pt x="7481" y="1693"/>
                      <a:pt x="7250" y="1693"/>
                    </a:cubicBezTo>
                    <a:cubicBezTo>
                      <a:pt x="6491" y="1693"/>
                      <a:pt x="5861" y="1033"/>
                      <a:pt x="5488" y="463"/>
                    </a:cubicBezTo>
                    <a:lnTo>
                      <a:pt x="3796" y="3335"/>
                    </a:lnTo>
                    <a:cubicBezTo>
                      <a:pt x="3488" y="3847"/>
                      <a:pt x="3872" y="4463"/>
                      <a:pt x="4437" y="4463"/>
                    </a:cubicBezTo>
                    <a:cubicBezTo>
                      <a:pt x="4873" y="4463"/>
                      <a:pt x="5180" y="4822"/>
                      <a:pt x="5180" y="5232"/>
                    </a:cubicBezTo>
                    <a:cubicBezTo>
                      <a:pt x="5180" y="5335"/>
                      <a:pt x="5155" y="5463"/>
                      <a:pt x="5078" y="5565"/>
                    </a:cubicBezTo>
                    <a:lnTo>
                      <a:pt x="4155" y="7283"/>
                    </a:lnTo>
                    <a:lnTo>
                      <a:pt x="1924" y="11309"/>
                    </a:lnTo>
                    <a:cubicBezTo>
                      <a:pt x="1642" y="11797"/>
                      <a:pt x="2001" y="12412"/>
                      <a:pt x="2565" y="12412"/>
                    </a:cubicBezTo>
                    <a:lnTo>
                      <a:pt x="3001" y="12412"/>
                    </a:lnTo>
                    <a:cubicBezTo>
                      <a:pt x="3590" y="12412"/>
                      <a:pt x="3949" y="13079"/>
                      <a:pt x="3642" y="13566"/>
                    </a:cubicBezTo>
                    <a:lnTo>
                      <a:pt x="3411" y="13899"/>
                    </a:lnTo>
                    <a:lnTo>
                      <a:pt x="308" y="18848"/>
                    </a:lnTo>
                    <a:cubicBezTo>
                      <a:pt x="0" y="19361"/>
                      <a:pt x="359" y="20002"/>
                      <a:pt x="924" y="20002"/>
                    </a:cubicBezTo>
                    <a:lnTo>
                      <a:pt x="18540" y="20002"/>
                    </a:lnTo>
                    <a:cubicBezTo>
                      <a:pt x="19104" y="20002"/>
                      <a:pt x="19463" y="19361"/>
                      <a:pt x="19155" y="18848"/>
                    </a:cubicBezTo>
                    <a:lnTo>
                      <a:pt x="15822" y="13566"/>
                    </a:lnTo>
                    <a:cubicBezTo>
                      <a:pt x="15822" y="13540"/>
                      <a:pt x="15796" y="13515"/>
                      <a:pt x="15796" y="13489"/>
                    </a:cubicBezTo>
                    <a:cubicBezTo>
                      <a:pt x="15540" y="13002"/>
                      <a:pt x="15899" y="12412"/>
                      <a:pt x="16463" y="12412"/>
                    </a:cubicBezTo>
                    <a:lnTo>
                      <a:pt x="16899" y="12412"/>
                    </a:lnTo>
                    <a:cubicBezTo>
                      <a:pt x="17463" y="12412"/>
                      <a:pt x="17822" y="11797"/>
                      <a:pt x="17565" y="11309"/>
                    </a:cubicBezTo>
                    <a:lnTo>
                      <a:pt x="15514" y="7617"/>
                    </a:lnTo>
                    <a:lnTo>
                      <a:pt x="14386" y="5565"/>
                    </a:lnTo>
                    <a:cubicBezTo>
                      <a:pt x="14104" y="5078"/>
                      <a:pt x="14463" y="4463"/>
                      <a:pt x="15027" y="4463"/>
                    </a:cubicBezTo>
                    <a:cubicBezTo>
                      <a:pt x="15463" y="4463"/>
                      <a:pt x="15771" y="4129"/>
                      <a:pt x="15771" y="3719"/>
                    </a:cubicBezTo>
                    <a:cubicBezTo>
                      <a:pt x="15771" y="3591"/>
                      <a:pt x="15745" y="3463"/>
                      <a:pt x="15668" y="3335"/>
                    </a:cubicBezTo>
                    <a:lnTo>
                      <a:pt x="1369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2927;p95"/>
              <p:cNvSpPr/>
              <p:nvPr/>
            </p:nvSpPr>
            <p:spPr>
              <a:xfrm>
                <a:off x="4079875" y="2408725"/>
                <a:ext cx="486600" cy="323150"/>
              </a:xfrm>
              <a:custGeom>
                <a:avLst/>
                <a:gdLst/>
                <a:ahLst/>
                <a:cxnLst/>
                <a:rect l="l" t="t" r="r" b="b"/>
                <a:pathLst>
                  <a:path w="19464" h="12926" extrusionOk="0">
                    <a:moveTo>
                      <a:pt x="4930" y="1"/>
                    </a:moveTo>
                    <a:cubicBezTo>
                      <a:pt x="4698" y="1"/>
                      <a:pt x="4426" y="83"/>
                      <a:pt x="4155" y="206"/>
                    </a:cubicBezTo>
                    <a:lnTo>
                      <a:pt x="1924" y="4232"/>
                    </a:lnTo>
                    <a:cubicBezTo>
                      <a:pt x="1642" y="4720"/>
                      <a:pt x="2001" y="5335"/>
                      <a:pt x="2565" y="5335"/>
                    </a:cubicBezTo>
                    <a:lnTo>
                      <a:pt x="3001" y="5335"/>
                    </a:lnTo>
                    <a:cubicBezTo>
                      <a:pt x="3590" y="5335"/>
                      <a:pt x="3949" y="6002"/>
                      <a:pt x="3642" y="6489"/>
                    </a:cubicBezTo>
                    <a:lnTo>
                      <a:pt x="3411" y="6822"/>
                    </a:lnTo>
                    <a:lnTo>
                      <a:pt x="308" y="11771"/>
                    </a:lnTo>
                    <a:cubicBezTo>
                      <a:pt x="0" y="12284"/>
                      <a:pt x="359" y="12925"/>
                      <a:pt x="924" y="12925"/>
                    </a:cubicBezTo>
                    <a:lnTo>
                      <a:pt x="18540" y="12925"/>
                    </a:lnTo>
                    <a:cubicBezTo>
                      <a:pt x="19104" y="12925"/>
                      <a:pt x="19463" y="12284"/>
                      <a:pt x="19155" y="11771"/>
                    </a:cubicBezTo>
                    <a:lnTo>
                      <a:pt x="15822" y="6489"/>
                    </a:lnTo>
                    <a:cubicBezTo>
                      <a:pt x="15822" y="6463"/>
                      <a:pt x="15796" y="6438"/>
                      <a:pt x="15796" y="6412"/>
                    </a:cubicBezTo>
                    <a:cubicBezTo>
                      <a:pt x="15540" y="5925"/>
                      <a:pt x="15899" y="5335"/>
                      <a:pt x="16463" y="5335"/>
                    </a:cubicBezTo>
                    <a:lnTo>
                      <a:pt x="16899" y="5335"/>
                    </a:lnTo>
                    <a:cubicBezTo>
                      <a:pt x="17463" y="5335"/>
                      <a:pt x="17822" y="4720"/>
                      <a:pt x="17565" y="4232"/>
                    </a:cubicBezTo>
                    <a:lnTo>
                      <a:pt x="15514" y="540"/>
                    </a:lnTo>
                    <a:cubicBezTo>
                      <a:pt x="14808" y="838"/>
                      <a:pt x="14151" y="1107"/>
                      <a:pt x="13471" y="1107"/>
                    </a:cubicBezTo>
                    <a:cubicBezTo>
                      <a:pt x="13039" y="1107"/>
                      <a:pt x="12598" y="998"/>
                      <a:pt x="12129" y="719"/>
                    </a:cubicBezTo>
                    <a:cubicBezTo>
                      <a:pt x="11489" y="337"/>
                      <a:pt x="10901" y="186"/>
                      <a:pt x="10378" y="186"/>
                    </a:cubicBezTo>
                    <a:cubicBezTo>
                      <a:pt x="9499" y="186"/>
                      <a:pt x="8801" y="612"/>
                      <a:pt x="8334" y="1078"/>
                    </a:cubicBezTo>
                    <a:cubicBezTo>
                      <a:pt x="8078" y="1343"/>
                      <a:pt x="7715" y="1468"/>
                      <a:pt x="7328" y="1468"/>
                    </a:cubicBezTo>
                    <a:cubicBezTo>
                      <a:pt x="6628" y="1468"/>
                      <a:pt x="5851" y="1061"/>
                      <a:pt x="5488" y="335"/>
                    </a:cubicBezTo>
                    <a:cubicBezTo>
                      <a:pt x="5382" y="96"/>
                      <a:pt x="5179" y="1"/>
                      <a:pt x="4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2928;p95"/>
              <p:cNvSpPr/>
              <p:nvPr/>
            </p:nvSpPr>
            <p:spPr>
              <a:xfrm>
                <a:off x="4079875" y="2569000"/>
                <a:ext cx="48660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19464" h="6515" extrusionOk="0">
                    <a:moveTo>
                      <a:pt x="15796" y="1"/>
                    </a:moveTo>
                    <a:cubicBezTo>
                      <a:pt x="14976" y="103"/>
                      <a:pt x="14309" y="642"/>
                      <a:pt x="14001" y="898"/>
                    </a:cubicBezTo>
                    <a:cubicBezTo>
                      <a:pt x="13464" y="1289"/>
                      <a:pt x="13462" y="2472"/>
                      <a:pt x="12154" y="2472"/>
                    </a:cubicBezTo>
                    <a:cubicBezTo>
                      <a:pt x="12089" y="2472"/>
                      <a:pt x="12021" y="2469"/>
                      <a:pt x="11950" y="2463"/>
                    </a:cubicBezTo>
                    <a:cubicBezTo>
                      <a:pt x="10473" y="2312"/>
                      <a:pt x="10487" y="819"/>
                      <a:pt x="9081" y="819"/>
                    </a:cubicBezTo>
                    <a:cubicBezTo>
                      <a:pt x="9047" y="819"/>
                      <a:pt x="9012" y="820"/>
                      <a:pt x="8975" y="821"/>
                    </a:cubicBezTo>
                    <a:cubicBezTo>
                      <a:pt x="7583" y="914"/>
                      <a:pt x="6778" y="2120"/>
                      <a:pt x="5783" y="2120"/>
                    </a:cubicBezTo>
                    <a:cubicBezTo>
                      <a:pt x="5678" y="2120"/>
                      <a:pt x="5572" y="2107"/>
                      <a:pt x="5462" y="2078"/>
                    </a:cubicBezTo>
                    <a:cubicBezTo>
                      <a:pt x="4334" y="1745"/>
                      <a:pt x="5283" y="1078"/>
                      <a:pt x="4360" y="488"/>
                    </a:cubicBezTo>
                    <a:cubicBezTo>
                      <a:pt x="4224" y="398"/>
                      <a:pt x="4045" y="361"/>
                      <a:pt x="3848" y="361"/>
                    </a:cubicBezTo>
                    <a:cubicBezTo>
                      <a:pt x="3708" y="361"/>
                      <a:pt x="3560" y="379"/>
                      <a:pt x="3411" y="411"/>
                    </a:cubicBezTo>
                    <a:lnTo>
                      <a:pt x="308" y="5360"/>
                    </a:lnTo>
                    <a:cubicBezTo>
                      <a:pt x="0" y="5873"/>
                      <a:pt x="359" y="6514"/>
                      <a:pt x="924" y="6514"/>
                    </a:cubicBezTo>
                    <a:lnTo>
                      <a:pt x="18540" y="6514"/>
                    </a:lnTo>
                    <a:cubicBezTo>
                      <a:pt x="19104" y="6514"/>
                      <a:pt x="19463" y="5873"/>
                      <a:pt x="19155" y="5360"/>
                    </a:cubicBezTo>
                    <a:lnTo>
                      <a:pt x="15822" y="78"/>
                    </a:lnTo>
                    <a:cubicBezTo>
                      <a:pt x="15822" y="52"/>
                      <a:pt x="15796" y="27"/>
                      <a:pt x="157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2929;p95"/>
              <p:cNvSpPr/>
              <p:nvPr/>
            </p:nvSpPr>
            <p:spPr>
              <a:xfrm>
                <a:off x="1812450" y="2807475"/>
                <a:ext cx="3969450" cy="704550"/>
              </a:xfrm>
              <a:custGeom>
                <a:avLst/>
                <a:gdLst/>
                <a:ahLst/>
                <a:cxnLst/>
                <a:rect l="l" t="t" r="r" b="b"/>
                <a:pathLst>
                  <a:path w="158778" h="28182" extrusionOk="0">
                    <a:moveTo>
                      <a:pt x="79389" y="1"/>
                    </a:moveTo>
                    <a:cubicBezTo>
                      <a:pt x="59132" y="1"/>
                      <a:pt x="40644" y="1334"/>
                      <a:pt x="26617" y="3565"/>
                    </a:cubicBezTo>
                    <a:cubicBezTo>
                      <a:pt x="11283" y="5976"/>
                      <a:pt x="1257" y="9437"/>
                      <a:pt x="103" y="13335"/>
                    </a:cubicBezTo>
                    <a:cubicBezTo>
                      <a:pt x="52" y="13566"/>
                      <a:pt x="0" y="13822"/>
                      <a:pt x="0" y="14079"/>
                    </a:cubicBezTo>
                    <a:cubicBezTo>
                      <a:pt x="0" y="14438"/>
                      <a:pt x="77" y="14797"/>
                      <a:pt x="231" y="15156"/>
                    </a:cubicBezTo>
                    <a:cubicBezTo>
                      <a:pt x="2513" y="20566"/>
                      <a:pt x="22104" y="25130"/>
                      <a:pt x="49234" y="27131"/>
                    </a:cubicBezTo>
                    <a:cubicBezTo>
                      <a:pt x="58542" y="27797"/>
                      <a:pt x="68722" y="28182"/>
                      <a:pt x="79389" y="28182"/>
                    </a:cubicBezTo>
                    <a:cubicBezTo>
                      <a:pt x="121212" y="28182"/>
                      <a:pt x="155470" y="22438"/>
                      <a:pt x="158573" y="15156"/>
                    </a:cubicBezTo>
                    <a:cubicBezTo>
                      <a:pt x="158701" y="14797"/>
                      <a:pt x="158778" y="14438"/>
                      <a:pt x="158778" y="14079"/>
                    </a:cubicBezTo>
                    <a:cubicBezTo>
                      <a:pt x="158778" y="13822"/>
                      <a:pt x="158752" y="13566"/>
                      <a:pt x="158675" y="13335"/>
                    </a:cubicBezTo>
                    <a:cubicBezTo>
                      <a:pt x="156470" y="5899"/>
                      <a:pt x="121827" y="1"/>
                      <a:pt x="79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2930;p95"/>
              <p:cNvSpPr/>
              <p:nvPr/>
            </p:nvSpPr>
            <p:spPr>
              <a:xfrm>
                <a:off x="2138100" y="2965850"/>
                <a:ext cx="3147000" cy="546175"/>
              </a:xfrm>
              <a:custGeom>
                <a:avLst/>
                <a:gdLst/>
                <a:ahLst/>
                <a:cxnLst/>
                <a:rect l="l" t="t" r="r" b="b"/>
                <a:pathLst>
                  <a:path w="125880" h="21847" extrusionOk="0">
                    <a:moveTo>
                      <a:pt x="89107" y="0"/>
                    </a:moveTo>
                    <a:cubicBezTo>
                      <a:pt x="78840" y="0"/>
                      <a:pt x="65247" y="2545"/>
                      <a:pt x="54619" y="5102"/>
                    </a:cubicBezTo>
                    <a:cubicBezTo>
                      <a:pt x="53593" y="5359"/>
                      <a:pt x="52568" y="5564"/>
                      <a:pt x="51542" y="5718"/>
                    </a:cubicBezTo>
                    <a:cubicBezTo>
                      <a:pt x="48896" y="6129"/>
                      <a:pt x="46184" y="6287"/>
                      <a:pt x="43456" y="6287"/>
                    </a:cubicBezTo>
                    <a:cubicBezTo>
                      <a:pt x="34231" y="6287"/>
                      <a:pt x="24831" y="4474"/>
                      <a:pt x="17251" y="4474"/>
                    </a:cubicBezTo>
                    <a:cubicBezTo>
                      <a:pt x="14905" y="4474"/>
                      <a:pt x="12734" y="4648"/>
                      <a:pt x="10796" y="5102"/>
                    </a:cubicBezTo>
                    <a:cubicBezTo>
                      <a:pt x="1" y="7667"/>
                      <a:pt x="3129" y="16257"/>
                      <a:pt x="3129" y="16257"/>
                    </a:cubicBezTo>
                    <a:cubicBezTo>
                      <a:pt x="3360" y="16308"/>
                      <a:pt x="3591" y="16359"/>
                      <a:pt x="3821" y="16411"/>
                    </a:cubicBezTo>
                    <a:cubicBezTo>
                      <a:pt x="4052" y="16462"/>
                      <a:pt x="4283" y="16513"/>
                      <a:pt x="4514" y="16565"/>
                    </a:cubicBezTo>
                    <a:cubicBezTo>
                      <a:pt x="5052" y="16693"/>
                      <a:pt x="5591" y="16821"/>
                      <a:pt x="6155" y="16924"/>
                    </a:cubicBezTo>
                    <a:cubicBezTo>
                      <a:pt x="6309" y="16975"/>
                      <a:pt x="6488" y="17001"/>
                      <a:pt x="6693" y="17026"/>
                    </a:cubicBezTo>
                    <a:cubicBezTo>
                      <a:pt x="7668" y="17231"/>
                      <a:pt x="8693" y="17436"/>
                      <a:pt x="9745" y="17616"/>
                    </a:cubicBezTo>
                    <a:cubicBezTo>
                      <a:pt x="10001" y="17667"/>
                      <a:pt x="10258" y="17719"/>
                      <a:pt x="10514" y="17770"/>
                    </a:cubicBezTo>
                    <a:cubicBezTo>
                      <a:pt x="10796" y="17795"/>
                      <a:pt x="11053" y="17847"/>
                      <a:pt x="11335" y="17898"/>
                    </a:cubicBezTo>
                    <a:cubicBezTo>
                      <a:pt x="11873" y="18001"/>
                      <a:pt x="12412" y="18077"/>
                      <a:pt x="12976" y="18180"/>
                    </a:cubicBezTo>
                    <a:cubicBezTo>
                      <a:pt x="18207" y="19026"/>
                      <a:pt x="24105" y="19744"/>
                      <a:pt x="30515" y="20308"/>
                    </a:cubicBezTo>
                    <a:cubicBezTo>
                      <a:pt x="31156" y="20385"/>
                      <a:pt x="31797" y="20437"/>
                      <a:pt x="32438" y="20488"/>
                    </a:cubicBezTo>
                    <a:lnTo>
                      <a:pt x="32541" y="20488"/>
                    </a:lnTo>
                    <a:cubicBezTo>
                      <a:pt x="33746" y="20590"/>
                      <a:pt x="34977" y="20693"/>
                      <a:pt x="36208" y="20796"/>
                    </a:cubicBezTo>
                    <a:cubicBezTo>
                      <a:pt x="45516" y="21462"/>
                      <a:pt x="55696" y="21847"/>
                      <a:pt x="66363" y="21847"/>
                    </a:cubicBezTo>
                    <a:cubicBezTo>
                      <a:pt x="89903" y="21847"/>
                      <a:pt x="111007" y="20026"/>
                      <a:pt x="125546" y="17129"/>
                    </a:cubicBezTo>
                    <a:cubicBezTo>
                      <a:pt x="125546" y="17129"/>
                      <a:pt x="125879" y="15129"/>
                      <a:pt x="123520" y="14000"/>
                    </a:cubicBezTo>
                    <a:cubicBezTo>
                      <a:pt x="122306" y="13398"/>
                      <a:pt x="120778" y="13264"/>
                      <a:pt x="119196" y="13264"/>
                    </a:cubicBezTo>
                    <a:cubicBezTo>
                      <a:pt x="117937" y="13264"/>
                      <a:pt x="116644" y="13349"/>
                      <a:pt x="115447" y="13349"/>
                    </a:cubicBezTo>
                    <a:cubicBezTo>
                      <a:pt x="113603" y="13349"/>
                      <a:pt x="111989" y="13148"/>
                      <a:pt x="111083" y="12128"/>
                    </a:cubicBezTo>
                    <a:cubicBezTo>
                      <a:pt x="110827" y="11821"/>
                      <a:pt x="110622" y="11462"/>
                      <a:pt x="110468" y="11026"/>
                    </a:cubicBezTo>
                    <a:cubicBezTo>
                      <a:pt x="109186" y="6795"/>
                      <a:pt x="108801" y="5102"/>
                      <a:pt x="99698" y="1487"/>
                    </a:cubicBezTo>
                    <a:cubicBezTo>
                      <a:pt x="97034" y="436"/>
                      <a:pt x="93355" y="0"/>
                      <a:pt x="89107" y="0"/>
                    </a:cubicBezTo>
                    <a:close/>
                  </a:path>
                </a:pathLst>
              </a:custGeom>
              <a:solidFill>
                <a:srgbClr val="CFE2F3">
                  <a:alpha val="83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2931;p95"/>
              <p:cNvSpPr/>
              <p:nvPr/>
            </p:nvSpPr>
            <p:spPr>
              <a:xfrm>
                <a:off x="2353500" y="3291325"/>
                <a:ext cx="2083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1290" extrusionOk="0">
                    <a:moveTo>
                      <a:pt x="5881" y="0"/>
                    </a:moveTo>
                    <a:cubicBezTo>
                      <a:pt x="5812" y="0"/>
                      <a:pt x="5735" y="46"/>
                      <a:pt x="5693" y="110"/>
                    </a:cubicBezTo>
                    <a:lnTo>
                      <a:pt x="5693" y="135"/>
                    </a:lnTo>
                    <a:cubicBezTo>
                      <a:pt x="5616" y="392"/>
                      <a:pt x="5411" y="571"/>
                      <a:pt x="5155" y="699"/>
                    </a:cubicBezTo>
                    <a:cubicBezTo>
                      <a:pt x="4898" y="802"/>
                      <a:pt x="4590" y="853"/>
                      <a:pt x="4308" y="853"/>
                    </a:cubicBezTo>
                    <a:cubicBezTo>
                      <a:pt x="3719" y="853"/>
                      <a:pt x="3103" y="622"/>
                      <a:pt x="2872" y="110"/>
                    </a:cubicBezTo>
                    <a:cubicBezTo>
                      <a:pt x="2847" y="84"/>
                      <a:pt x="2821" y="58"/>
                      <a:pt x="2796" y="33"/>
                    </a:cubicBezTo>
                    <a:cubicBezTo>
                      <a:pt x="2759" y="14"/>
                      <a:pt x="2723" y="6"/>
                      <a:pt x="2689" y="6"/>
                    </a:cubicBezTo>
                    <a:cubicBezTo>
                      <a:pt x="2627" y="6"/>
                      <a:pt x="2572" y="34"/>
                      <a:pt x="2539" y="84"/>
                    </a:cubicBezTo>
                    <a:cubicBezTo>
                      <a:pt x="2411" y="263"/>
                      <a:pt x="2283" y="443"/>
                      <a:pt x="2078" y="545"/>
                    </a:cubicBezTo>
                    <a:cubicBezTo>
                      <a:pt x="1898" y="674"/>
                      <a:pt x="1693" y="751"/>
                      <a:pt x="1462" y="802"/>
                    </a:cubicBezTo>
                    <a:cubicBezTo>
                      <a:pt x="1179" y="880"/>
                      <a:pt x="887" y="911"/>
                      <a:pt x="585" y="911"/>
                    </a:cubicBezTo>
                    <a:cubicBezTo>
                      <a:pt x="394" y="911"/>
                      <a:pt x="199" y="899"/>
                      <a:pt x="0" y="879"/>
                    </a:cubicBezTo>
                    <a:lnTo>
                      <a:pt x="0" y="879"/>
                    </a:lnTo>
                    <a:cubicBezTo>
                      <a:pt x="257" y="956"/>
                      <a:pt x="488" y="1007"/>
                      <a:pt x="744" y="1033"/>
                    </a:cubicBezTo>
                    <a:cubicBezTo>
                      <a:pt x="907" y="1051"/>
                      <a:pt x="1083" y="1069"/>
                      <a:pt x="1263" y="1069"/>
                    </a:cubicBezTo>
                    <a:cubicBezTo>
                      <a:pt x="1338" y="1069"/>
                      <a:pt x="1413" y="1066"/>
                      <a:pt x="1488" y="1058"/>
                    </a:cubicBezTo>
                    <a:cubicBezTo>
                      <a:pt x="1744" y="1033"/>
                      <a:pt x="2001" y="956"/>
                      <a:pt x="2257" y="827"/>
                    </a:cubicBezTo>
                    <a:cubicBezTo>
                      <a:pt x="2411" y="751"/>
                      <a:pt x="2539" y="648"/>
                      <a:pt x="2642" y="520"/>
                    </a:cubicBezTo>
                    <a:cubicBezTo>
                      <a:pt x="2821" y="751"/>
                      <a:pt x="3026" y="930"/>
                      <a:pt x="3257" y="1058"/>
                    </a:cubicBezTo>
                    <a:cubicBezTo>
                      <a:pt x="3590" y="1212"/>
                      <a:pt x="3949" y="1289"/>
                      <a:pt x="4308" y="1289"/>
                    </a:cubicBezTo>
                    <a:cubicBezTo>
                      <a:pt x="4642" y="1289"/>
                      <a:pt x="5001" y="1238"/>
                      <a:pt x="5334" y="1058"/>
                    </a:cubicBezTo>
                    <a:cubicBezTo>
                      <a:pt x="5565" y="956"/>
                      <a:pt x="5796" y="751"/>
                      <a:pt x="5924" y="520"/>
                    </a:cubicBezTo>
                    <a:cubicBezTo>
                      <a:pt x="6206" y="802"/>
                      <a:pt x="6565" y="1007"/>
                      <a:pt x="6924" y="1110"/>
                    </a:cubicBezTo>
                    <a:cubicBezTo>
                      <a:pt x="7155" y="1186"/>
                      <a:pt x="7411" y="1212"/>
                      <a:pt x="7642" y="1212"/>
                    </a:cubicBezTo>
                    <a:cubicBezTo>
                      <a:pt x="7873" y="1212"/>
                      <a:pt x="8129" y="1161"/>
                      <a:pt x="8334" y="1084"/>
                    </a:cubicBezTo>
                    <a:lnTo>
                      <a:pt x="8334" y="1084"/>
                    </a:lnTo>
                    <a:cubicBezTo>
                      <a:pt x="8221" y="1100"/>
                      <a:pt x="8109" y="1107"/>
                      <a:pt x="7997" y="1107"/>
                    </a:cubicBezTo>
                    <a:cubicBezTo>
                      <a:pt x="7192" y="1107"/>
                      <a:pt x="6432" y="714"/>
                      <a:pt x="6026" y="84"/>
                    </a:cubicBezTo>
                    <a:cubicBezTo>
                      <a:pt x="6001" y="33"/>
                      <a:pt x="5975" y="7"/>
                      <a:pt x="5924" y="7"/>
                    </a:cubicBezTo>
                    <a:cubicBezTo>
                      <a:pt x="5910" y="2"/>
                      <a:pt x="5896" y="0"/>
                      <a:pt x="5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2932;p95"/>
              <p:cNvSpPr/>
              <p:nvPr/>
            </p:nvSpPr>
            <p:spPr>
              <a:xfrm>
                <a:off x="2791975" y="3191325"/>
                <a:ext cx="2077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8310" h="1289" extrusionOk="0">
                    <a:moveTo>
                      <a:pt x="5856" y="0"/>
                    </a:moveTo>
                    <a:cubicBezTo>
                      <a:pt x="5788" y="0"/>
                      <a:pt x="5715" y="46"/>
                      <a:pt x="5694" y="109"/>
                    </a:cubicBezTo>
                    <a:lnTo>
                      <a:pt x="5668" y="135"/>
                    </a:lnTo>
                    <a:cubicBezTo>
                      <a:pt x="5591" y="391"/>
                      <a:pt x="5386" y="571"/>
                      <a:pt x="5129" y="699"/>
                    </a:cubicBezTo>
                    <a:cubicBezTo>
                      <a:pt x="4873" y="802"/>
                      <a:pt x="4565" y="853"/>
                      <a:pt x="4283" y="853"/>
                    </a:cubicBezTo>
                    <a:cubicBezTo>
                      <a:pt x="3693" y="853"/>
                      <a:pt x="3078" y="622"/>
                      <a:pt x="2847" y="109"/>
                    </a:cubicBezTo>
                    <a:cubicBezTo>
                      <a:pt x="2822" y="84"/>
                      <a:pt x="2796" y="32"/>
                      <a:pt x="2770" y="32"/>
                    </a:cubicBezTo>
                    <a:cubicBezTo>
                      <a:pt x="2743" y="14"/>
                      <a:pt x="2709" y="6"/>
                      <a:pt x="2675" y="6"/>
                    </a:cubicBezTo>
                    <a:cubicBezTo>
                      <a:pt x="2612" y="6"/>
                      <a:pt x="2547" y="34"/>
                      <a:pt x="2514" y="84"/>
                    </a:cubicBezTo>
                    <a:cubicBezTo>
                      <a:pt x="2386" y="263"/>
                      <a:pt x="2257" y="417"/>
                      <a:pt x="2078" y="545"/>
                    </a:cubicBezTo>
                    <a:cubicBezTo>
                      <a:pt x="1873" y="673"/>
                      <a:pt x="1668" y="750"/>
                      <a:pt x="1437" y="802"/>
                    </a:cubicBezTo>
                    <a:cubicBezTo>
                      <a:pt x="1154" y="880"/>
                      <a:pt x="862" y="911"/>
                      <a:pt x="566" y="911"/>
                    </a:cubicBezTo>
                    <a:cubicBezTo>
                      <a:pt x="378" y="911"/>
                      <a:pt x="190" y="898"/>
                      <a:pt x="1" y="879"/>
                    </a:cubicBezTo>
                    <a:lnTo>
                      <a:pt x="1" y="879"/>
                    </a:lnTo>
                    <a:cubicBezTo>
                      <a:pt x="232" y="955"/>
                      <a:pt x="462" y="1007"/>
                      <a:pt x="719" y="1032"/>
                    </a:cubicBezTo>
                    <a:cubicBezTo>
                      <a:pt x="900" y="1051"/>
                      <a:pt x="1082" y="1069"/>
                      <a:pt x="1263" y="1069"/>
                    </a:cubicBezTo>
                    <a:cubicBezTo>
                      <a:pt x="1338" y="1069"/>
                      <a:pt x="1413" y="1066"/>
                      <a:pt x="1488" y="1058"/>
                    </a:cubicBezTo>
                    <a:cubicBezTo>
                      <a:pt x="1719" y="1032"/>
                      <a:pt x="2001" y="955"/>
                      <a:pt x="2232" y="827"/>
                    </a:cubicBezTo>
                    <a:cubicBezTo>
                      <a:pt x="2386" y="750"/>
                      <a:pt x="2514" y="622"/>
                      <a:pt x="2642" y="520"/>
                    </a:cubicBezTo>
                    <a:cubicBezTo>
                      <a:pt x="2796" y="750"/>
                      <a:pt x="3001" y="930"/>
                      <a:pt x="3257" y="1032"/>
                    </a:cubicBezTo>
                    <a:cubicBezTo>
                      <a:pt x="3565" y="1212"/>
                      <a:pt x="3924" y="1289"/>
                      <a:pt x="4283" y="1289"/>
                    </a:cubicBezTo>
                    <a:cubicBezTo>
                      <a:pt x="4617" y="1289"/>
                      <a:pt x="4976" y="1238"/>
                      <a:pt x="5309" y="1058"/>
                    </a:cubicBezTo>
                    <a:cubicBezTo>
                      <a:pt x="5540" y="955"/>
                      <a:pt x="5770" y="750"/>
                      <a:pt x="5899" y="520"/>
                    </a:cubicBezTo>
                    <a:cubicBezTo>
                      <a:pt x="6181" y="802"/>
                      <a:pt x="6540" y="1007"/>
                      <a:pt x="6899" y="1109"/>
                    </a:cubicBezTo>
                    <a:cubicBezTo>
                      <a:pt x="7129" y="1186"/>
                      <a:pt x="7386" y="1212"/>
                      <a:pt x="7617" y="1212"/>
                    </a:cubicBezTo>
                    <a:cubicBezTo>
                      <a:pt x="7847" y="1212"/>
                      <a:pt x="8104" y="1161"/>
                      <a:pt x="8309" y="1084"/>
                    </a:cubicBezTo>
                    <a:lnTo>
                      <a:pt x="8309" y="1084"/>
                    </a:lnTo>
                    <a:cubicBezTo>
                      <a:pt x="8210" y="1095"/>
                      <a:pt x="8111" y="1100"/>
                      <a:pt x="8013" y="1100"/>
                    </a:cubicBezTo>
                    <a:cubicBezTo>
                      <a:pt x="7194" y="1100"/>
                      <a:pt x="6413" y="725"/>
                      <a:pt x="6001" y="84"/>
                    </a:cubicBezTo>
                    <a:cubicBezTo>
                      <a:pt x="5976" y="32"/>
                      <a:pt x="5950" y="7"/>
                      <a:pt x="5899" y="7"/>
                    </a:cubicBezTo>
                    <a:cubicBezTo>
                      <a:pt x="5885" y="2"/>
                      <a:pt x="5871" y="0"/>
                      <a:pt x="5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2933;p95"/>
              <p:cNvSpPr/>
              <p:nvPr/>
            </p:nvSpPr>
            <p:spPr>
              <a:xfrm>
                <a:off x="3134300" y="3406075"/>
                <a:ext cx="2083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1290" extrusionOk="0">
                    <a:moveTo>
                      <a:pt x="5870" y="0"/>
                    </a:moveTo>
                    <a:cubicBezTo>
                      <a:pt x="5788" y="0"/>
                      <a:pt x="5715" y="46"/>
                      <a:pt x="5694" y="110"/>
                    </a:cubicBezTo>
                    <a:lnTo>
                      <a:pt x="5694" y="135"/>
                    </a:lnTo>
                    <a:cubicBezTo>
                      <a:pt x="5617" y="392"/>
                      <a:pt x="5386" y="571"/>
                      <a:pt x="5129" y="699"/>
                    </a:cubicBezTo>
                    <a:cubicBezTo>
                      <a:pt x="4916" y="806"/>
                      <a:pt x="4684" y="860"/>
                      <a:pt x="4435" y="860"/>
                    </a:cubicBezTo>
                    <a:cubicBezTo>
                      <a:pt x="4385" y="860"/>
                      <a:pt x="4334" y="857"/>
                      <a:pt x="4283" y="853"/>
                    </a:cubicBezTo>
                    <a:cubicBezTo>
                      <a:pt x="3719" y="853"/>
                      <a:pt x="3104" y="622"/>
                      <a:pt x="2847" y="110"/>
                    </a:cubicBezTo>
                    <a:cubicBezTo>
                      <a:pt x="2847" y="84"/>
                      <a:pt x="2822" y="58"/>
                      <a:pt x="2770" y="33"/>
                    </a:cubicBezTo>
                    <a:cubicBezTo>
                      <a:pt x="2743" y="14"/>
                      <a:pt x="2709" y="6"/>
                      <a:pt x="2675" y="6"/>
                    </a:cubicBezTo>
                    <a:cubicBezTo>
                      <a:pt x="2612" y="6"/>
                      <a:pt x="2547" y="34"/>
                      <a:pt x="2514" y="84"/>
                    </a:cubicBezTo>
                    <a:cubicBezTo>
                      <a:pt x="2411" y="263"/>
                      <a:pt x="2257" y="443"/>
                      <a:pt x="2078" y="545"/>
                    </a:cubicBezTo>
                    <a:cubicBezTo>
                      <a:pt x="1898" y="674"/>
                      <a:pt x="1668" y="751"/>
                      <a:pt x="1437" y="802"/>
                    </a:cubicBezTo>
                    <a:cubicBezTo>
                      <a:pt x="1154" y="880"/>
                      <a:pt x="862" y="911"/>
                      <a:pt x="566" y="911"/>
                    </a:cubicBezTo>
                    <a:cubicBezTo>
                      <a:pt x="378" y="911"/>
                      <a:pt x="190" y="899"/>
                      <a:pt x="1" y="879"/>
                    </a:cubicBezTo>
                    <a:lnTo>
                      <a:pt x="1" y="879"/>
                    </a:lnTo>
                    <a:cubicBezTo>
                      <a:pt x="232" y="956"/>
                      <a:pt x="488" y="1007"/>
                      <a:pt x="719" y="1033"/>
                    </a:cubicBezTo>
                    <a:cubicBezTo>
                      <a:pt x="900" y="1051"/>
                      <a:pt x="1082" y="1069"/>
                      <a:pt x="1263" y="1069"/>
                    </a:cubicBezTo>
                    <a:cubicBezTo>
                      <a:pt x="1338" y="1069"/>
                      <a:pt x="1413" y="1066"/>
                      <a:pt x="1488" y="1058"/>
                    </a:cubicBezTo>
                    <a:cubicBezTo>
                      <a:pt x="1745" y="1033"/>
                      <a:pt x="2001" y="956"/>
                      <a:pt x="2232" y="827"/>
                    </a:cubicBezTo>
                    <a:cubicBezTo>
                      <a:pt x="2386" y="751"/>
                      <a:pt x="2514" y="648"/>
                      <a:pt x="2642" y="520"/>
                    </a:cubicBezTo>
                    <a:cubicBezTo>
                      <a:pt x="2796" y="751"/>
                      <a:pt x="3027" y="930"/>
                      <a:pt x="3258" y="1058"/>
                    </a:cubicBezTo>
                    <a:cubicBezTo>
                      <a:pt x="3591" y="1212"/>
                      <a:pt x="3924" y="1289"/>
                      <a:pt x="4283" y="1289"/>
                    </a:cubicBezTo>
                    <a:cubicBezTo>
                      <a:pt x="4642" y="1289"/>
                      <a:pt x="5001" y="1238"/>
                      <a:pt x="5335" y="1058"/>
                    </a:cubicBezTo>
                    <a:cubicBezTo>
                      <a:pt x="5565" y="956"/>
                      <a:pt x="5770" y="751"/>
                      <a:pt x="5924" y="520"/>
                    </a:cubicBezTo>
                    <a:cubicBezTo>
                      <a:pt x="6206" y="802"/>
                      <a:pt x="6540" y="1033"/>
                      <a:pt x="6924" y="1110"/>
                    </a:cubicBezTo>
                    <a:cubicBezTo>
                      <a:pt x="7155" y="1186"/>
                      <a:pt x="7386" y="1212"/>
                      <a:pt x="7642" y="1212"/>
                    </a:cubicBezTo>
                    <a:cubicBezTo>
                      <a:pt x="7873" y="1212"/>
                      <a:pt x="8104" y="1161"/>
                      <a:pt x="8335" y="1084"/>
                    </a:cubicBezTo>
                    <a:lnTo>
                      <a:pt x="8335" y="1084"/>
                    </a:lnTo>
                    <a:cubicBezTo>
                      <a:pt x="8222" y="1100"/>
                      <a:pt x="8109" y="1107"/>
                      <a:pt x="7996" y="1107"/>
                    </a:cubicBezTo>
                    <a:cubicBezTo>
                      <a:pt x="7187" y="1107"/>
                      <a:pt x="6410" y="714"/>
                      <a:pt x="6027" y="84"/>
                    </a:cubicBezTo>
                    <a:cubicBezTo>
                      <a:pt x="6001" y="33"/>
                      <a:pt x="5950" y="7"/>
                      <a:pt x="5924" y="7"/>
                    </a:cubicBezTo>
                    <a:cubicBezTo>
                      <a:pt x="5906" y="2"/>
                      <a:pt x="5888" y="0"/>
                      <a:pt x="58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2934;p95"/>
              <p:cNvSpPr/>
              <p:nvPr/>
            </p:nvSpPr>
            <p:spPr>
              <a:xfrm>
                <a:off x="3908075" y="3307350"/>
                <a:ext cx="20772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315" extrusionOk="0">
                    <a:moveTo>
                      <a:pt x="5871" y="0"/>
                    </a:moveTo>
                    <a:cubicBezTo>
                      <a:pt x="5788" y="0"/>
                      <a:pt x="5714" y="50"/>
                      <a:pt x="5693" y="135"/>
                    </a:cubicBezTo>
                    <a:lnTo>
                      <a:pt x="5667" y="135"/>
                    </a:lnTo>
                    <a:cubicBezTo>
                      <a:pt x="5590" y="392"/>
                      <a:pt x="5385" y="597"/>
                      <a:pt x="5129" y="699"/>
                    </a:cubicBezTo>
                    <a:cubicBezTo>
                      <a:pt x="4872" y="828"/>
                      <a:pt x="4590" y="879"/>
                      <a:pt x="4283" y="879"/>
                    </a:cubicBezTo>
                    <a:cubicBezTo>
                      <a:pt x="3693" y="879"/>
                      <a:pt x="3077" y="622"/>
                      <a:pt x="2847" y="110"/>
                    </a:cubicBezTo>
                    <a:cubicBezTo>
                      <a:pt x="2821" y="84"/>
                      <a:pt x="2795" y="58"/>
                      <a:pt x="2770" y="33"/>
                    </a:cubicBezTo>
                    <a:cubicBezTo>
                      <a:pt x="2742" y="14"/>
                      <a:pt x="2709" y="6"/>
                      <a:pt x="2674" y="6"/>
                    </a:cubicBezTo>
                    <a:cubicBezTo>
                      <a:pt x="2612" y="6"/>
                      <a:pt x="2546" y="34"/>
                      <a:pt x="2513" y="84"/>
                    </a:cubicBezTo>
                    <a:cubicBezTo>
                      <a:pt x="2385" y="263"/>
                      <a:pt x="2257" y="443"/>
                      <a:pt x="2077" y="571"/>
                    </a:cubicBezTo>
                    <a:cubicBezTo>
                      <a:pt x="1872" y="674"/>
                      <a:pt x="1667" y="776"/>
                      <a:pt x="1436" y="828"/>
                    </a:cubicBezTo>
                    <a:cubicBezTo>
                      <a:pt x="1166" y="888"/>
                      <a:pt x="887" y="913"/>
                      <a:pt x="604" y="913"/>
                    </a:cubicBezTo>
                    <a:cubicBezTo>
                      <a:pt x="404" y="913"/>
                      <a:pt x="202" y="900"/>
                      <a:pt x="0" y="879"/>
                    </a:cubicBezTo>
                    <a:lnTo>
                      <a:pt x="0" y="879"/>
                    </a:lnTo>
                    <a:cubicBezTo>
                      <a:pt x="231" y="956"/>
                      <a:pt x="462" y="1007"/>
                      <a:pt x="718" y="1058"/>
                    </a:cubicBezTo>
                    <a:cubicBezTo>
                      <a:pt x="866" y="1073"/>
                      <a:pt x="1014" y="1088"/>
                      <a:pt x="1162" y="1088"/>
                    </a:cubicBezTo>
                    <a:cubicBezTo>
                      <a:pt x="1271" y="1088"/>
                      <a:pt x="1379" y="1080"/>
                      <a:pt x="1488" y="1058"/>
                    </a:cubicBezTo>
                    <a:cubicBezTo>
                      <a:pt x="1744" y="1033"/>
                      <a:pt x="2000" y="956"/>
                      <a:pt x="2231" y="853"/>
                    </a:cubicBezTo>
                    <a:cubicBezTo>
                      <a:pt x="2385" y="751"/>
                      <a:pt x="2513" y="648"/>
                      <a:pt x="2641" y="520"/>
                    </a:cubicBezTo>
                    <a:cubicBezTo>
                      <a:pt x="2795" y="751"/>
                      <a:pt x="3000" y="930"/>
                      <a:pt x="3257" y="1058"/>
                    </a:cubicBezTo>
                    <a:cubicBezTo>
                      <a:pt x="3565" y="1212"/>
                      <a:pt x="3924" y="1289"/>
                      <a:pt x="4283" y="1315"/>
                    </a:cubicBezTo>
                    <a:cubicBezTo>
                      <a:pt x="4642" y="1315"/>
                      <a:pt x="4975" y="1238"/>
                      <a:pt x="5308" y="1084"/>
                    </a:cubicBezTo>
                    <a:cubicBezTo>
                      <a:pt x="5539" y="956"/>
                      <a:pt x="5770" y="776"/>
                      <a:pt x="5924" y="520"/>
                    </a:cubicBezTo>
                    <a:cubicBezTo>
                      <a:pt x="6180" y="828"/>
                      <a:pt x="6539" y="1033"/>
                      <a:pt x="6898" y="1135"/>
                    </a:cubicBezTo>
                    <a:cubicBezTo>
                      <a:pt x="7155" y="1187"/>
                      <a:pt x="7385" y="1212"/>
                      <a:pt x="7616" y="1212"/>
                    </a:cubicBezTo>
                    <a:cubicBezTo>
                      <a:pt x="7873" y="1212"/>
                      <a:pt x="8103" y="1161"/>
                      <a:pt x="8308" y="1084"/>
                    </a:cubicBezTo>
                    <a:lnTo>
                      <a:pt x="8308" y="1084"/>
                    </a:lnTo>
                    <a:cubicBezTo>
                      <a:pt x="8191" y="1100"/>
                      <a:pt x="8073" y="1108"/>
                      <a:pt x="7956" y="1108"/>
                    </a:cubicBezTo>
                    <a:cubicBezTo>
                      <a:pt x="7158" y="1108"/>
                      <a:pt x="6403" y="733"/>
                      <a:pt x="6001" y="84"/>
                    </a:cubicBezTo>
                    <a:cubicBezTo>
                      <a:pt x="6001" y="58"/>
                      <a:pt x="5949" y="33"/>
                      <a:pt x="5924" y="7"/>
                    </a:cubicBezTo>
                    <a:cubicBezTo>
                      <a:pt x="5906" y="3"/>
                      <a:pt x="5888" y="0"/>
                      <a:pt x="58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2935;p95"/>
              <p:cNvSpPr/>
              <p:nvPr/>
            </p:nvSpPr>
            <p:spPr>
              <a:xfrm>
                <a:off x="4661325" y="3389575"/>
                <a:ext cx="2083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8334" h="1308" extrusionOk="0">
                    <a:moveTo>
                      <a:pt x="2680" y="0"/>
                    </a:moveTo>
                    <a:cubicBezTo>
                      <a:pt x="2616" y="0"/>
                      <a:pt x="2547" y="34"/>
                      <a:pt x="2513" y="103"/>
                    </a:cubicBezTo>
                    <a:cubicBezTo>
                      <a:pt x="2410" y="282"/>
                      <a:pt x="2257" y="436"/>
                      <a:pt x="2077" y="564"/>
                    </a:cubicBezTo>
                    <a:cubicBezTo>
                      <a:pt x="1872" y="693"/>
                      <a:pt x="1667" y="770"/>
                      <a:pt x="1436" y="821"/>
                    </a:cubicBezTo>
                    <a:cubicBezTo>
                      <a:pt x="1166" y="881"/>
                      <a:pt x="887" y="906"/>
                      <a:pt x="604" y="906"/>
                    </a:cubicBezTo>
                    <a:cubicBezTo>
                      <a:pt x="404" y="906"/>
                      <a:pt x="202" y="893"/>
                      <a:pt x="0" y="872"/>
                    </a:cubicBezTo>
                    <a:lnTo>
                      <a:pt x="0" y="872"/>
                    </a:lnTo>
                    <a:cubicBezTo>
                      <a:pt x="231" y="975"/>
                      <a:pt x="487" y="1026"/>
                      <a:pt x="718" y="1052"/>
                    </a:cubicBezTo>
                    <a:cubicBezTo>
                      <a:pt x="899" y="1070"/>
                      <a:pt x="1081" y="1088"/>
                      <a:pt x="1262" y="1088"/>
                    </a:cubicBezTo>
                    <a:cubicBezTo>
                      <a:pt x="1337" y="1088"/>
                      <a:pt x="1412" y="1085"/>
                      <a:pt x="1487" y="1077"/>
                    </a:cubicBezTo>
                    <a:cubicBezTo>
                      <a:pt x="1744" y="1026"/>
                      <a:pt x="2000" y="975"/>
                      <a:pt x="2231" y="846"/>
                    </a:cubicBezTo>
                    <a:cubicBezTo>
                      <a:pt x="2385" y="770"/>
                      <a:pt x="2513" y="641"/>
                      <a:pt x="2641" y="513"/>
                    </a:cubicBezTo>
                    <a:cubicBezTo>
                      <a:pt x="2795" y="744"/>
                      <a:pt x="3000" y="949"/>
                      <a:pt x="3257" y="1052"/>
                    </a:cubicBezTo>
                    <a:cubicBezTo>
                      <a:pt x="3564" y="1231"/>
                      <a:pt x="3923" y="1308"/>
                      <a:pt x="4282" y="1308"/>
                    </a:cubicBezTo>
                    <a:cubicBezTo>
                      <a:pt x="4641" y="1308"/>
                      <a:pt x="5000" y="1231"/>
                      <a:pt x="5308" y="1077"/>
                    </a:cubicBezTo>
                    <a:cubicBezTo>
                      <a:pt x="5564" y="975"/>
                      <a:pt x="5770" y="770"/>
                      <a:pt x="5923" y="539"/>
                    </a:cubicBezTo>
                    <a:cubicBezTo>
                      <a:pt x="6180" y="821"/>
                      <a:pt x="6539" y="1026"/>
                      <a:pt x="6924" y="1128"/>
                    </a:cubicBezTo>
                    <a:cubicBezTo>
                      <a:pt x="7097" y="1186"/>
                      <a:pt x="7270" y="1215"/>
                      <a:pt x="7443" y="1215"/>
                    </a:cubicBezTo>
                    <a:cubicBezTo>
                      <a:pt x="7500" y="1215"/>
                      <a:pt x="7558" y="1212"/>
                      <a:pt x="7616" y="1205"/>
                    </a:cubicBezTo>
                    <a:cubicBezTo>
                      <a:pt x="7872" y="1205"/>
                      <a:pt x="8103" y="1180"/>
                      <a:pt x="8334" y="1103"/>
                    </a:cubicBezTo>
                    <a:lnTo>
                      <a:pt x="8334" y="1103"/>
                    </a:lnTo>
                    <a:cubicBezTo>
                      <a:pt x="8235" y="1114"/>
                      <a:pt x="8136" y="1119"/>
                      <a:pt x="8037" y="1119"/>
                    </a:cubicBezTo>
                    <a:cubicBezTo>
                      <a:pt x="7213" y="1119"/>
                      <a:pt x="6413" y="744"/>
                      <a:pt x="6000" y="103"/>
                    </a:cubicBezTo>
                    <a:cubicBezTo>
                      <a:pt x="6000" y="52"/>
                      <a:pt x="5949" y="26"/>
                      <a:pt x="5923" y="26"/>
                    </a:cubicBezTo>
                    <a:cubicBezTo>
                      <a:pt x="5896" y="12"/>
                      <a:pt x="5869" y="6"/>
                      <a:pt x="5843" y="6"/>
                    </a:cubicBezTo>
                    <a:cubicBezTo>
                      <a:pt x="5771" y="6"/>
                      <a:pt x="5711" y="53"/>
                      <a:pt x="5693" y="128"/>
                    </a:cubicBezTo>
                    <a:lnTo>
                      <a:pt x="5693" y="154"/>
                    </a:lnTo>
                    <a:cubicBezTo>
                      <a:pt x="5590" y="385"/>
                      <a:pt x="5385" y="590"/>
                      <a:pt x="5129" y="693"/>
                    </a:cubicBezTo>
                    <a:cubicBezTo>
                      <a:pt x="4872" y="821"/>
                      <a:pt x="4590" y="872"/>
                      <a:pt x="4282" y="872"/>
                    </a:cubicBezTo>
                    <a:cubicBezTo>
                      <a:pt x="3718" y="872"/>
                      <a:pt x="3077" y="616"/>
                      <a:pt x="2846" y="128"/>
                    </a:cubicBezTo>
                    <a:cubicBezTo>
                      <a:pt x="2821" y="77"/>
                      <a:pt x="2821" y="52"/>
                      <a:pt x="2769" y="26"/>
                    </a:cubicBezTo>
                    <a:cubicBezTo>
                      <a:pt x="2744" y="9"/>
                      <a:pt x="2712" y="0"/>
                      <a:pt x="2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2936;p95"/>
              <p:cNvSpPr/>
              <p:nvPr/>
            </p:nvSpPr>
            <p:spPr>
              <a:xfrm>
                <a:off x="4437575" y="3108625"/>
                <a:ext cx="207750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8310" h="1315" extrusionOk="0">
                    <a:moveTo>
                      <a:pt x="5857" y="0"/>
                    </a:moveTo>
                    <a:cubicBezTo>
                      <a:pt x="5789" y="0"/>
                      <a:pt x="5715" y="50"/>
                      <a:pt x="5694" y="135"/>
                    </a:cubicBezTo>
                    <a:lnTo>
                      <a:pt x="5668" y="161"/>
                    </a:lnTo>
                    <a:cubicBezTo>
                      <a:pt x="5591" y="391"/>
                      <a:pt x="5386" y="597"/>
                      <a:pt x="5129" y="699"/>
                    </a:cubicBezTo>
                    <a:cubicBezTo>
                      <a:pt x="4873" y="827"/>
                      <a:pt x="4565" y="879"/>
                      <a:pt x="4283" y="879"/>
                    </a:cubicBezTo>
                    <a:cubicBezTo>
                      <a:pt x="3693" y="879"/>
                      <a:pt x="3078" y="622"/>
                      <a:pt x="2847" y="109"/>
                    </a:cubicBezTo>
                    <a:cubicBezTo>
                      <a:pt x="2822" y="84"/>
                      <a:pt x="2796" y="58"/>
                      <a:pt x="2770" y="32"/>
                    </a:cubicBezTo>
                    <a:cubicBezTo>
                      <a:pt x="2745" y="15"/>
                      <a:pt x="2713" y="7"/>
                      <a:pt x="2681" y="7"/>
                    </a:cubicBezTo>
                    <a:cubicBezTo>
                      <a:pt x="2616" y="7"/>
                      <a:pt x="2548" y="41"/>
                      <a:pt x="2514" y="109"/>
                    </a:cubicBezTo>
                    <a:cubicBezTo>
                      <a:pt x="2386" y="289"/>
                      <a:pt x="2257" y="443"/>
                      <a:pt x="2078" y="571"/>
                    </a:cubicBezTo>
                    <a:cubicBezTo>
                      <a:pt x="1873" y="699"/>
                      <a:pt x="1668" y="776"/>
                      <a:pt x="1437" y="827"/>
                    </a:cubicBezTo>
                    <a:cubicBezTo>
                      <a:pt x="1167" y="887"/>
                      <a:pt x="887" y="912"/>
                      <a:pt x="605" y="912"/>
                    </a:cubicBezTo>
                    <a:cubicBezTo>
                      <a:pt x="405" y="912"/>
                      <a:pt x="203" y="900"/>
                      <a:pt x="1" y="879"/>
                    </a:cubicBezTo>
                    <a:lnTo>
                      <a:pt x="1" y="879"/>
                    </a:lnTo>
                    <a:cubicBezTo>
                      <a:pt x="232" y="981"/>
                      <a:pt x="462" y="1033"/>
                      <a:pt x="719" y="1058"/>
                    </a:cubicBezTo>
                    <a:cubicBezTo>
                      <a:pt x="867" y="1073"/>
                      <a:pt x="1015" y="1088"/>
                      <a:pt x="1163" y="1088"/>
                    </a:cubicBezTo>
                    <a:cubicBezTo>
                      <a:pt x="1271" y="1088"/>
                      <a:pt x="1380" y="1080"/>
                      <a:pt x="1488" y="1058"/>
                    </a:cubicBezTo>
                    <a:cubicBezTo>
                      <a:pt x="1719" y="1033"/>
                      <a:pt x="2001" y="981"/>
                      <a:pt x="2232" y="853"/>
                    </a:cubicBezTo>
                    <a:cubicBezTo>
                      <a:pt x="2386" y="776"/>
                      <a:pt x="2514" y="648"/>
                      <a:pt x="2642" y="520"/>
                    </a:cubicBezTo>
                    <a:cubicBezTo>
                      <a:pt x="2796" y="750"/>
                      <a:pt x="3001" y="930"/>
                      <a:pt x="3257" y="1058"/>
                    </a:cubicBezTo>
                    <a:cubicBezTo>
                      <a:pt x="3565" y="1238"/>
                      <a:pt x="3924" y="1315"/>
                      <a:pt x="4283" y="1315"/>
                    </a:cubicBezTo>
                    <a:cubicBezTo>
                      <a:pt x="4617" y="1315"/>
                      <a:pt x="4976" y="1238"/>
                      <a:pt x="5309" y="1084"/>
                    </a:cubicBezTo>
                    <a:cubicBezTo>
                      <a:pt x="5540" y="956"/>
                      <a:pt x="5770" y="776"/>
                      <a:pt x="5899" y="545"/>
                    </a:cubicBezTo>
                    <a:cubicBezTo>
                      <a:pt x="6181" y="827"/>
                      <a:pt x="6540" y="1033"/>
                      <a:pt x="6899" y="1135"/>
                    </a:cubicBezTo>
                    <a:cubicBezTo>
                      <a:pt x="7072" y="1193"/>
                      <a:pt x="7259" y="1222"/>
                      <a:pt x="7440" y="1222"/>
                    </a:cubicBezTo>
                    <a:cubicBezTo>
                      <a:pt x="7500" y="1222"/>
                      <a:pt x="7559" y="1218"/>
                      <a:pt x="7617" y="1212"/>
                    </a:cubicBezTo>
                    <a:cubicBezTo>
                      <a:pt x="7847" y="1212"/>
                      <a:pt x="8104" y="1186"/>
                      <a:pt x="8309" y="1084"/>
                    </a:cubicBezTo>
                    <a:lnTo>
                      <a:pt x="8309" y="1084"/>
                    </a:lnTo>
                    <a:cubicBezTo>
                      <a:pt x="8191" y="1100"/>
                      <a:pt x="8074" y="1108"/>
                      <a:pt x="7957" y="1108"/>
                    </a:cubicBezTo>
                    <a:cubicBezTo>
                      <a:pt x="7158" y="1108"/>
                      <a:pt x="6404" y="733"/>
                      <a:pt x="6001" y="84"/>
                    </a:cubicBezTo>
                    <a:cubicBezTo>
                      <a:pt x="5976" y="58"/>
                      <a:pt x="5950" y="32"/>
                      <a:pt x="5899" y="7"/>
                    </a:cubicBezTo>
                    <a:cubicBezTo>
                      <a:pt x="5885" y="2"/>
                      <a:pt x="5872" y="0"/>
                      <a:pt x="58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2937;p95"/>
              <p:cNvSpPr/>
              <p:nvPr/>
            </p:nvSpPr>
            <p:spPr>
              <a:xfrm>
                <a:off x="3538825" y="3170150"/>
                <a:ext cx="20772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290" extrusionOk="0">
                    <a:moveTo>
                      <a:pt x="5870" y="1"/>
                    </a:moveTo>
                    <a:cubicBezTo>
                      <a:pt x="5787" y="1"/>
                      <a:pt x="5714" y="47"/>
                      <a:pt x="5693" y="110"/>
                    </a:cubicBezTo>
                    <a:lnTo>
                      <a:pt x="5667" y="136"/>
                    </a:lnTo>
                    <a:cubicBezTo>
                      <a:pt x="5590" y="392"/>
                      <a:pt x="5385" y="572"/>
                      <a:pt x="5129" y="700"/>
                    </a:cubicBezTo>
                    <a:cubicBezTo>
                      <a:pt x="4872" y="802"/>
                      <a:pt x="4590" y="854"/>
                      <a:pt x="4283" y="854"/>
                    </a:cubicBezTo>
                    <a:cubicBezTo>
                      <a:pt x="3693" y="854"/>
                      <a:pt x="3077" y="623"/>
                      <a:pt x="2847" y="110"/>
                    </a:cubicBezTo>
                    <a:cubicBezTo>
                      <a:pt x="2821" y="84"/>
                      <a:pt x="2795" y="59"/>
                      <a:pt x="2770" y="33"/>
                    </a:cubicBezTo>
                    <a:cubicBezTo>
                      <a:pt x="2742" y="15"/>
                      <a:pt x="2709" y="6"/>
                      <a:pt x="2674" y="6"/>
                    </a:cubicBezTo>
                    <a:cubicBezTo>
                      <a:pt x="2612" y="6"/>
                      <a:pt x="2546" y="35"/>
                      <a:pt x="2513" y="84"/>
                    </a:cubicBezTo>
                    <a:cubicBezTo>
                      <a:pt x="2385" y="264"/>
                      <a:pt x="2257" y="443"/>
                      <a:pt x="2077" y="546"/>
                    </a:cubicBezTo>
                    <a:cubicBezTo>
                      <a:pt x="1872" y="674"/>
                      <a:pt x="1667" y="751"/>
                      <a:pt x="1436" y="802"/>
                    </a:cubicBezTo>
                    <a:cubicBezTo>
                      <a:pt x="1154" y="881"/>
                      <a:pt x="861" y="911"/>
                      <a:pt x="565" y="911"/>
                    </a:cubicBezTo>
                    <a:cubicBezTo>
                      <a:pt x="378" y="911"/>
                      <a:pt x="189" y="899"/>
                      <a:pt x="0" y="879"/>
                    </a:cubicBezTo>
                    <a:lnTo>
                      <a:pt x="0" y="879"/>
                    </a:lnTo>
                    <a:cubicBezTo>
                      <a:pt x="231" y="956"/>
                      <a:pt x="462" y="1008"/>
                      <a:pt x="718" y="1033"/>
                    </a:cubicBezTo>
                    <a:cubicBezTo>
                      <a:pt x="900" y="1051"/>
                      <a:pt x="1081" y="1069"/>
                      <a:pt x="1262" y="1069"/>
                    </a:cubicBezTo>
                    <a:cubicBezTo>
                      <a:pt x="1337" y="1069"/>
                      <a:pt x="1412" y="1066"/>
                      <a:pt x="1488" y="1059"/>
                    </a:cubicBezTo>
                    <a:cubicBezTo>
                      <a:pt x="1744" y="1033"/>
                      <a:pt x="2000" y="956"/>
                      <a:pt x="2231" y="828"/>
                    </a:cubicBezTo>
                    <a:cubicBezTo>
                      <a:pt x="2385" y="751"/>
                      <a:pt x="2513" y="649"/>
                      <a:pt x="2641" y="520"/>
                    </a:cubicBezTo>
                    <a:cubicBezTo>
                      <a:pt x="2795" y="751"/>
                      <a:pt x="3000" y="931"/>
                      <a:pt x="3257" y="1059"/>
                    </a:cubicBezTo>
                    <a:cubicBezTo>
                      <a:pt x="3565" y="1213"/>
                      <a:pt x="3924" y="1290"/>
                      <a:pt x="4283" y="1290"/>
                    </a:cubicBezTo>
                    <a:cubicBezTo>
                      <a:pt x="4642" y="1290"/>
                      <a:pt x="4975" y="1238"/>
                      <a:pt x="5308" y="1059"/>
                    </a:cubicBezTo>
                    <a:cubicBezTo>
                      <a:pt x="5539" y="956"/>
                      <a:pt x="5770" y="751"/>
                      <a:pt x="5924" y="520"/>
                    </a:cubicBezTo>
                    <a:cubicBezTo>
                      <a:pt x="6180" y="802"/>
                      <a:pt x="6539" y="1008"/>
                      <a:pt x="6898" y="1110"/>
                    </a:cubicBezTo>
                    <a:cubicBezTo>
                      <a:pt x="7155" y="1187"/>
                      <a:pt x="7385" y="1213"/>
                      <a:pt x="7616" y="1213"/>
                    </a:cubicBezTo>
                    <a:cubicBezTo>
                      <a:pt x="7872" y="1213"/>
                      <a:pt x="8103" y="1161"/>
                      <a:pt x="8308" y="1084"/>
                    </a:cubicBezTo>
                    <a:lnTo>
                      <a:pt x="8308" y="1084"/>
                    </a:lnTo>
                    <a:cubicBezTo>
                      <a:pt x="8196" y="1100"/>
                      <a:pt x="8083" y="1108"/>
                      <a:pt x="7971" y="1108"/>
                    </a:cubicBezTo>
                    <a:cubicBezTo>
                      <a:pt x="7166" y="1108"/>
                      <a:pt x="6406" y="715"/>
                      <a:pt x="6001" y="84"/>
                    </a:cubicBezTo>
                    <a:cubicBezTo>
                      <a:pt x="6001" y="33"/>
                      <a:pt x="5949" y="8"/>
                      <a:pt x="5924" y="8"/>
                    </a:cubicBezTo>
                    <a:cubicBezTo>
                      <a:pt x="5906" y="3"/>
                      <a:pt x="5887" y="1"/>
                      <a:pt x="5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2938;p95"/>
              <p:cNvSpPr/>
              <p:nvPr/>
            </p:nvSpPr>
            <p:spPr>
              <a:xfrm>
                <a:off x="4122175" y="2792750"/>
                <a:ext cx="28875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232" extrusionOk="0">
                    <a:moveTo>
                      <a:pt x="1" y="0"/>
                    </a:moveTo>
                    <a:lnTo>
                      <a:pt x="1" y="2231"/>
                    </a:lnTo>
                    <a:lnTo>
                      <a:pt x="1155" y="2231"/>
                    </a:lnTo>
                    <a:lnTo>
                      <a:pt x="11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2939;p95"/>
              <p:cNvSpPr/>
              <p:nvPr/>
            </p:nvSpPr>
            <p:spPr>
              <a:xfrm>
                <a:off x="4049100" y="2572700"/>
                <a:ext cx="175675" cy="234800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9392" extrusionOk="0">
                    <a:moveTo>
                      <a:pt x="3510" y="0"/>
                    </a:moveTo>
                    <a:cubicBezTo>
                      <a:pt x="3417" y="0"/>
                      <a:pt x="3321" y="45"/>
                      <a:pt x="3257" y="135"/>
                    </a:cubicBezTo>
                    <a:lnTo>
                      <a:pt x="1975" y="2340"/>
                    </a:lnTo>
                    <a:lnTo>
                      <a:pt x="1360" y="3392"/>
                    </a:lnTo>
                    <a:cubicBezTo>
                      <a:pt x="1257" y="3571"/>
                      <a:pt x="1385" y="3776"/>
                      <a:pt x="1590" y="3776"/>
                    </a:cubicBezTo>
                    <a:cubicBezTo>
                      <a:pt x="1744" y="3776"/>
                      <a:pt x="1847" y="3904"/>
                      <a:pt x="1847" y="4058"/>
                    </a:cubicBezTo>
                    <a:cubicBezTo>
                      <a:pt x="1847" y="4110"/>
                      <a:pt x="1847" y="4135"/>
                      <a:pt x="1821" y="4186"/>
                    </a:cubicBezTo>
                    <a:lnTo>
                      <a:pt x="1488" y="4802"/>
                    </a:lnTo>
                    <a:lnTo>
                      <a:pt x="693" y="6264"/>
                    </a:lnTo>
                    <a:cubicBezTo>
                      <a:pt x="590" y="6443"/>
                      <a:pt x="719" y="6648"/>
                      <a:pt x="924" y="6648"/>
                    </a:cubicBezTo>
                    <a:lnTo>
                      <a:pt x="1078" y="6648"/>
                    </a:lnTo>
                    <a:cubicBezTo>
                      <a:pt x="1283" y="6648"/>
                      <a:pt x="1411" y="6879"/>
                      <a:pt x="1308" y="7058"/>
                    </a:cubicBezTo>
                    <a:lnTo>
                      <a:pt x="1231" y="7187"/>
                    </a:lnTo>
                    <a:lnTo>
                      <a:pt x="103" y="8982"/>
                    </a:lnTo>
                    <a:cubicBezTo>
                      <a:pt x="1" y="9161"/>
                      <a:pt x="129" y="9392"/>
                      <a:pt x="334" y="9392"/>
                    </a:cubicBezTo>
                    <a:lnTo>
                      <a:pt x="6668" y="9392"/>
                    </a:lnTo>
                    <a:cubicBezTo>
                      <a:pt x="6873" y="9392"/>
                      <a:pt x="7027" y="9161"/>
                      <a:pt x="6898" y="8982"/>
                    </a:cubicBezTo>
                    <a:lnTo>
                      <a:pt x="5693" y="7058"/>
                    </a:lnTo>
                    <a:cubicBezTo>
                      <a:pt x="5693" y="7058"/>
                      <a:pt x="5693" y="7058"/>
                      <a:pt x="5693" y="7033"/>
                    </a:cubicBezTo>
                    <a:cubicBezTo>
                      <a:pt x="5591" y="6879"/>
                      <a:pt x="5719" y="6648"/>
                      <a:pt x="5924" y="6648"/>
                    </a:cubicBezTo>
                    <a:lnTo>
                      <a:pt x="6078" y="6648"/>
                    </a:lnTo>
                    <a:cubicBezTo>
                      <a:pt x="6283" y="6648"/>
                      <a:pt x="6411" y="6443"/>
                      <a:pt x="6334" y="6264"/>
                    </a:cubicBezTo>
                    <a:lnTo>
                      <a:pt x="5591" y="4930"/>
                    </a:lnTo>
                    <a:lnTo>
                      <a:pt x="5180" y="4186"/>
                    </a:lnTo>
                    <a:cubicBezTo>
                      <a:pt x="5078" y="4007"/>
                      <a:pt x="5206" y="3776"/>
                      <a:pt x="5411" y="3776"/>
                    </a:cubicBezTo>
                    <a:cubicBezTo>
                      <a:pt x="5565" y="3776"/>
                      <a:pt x="5693" y="3648"/>
                      <a:pt x="5693" y="3520"/>
                    </a:cubicBezTo>
                    <a:cubicBezTo>
                      <a:pt x="5693" y="3468"/>
                      <a:pt x="5668" y="3417"/>
                      <a:pt x="5642" y="3392"/>
                    </a:cubicBezTo>
                    <a:lnTo>
                      <a:pt x="4924" y="2161"/>
                    </a:lnTo>
                    <a:lnTo>
                      <a:pt x="3744" y="135"/>
                    </a:lnTo>
                    <a:cubicBezTo>
                      <a:pt x="3693" y="45"/>
                      <a:pt x="3603" y="0"/>
                      <a:pt x="3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2940;p95"/>
              <p:cNvSpPr/>
              <p:nvPr/>
            </p:nvSpPr>
            <p:spPr>
              <a:xfrm>
                <a:off x="4049100" y="2626700"/>
                <a:ext cx="175675" cy="180800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232" extrusionOk="0">
                    <a:moveTo>
                      <a:pt x="4924" y="1"/>
                    </a:moveTo>
                    <a:cubicBezTo>
                      <a:pt x="4623" y="181"/>
                      <a:pt x="4463" y="457"/>
                      <a:pt x="4273" y="457"/>
                    </a:cubicBezTo>
                    <a:cubicBezTo>
                      <a:pt x="4220" y="457"/>
                      <a:pt x="4165" y="435"/>
                      <a:pt x="4103" y="385"/>
                    </a:cubicBezTo>
                    <a:cubicBezTo>
                      <a:pt x="3966" y="275"/>
                      <a:pt x="3825" y="231"/>
                      <a:pt x="3681" y="231"/>
                    </a:cubicBezTo>
                    <a:cubicBezTo>
                      <a:pt x="3422" y="231"/>
                      <a:pt x="3153" y="374"/>
                      <a:pt x="2873" y="539"/>
                    </a:cubicBezTo>
                    <a:cubicBezTo>
                      <a:pt x="2778" y="596"/>
                      <a:pt x="2685" y="620"/>
                      <a:pt x="2596" y="620"/>
                    </a:cubicBezTo>
                    <a:cubicBezTo>
                      <a:pt x="2324" y="620"/>
                      <a:pt x="2091" y="393"/>
                      <a:pt x="1975" y="180"/>
                    </a:cubicBezTo>
                    <a:lnTo>
                      <a:pt x="1360" y="1232"/>
                    </a:lnTo>
                    <a:cubicBezTo>
                      <a:pt x="1257" y="1411"/>
                      <a:pt x="1385" y="1616"/>
                      <a:pt x="1590" y="1616"/>
                    </a:cubicBezTo>
                    <a:cubicBezTo>
                      <a:pt x="1744" y="1616"/>
                      <a:pt x="1847" y="1744"/>
                      <a:pt x="1847" y="1898"/>
                    </a:cubicBezTo>
                    <a:cubicBezTo>
                      <a:pt x="1847" y="1950"/>
                      <a:pt x="1847" y="1975"/>
                      <a:pt x="1821" y="2026"/>
                    </a:cubicBezTo>
                    <a:lnTo>
                      <a:pt x="1488" y="2642"/>
                    </a:lnTo>
                    <a:lnTo>
                      <a:pt x="693" y="4104"/>
                    </a:lnTo>
                    <a:cubicBezTo>
                      <a:pt x="590" y="4283"/>
                      <a:pt x="719" y="4488"/>
                      <a:pt x="924" y="4488"/>
                    </a:cubicBezTo>
                    <a:lnTo>
                      <a:pt x="1078" y="4488"/>
                    </a:lnTo>
                    <a:cubicBezTo>
                      <a:pt x="1283" y="4488"/>
                      <a:pt x="1411" y="4719"/>
                      <a:pt x="1308" y="4898"/>
                    </a:cubicBezTo>
                    <a:lnTo>
                      <a:pt x="1231" y="5027"/>
                    </a:lnTo>
                    <a:lnTo>
                      <a:pt x="103" y="6822"/>
                    </a:lnTo>
                    <a:cubicBezTo>
                      <a:pt x="1" y="7001"/>
                      <a:pt x="129" y="7232"/>
                      <a:pt x="334" y="7232"/>
                    </a:cubicBezTo>
                    <a:lnTo>
                      <a:pt x="6668" y="7232"/>
                    </a:lnTo>
                    <a:cubicBezTo>
                      <a:pt x="6873" y="7232"/>
                      <a:pt x="7027" y="7001"/>
                      <a:pt x="6898" y="6822"/>
                    </a:cubicBezTo>
                    <a:lnTo>
                      <a:pt x="5693" y="4898"/>
                    </a:lnTo>
                    <a:cubicBezTo>
                      <a:pt x="5693" y="4898"/>
                      <a:pt x="5693" y="4898"/>
                      <a:pt x="5693" y="4873"/>
                    </a:cubicBezTo>
                    <a:cubicBezTo>
                      <a:pt x="5591" y="4719"/>
                      <a:pt x="5719" y="4488"/>
                      <a:pt x="5924" y="4488"/>
                    </a:cubicBezTo>
                    <a:lnTo>
                      <a:pt x="6078" y="4488"/>
                    </a:lnTo>
                    <a:cubicBezTo>
                      <a:pt x="6283" y="4488"/>
                      <a:pt x="6411" y="4283"/>
                      <a:pt x="6334" y="4104"/>
                    </a:cubicBezTo>
                    <a:lnTo>
                      <a:pt x="5591" y="2770"/>
                    </a:lnTo>
                    <a:lnTo>
                      <a:pt x="5180" y="2026"/>
                    </a:lnTo>
                    <a:cubicBezTo>
                      <a:pt x="5078" y="1847"/>
                      <a:pt x="5206" y="1616"/>
                      <a:pt x="5411" y="1616"/>
                    </a:cubicBezTo>
                    <a:cubicBezTo>
                      <a:pt x="5565" y="1616"/>
                      <a:pt x="5693" y="1488"/>
                      <a:pt x="5693" y="1360"/>
                    </a:cubicBezTo>
                    <a:cubicBezTo>
                      <a:pt x="5693" y="1308"/>
                      <a:pt x="5668" y="1257"/>
                      <a:pt x="5642" y="1232"/>
                    </a:cubicBezTo>
                    <a:lnTo>
                      <a:pt x="492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2941;p95"/>
              <p:cNvSpPr/>
              <p:nvPr/>
            </p:nvSpPr>
            <p:spPr>
              <a:xfrm>
                <a:off x="4049100" y="2690975"/>
                <a:ext cx="175675" cy="1165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4661" extrusionOk="0">
                    <a:moveTo>
                      <a:pt x="1780" y="0"/>
                    </a:moveTo>
                    <a:cubicBezTo>
                      <a:pt x="1693" y="0"/>
                      <a:pt x="1590" y="32"/>
                      <a:pt x="1488" y="71"/>
                    </a:cubicBezTo>
                    <a:lnTo>
                      <a:pt x="693" y="1533"/>
                    </a:lnTo>
                    <a:cubicBezTo>
                      <a:pt x="590" y="1712"/>
                      <a:pt x="719" y="1917"/>
                      <a:pt x="924" y="1917"/>
                    </a:cubicBezTo>
                    <a:lnTo>
                      <a:pt x="1078" y="1917"/>
                    </a:lnTo>
                    <a:cubicBezTo>
                      <a:pt x="1283" y="1917"/>
                      <a:pt x="1411" y="2148"/>
                      <a:pt x="1308" y="2327"/>
                    </a:cubicBezTo>
                    <a:lnTo>
                      <a:pt x="1231" y="2456"/>
                    </a:lnTo>
                    <a:lnTo>
                      <a:pt x="103" y="4251"/>
                    </a:lnTo>
                    <a:cubicBezTo>
                      <a:pt x="1" y="4430"/>
                      <a:pt x="129" y="4661"/>
                      <a:pt x="334" y="4661"/>
                    </a:cubicBezTo>
                    <a:lnTo>
                      <a:pt x="6668" y="4661"/>
                    </a:lnTo>
                    <a:cubicBezTo>
                      <a:pt x="6873" y="4661"/>
                      <a:pt x="7027" y="4430"/>
                      <a:pt x="6898" y="4251"/>
                    </a:cubicBezTo>
                    <a:lnTo>
                      <a:pt x="5693" y="2327"/>
                    </a:lnTo>
                    <a:cubicBezTo>
                      <a:pt x="5693" y="2327"/>
                      <a:pt x="5693" y="2327"/>
                      <a:pt x="5693" y="2302"/>
                    </a:cubicBezTo>
                    <a:cubicBezTo>
                      <a:pt x="5591" y="2148"/>
                      <a:pt x="5719" y="1917"/>
                      <a:pt x="5924" y="1917"/>
                    </a:cubicBezTo>
                    <a:lnTo>
                      <a:pt x="6078" y="1917"/>
                    </a:lnTo>
                    <a:cubicBezTo>
                      <a:pt x="6283" y="1917"/>
                      <a:pt x="6411" y="1712"/>
                      <a:pt x="6334" y="1533"/>
                    </a:cubicBezTo>
                    <a:lnTo>
                      <a:pt x="5591" y="199"/>
                    </a:lnTo>
                    <a:cubicBezTo>
                      <a:pt x="5339" y="293"/>
                      <a:pt x="5098" y="388"/>
                      <a:pt x="4848" y="388"/>
                    </a:cubicBezTo>
                    <a:cubicBezTo>
                      <a:pt x="4690" y="388"/>
                      <a:pt x="4529" y="350"/>
                      <a:pt x="4360" y="250"/>
                    </a:cubicBezTo>
                    <a:cubicBezTo>
                      <a:pt x="4132" y="118"/>
                      <a:pt x="3922" y="66"/>
                      <a:pt x="3735" y="66"/>
                    </a:cubicBezTo>
                    <a:cubicBezTo>
                      <a:pt x="3416" y="66"/>
                      <a:pt x="3162" y="217"/>
                      <a:pt x="3001" y="379"/>
                    </a:cubicBezTo>
                    <a:cubicBezTo>
                      <a:pt x="2907" y="481"/>
                      <a:pt x="2773" y="530"/>
                      <a:pt x="2630" y="530"/>
                    </a:cubicBezTo>
                    <a:cubicBezTo>
                      <a:pt x="2381" y="530"/>
                      <a:pt x="2105" y="383"/>
                      <a:pt x="1975" y="122"/>
                    </a:cubicBezTo>
                    <a:cubicBezTo>
                      <a:pt x="1937" y="32"/>
                      <a:pt x="1866" y="0"/>
                      <a:pt x="1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2942;p95"/>
              <p:cNvSpPr/>
              <p:nvPr/>
            </p:nvSpPr>
            <p:spPr>
              <a:xfrm>
                <a:off x="4049100" y="2748500"/>
                <a:ext cx="17567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360" extrusionOk="0">
                    <a:moveTo>
                      <a:pt x="5693" y="1"/>
                    </a:moveTo>
                    <a:cubicBezTo>
                      <a:pt x="5386" y="52"/>
                      <a:pt x="5155" y="232"/>
                      <a:pt x="5052" y="334"/>
                    </a:cubicBezTo>
                    <a:cubicBezTo>
                      <a:pt x="4858" y="480"/>
                      <a:pt x="4848" y="902"/>
                      <a:pt x="4389" y="902"/>
                    </a:cubicBezTo>
                    <a:cubicBezTo>
                      <a:pt x="4363" y="902"/>
                      <a:pt x="4337" y="901"/>
                      <a:pt x="4309" y="898"/>
                    </a:cubicBezTo>
                    <a:cubicBezTo>
                      <a:pt x="3782" y="848"/>
                      <a:pt x="3770" y="308"/>
                      <a:pt x="3267" y="308"/>
                    </a:cubicBezTo>
                    <a:cubicBezTo>
                      <a:pt x="3255" y="308"/>
                      <a:pt x="3244" y="308"/>
                      <a:pt x="3232" y="308"/>
                    </a:cubicBezTo>
                    <a:cubicBezTo>
                      <a:pt x="2727" y="331"/>
                      <a:pt x="2448" y="764"/>
                      <a:pt x="2102" y="764"/>
                    </a:cubicBezTo>
                    <a:cubicBezTo>
                      <a:pt x="2061" y="764"/>
                      <a:pt x="2019" y="758"/>
                      <a:pt x="1975" y="744"/>
                    </a:cubicBezTo>
                    <a:cubicBezTo>
                      <a:pt x="1565" y="642"/>
                      <a:pt x="1898" y="411"/>
                      <a:pt x="1565" y="180"/>
                    </a:cubicBezTo>
                    <a:cubicBezTo>
                      <a:pt x="1520" y="150"/>
                      <a:pt x="1457" y="138"/>
                      <a:pt x="1387" y="138"/>
                    </a:cubicBezTo>
                    <a:cubicBezTo>
                      <a:pt x="1338" y="138"/>
                      <a:pt x="1285" y="144"/>
                      <a:pt x="1231" y="155"/>
                    </a:cubicBezTo>
                    <a:lnTo>
                      <a:pt x="103" y="1950"/>
                    </a:lnTo>
                    <a:cubicBezTo>
                      <a:pt x="1" y="2129"/>
                      <a:pt x="129" y="2360"/>
                      <a:pt x="334" y="2360"/>
                    </a:cubicBezTo>
                    <a:lnTo>
                      <a:pt x="6668" y="2360"/>
                    </a:lnTo>
                    <a:cubicBezTo>
                      <a:pt x="6873" y="2360"/>
                      <a:pt x="7027" y="2129"/>
                      <a:pt x="6898" y="1950"/>
                    </a:cubicBezTo>
                    <a:lnTo>
                      <a:pt x="5693" y="26"/>
                    </a:lnTo>
                    <a:cubicBezTo>
                      <a:pt x="5693" y="26"/>
                      <a:pt x="5693" y="26"/>
                      <a:pt x="56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2943;p95"/>
              <p:cNvSpPr/>
              <p:nvPr/>
            </p:nvSpPr>
            <p:spPr>
              <a:xfrm>
                <a:off x="4090125" y="2834200"/>
                <a:ext cx="9297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719" h="1445" extrusionOk="0">
                    <a:moveTo>
                      <a:pt x="937" y="1"/>
                    </a:moveTo>
                    <a:cubicBezTo>
                      <a:pt x="666" y="1"/>
                      <a:pt x="264" y="205"/>
                      <a:pt x="539" y="778"/>
                    </a:cubicBezTo>
                    <a:cubicBezTo>
                      <a:pt x="1" y="983"/>
                      <a:pt x="180" y="1445"/>
                      <a:pt x="180" y="1445"/>
                    </a:cubicBezTo>
                    <a:lnTo>
                      <a:pt x="3514" y="1445"/>
                    </a:lnTo>
                    <a:cubicBezTo>
                      <a:pt x="3514" y="1445"/>
                      <a:pt x="3719" y="1086"/>
                      <a:pt x="3334" y="1035"/>
                    </a:cubicBezTo>
                    <a:cubicBezTo>
                      <a:pt x="3078" y="983"/>
                      <a:pt x="3078" y="958"/>
                      <a:pt x="3001" y="727"/>
                    </a:cubicBezTo>
                    <a:cubicBezTo>
                      <a:pt x="2924" y="554"/>
                      <a:pt x="2746" y="424"/>
                      <a:pt x="2489" y="424"/>
                    </a:cubicBezTo>
                    <a:cubicBezTo>
                      <a:pt x="2403" y="424"/>
                      <a:pt x="2309" y="438"/>
                      <a:pt x="2206" y="470"/>
                    </a:cubicBezTo>
                    <a:cubicBezTo>
                      <a:pt x="2063" y="306"/>
                      <a:pt x="1920" y="258"/>
                      <a:pt x="1804" y="258"/>
                    </a:cubicBezTo>
                    <a:cubicBezTo>
                      <a:pt x="1648" y="258"/>
                      <a:pt x="1539" y="342"/>
                      <a:pt x="1539" y="342"/>
                    </a:cubicBezTo>
                    <a:cubicBezTo>
                      <a:pt x="1539" y="342"/>
                      <a:pt x="1360" y="60"/>
                      <a:pt x="1026" y="9"/>
                    </a:cubicBezTo>
                    <a:cubicBezTo>
                      <a:pt x="999" y="3"/>
                      <a:pt x="969" y="1"/>
                      <a:pt x="9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2944;p95"/>
              <p:cNvSpPr/>
              <p:nvPr/>
            </p:nvSpPr>
            <p:spPr>
              <a:xfrm>
                <a:off x="4552325" y="2755550"/>
                <a:ext cx="70550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5361" extrusionOk="0">
                    <a:moveTo>
                      <a:pt x="1" y="1"/>
                    </a:moveTo>
                    <a:lnTo>
                      <a:pt x="1" y="5360"/>
                    </a:lnTo>
                    <a:lnTo>
                      <a:pt x="2822" y="5360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2945;p95"/>
              <p:cNvSpPr/>
              <p:nvPr/>
            </p:nvSpPr>
            <p:spPr>
              <a:xfrm>
                <a:off x="4377325" y="2228125"/>
                <a:ext cx="420550" cy="562725"/>
              </a:xfrm>
              <a:custGeom>
                <a:avLst/>
                <a:gdLst/>
                <a:ahLst/>
                <a:cxnLst/>
                <a:rect l="l" t="t" r="r" b="b"/>
                <a:pathLst>
                  <a:path w="16822" h="22509" extrusionOk="0">
                    <a:moveTo>
                      <a:pt x="8408" y="1"/>
                    </a:moveTo>
                    <a:cubicBezTo>
                      <a:pt x="8193" y="1"/>
                      <a:pt x="7975" y="110"/>
                      <a:pt x="7847" y="327"/>
                    </a:cubicBezTo>
                    <a:lnTo>
                      <a:pt x="4719" y="5635"/>
                    </a:lnTo>
                    <a:lnTo>
                      <a:pt x="3283" y="8123"/>
                    </a:lnTo>
                    <a:cubicBezTo>
                      <a:pt x="3026" y="8559"/>
                      <a:pt x="3334" y="9097"/>
                      <a:pt x="3821" y="9097"/>
                    </a:cubicBezTo>
                    <a:cubicBezTo>
                      <a:pt x="4206" y="9097"/>
                      <a:pt x="4462" y="9405"/>
                      <a:pt x="4462" y="9738"/>
                    </a:cubicBezTo>
                    <a:cubicBezTo>
                      <a:pt x="4462" y="9841"/>
                      <a:pt x="4437" y="9943"/>
                      <a:pt x="4385" y="10046"/>
                    </a:cubicBezTo>
                    <a:lnTo>
                      <a:pt x="3565" y="11533"/>
                    </a:lnTo>
                    <a:lnTo>
                      <a:pt x="1642" y="14995"/>
                    </a:lnTo>
                    <a:cubicBezTo>
                      <a:pt x="1411" y="15431"/>
                      <a:pt x="1719" y="15944"/>
                      <a:pt x="2206" y="15944"/>
                    </a:cubicBezTo>
                    <a:lnTo>
                      <a:pt x="2590" y="15944"/>
                    </a:lnTo>
                    <a:cubicBezTo>
                      <a:pt x="3103" y="15944"/>
                      <a:pt x="3411" y="16508"/>
                      <a:pt x="3129" y="16944"/>
                    </a:cubicBezTo>
                    <a:lnTo>
                      <a:pt x="2949" y="17251"/>
                    </a:lnTo>
                    <a:lnTo>
                      <a:pt x="257" y="21508"/>
                    </a:lnTo>
                    <a:cubicBezTo>
                      <a:pt x="1" y="21944"/>
                      <a:pt x="308" y="22508"/>
                      <a:pt x="795" y="22508"/>
                    </a:cubicBezTo>
                    <a:lnTo>
                      <a:pt x="16001" y="22508"/>
                    </a:lnTo>
                    <a:cubicBezTo>
                      <a:pt x="16514" y="22508"/>
                      <a:pt x="16822" y="21944"/>
                      <a:pt x="16540" y="21508"/>
                    </a:cubicBezTo>
                    <a:lnTo>
                      <a:pt x="13668" y="16944"/>
                    </a:lnTo>
                    <a:cubicBezTo>
                      <a:pt x="13668" y="16918"/>
                      <a:pt x="13642" y="16918"/>
                      <a:pt x="13642" y="16892"/>
                    </a:cubicBezTo>
                    <a:cubicBezTo>
                      <a:pt x="13437" y="16482"/>
                      <a:pt x="13745" y="15944"/>
                      <a:pt x="14232" y="15944"/>
                    </a:cubicBezTo>
                    <a:lnTo>
                      <a:pt x="14591" y="15944"/>
                    </a:lnTo>
                    <a:cubicBezTo>
                      <a:pt x="15104" y="15944"/>
                      <a:pt x="15412" y="15431"/>
                      <a:pt x="15155" y="14995"/>
                    </a:cubicBezTo>
                    <a:lnTo>
                      <a:pt x="13411" y="11815"/>
                    </a:lnTo>
                    <a:lnTo>
                      <a:pt x="12411" y="10046"/>
                    </a:lnTo>
                    <a:cubicBezTo>
                      <a:pt x="12181" y="9610"/>
                      <a:pt x="12488" y="9097"/>
                      <a:pt x="12976" y="9097"/>
                    </a:cubicBezTo>
                    <a:cubicBezTo>
                      <a:pt x="13360" y="9097"/>
                      <a:pt x="13617" y="8789"/>
                      <a:pt x="13617" y="8456"/>
                    </a:cubicBezTo>
                    <a:cubicBezTo>
                      <a:pt x="13617" y="8328"/>
                      <a:pt x="13591" y="8225"/>
                      <a:pt x="13540" y="8123"/>
                    </a:cubicBezTo>
                    <a:lnTo>
                      <a:pt x="11822" y="5225"/>
                    </a:lnTo>
                    <a:lnTo>
                      <a:pt x="8950" y="327"/>
                    </a:lnTo>
                    <a:cubicBezTo>
                      <a:pt x="8834" y="110"/>
                      <a:pt x="8623" y="1"/>
                      <a:pt x="84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2946;p95"/>
              <p:cNvSpPr/>
              <p:nvPr/>
            </p:nvSpPr>
            <p:spPr>
              <a:xfrm>
                <a:off x="4377325" y="2358750"/>
                <a:ext cx="420550" cy="432100"/>
              </a:xfrm>
              <a:custGeom>
                <a:avLst/>
                <a:gdLst/>
                <a:ahLst/>
                <a:cxnLst/>
                <a:rect l="l" t="t" r="r" b="b"/>
                <a:pathLst>
                  <a:path w="16822" h="17284" extrusionOk="0">
                    <a:moveTo>
                      <a:pt x="11822" y="0"/>
                    </a:moveTo>
                    <a:cubicBezTo>
                      <a:pt x="11119" y="402"/>
                      <a:pt x="10699" y="1071"/>
                      <a:pt x="10229" y="1071"/>
                    </a:cubicBezTo>
                    <a:cubicBezTo>
                      <a:pt x="10100" y="1071"/>
                      <a:pt x="9966" y="1020"/>
                      <a:pt x="9822" y="898"/>
                    </a:cubicBezTo>
                    <a:cubicBezTo>
                      <a:pt x="9514" y="635"/>
                      <a:pt x="9186" y="529"/>
                      <a:pt x="8846" y="529"/>
                    </a:cubicBezTo>
                    <a:cubicBezTo>
                      <a:pt x="8222" y="529"/>
                      <a:pt x="7553" y="884"/>
                      <a:pt x="6873" y="1282"/>
                    </a:cubicBezTo>
                    <a:cubicBezTo>
                      <a:pt x="6660" y="1410"/>
                      <a:pt x="6452" y="1464"/>
                      <a:pt x="6253" y="1464"/>
                    </a:cubicBezTo>
                    <a:cubicBezTo>
                      <a:pt x="5608" y="1464"/>
                      <a:pt x="5051" y="900"/>
                      <a:pt x="4719" y="410"/>
                    </a:cubicBezTo>
                    <a:lnTo>
                      <a:pt x="3283" y="2898"/>
                    </a:lnTo>
                    <a:cubicBezTo>
                      <a:pt x="3026" y="3334"/>
                      <a:pt x="3334" y="3872"/>
                      <a:pt x="3821" y="3872"/>
                    </a:cubicBezTo>
                    <a:cubicBezTo>
                      <a:pt x="4206" y="3872"/>
                      <a:pt x="4462" y="4180"/>
                      <a:pt x="4462" y="4513"/>
                    </a:cubicBezTo>
                    <a:cubicBezTo>
                      <a:pt x="4462" y="4616"/>
                      <a:pt x="4437" y="4718"/>
                      <a:pt x="4385" y="4821"/>
                    </a:cubicBezTo>
                    <a:lnTo>
                      <a:pt x="3565" y="6308"/>
                    </a:lnTo>
                    <a:lnTo>
                      <a:pt x="1642" y="9770"/>
                    </a:lnTo>
                    <a:cubicBezTo>
                      <a:pt x="1411" y="10206"/>
                      <a:pt x="1719" y="10719"/>
                      <a:pt x="2206" y="10719"/>
                    </a:cubicBezTo>
                    <a:lnTo>
                      <a:pt x="2590" y="10719"/>
                    </a:lnTo>
                    <a:cubicBezTo>
                      <a:pt x="3103" y="10719"/>
                      <a:pt x="3411" y="11283"/>
                      <a:pt x="3129" y="11719"/>
                    </a:cubicBezTo>
                    <a:lnTo>
                      <a:pt x="2949" y="12026"/>
                    </a:lnTo>
                    <a:lnTo>
                      <a:pt x="257" y="16283"/>
                    </a:lnTo>
                    <a:cubicBezTo>
                      <a:pt x="1" y="16719"/>
                      <a:pt x="308" y="17283"/>
                      <a:pt x="795" y="17283"/>
                    </a:cubicBezTo>
                    <a:lnTo>
                      <a:pt x="16001" y="17283"/>
                    </a:lnTo>
                    <a:cubicBezTo>
                      <a:pt x="16514" y="17283"/>
                      <a:pt x="16822" y="16719"/>
                      <a:pt x="16540" y="16283"/>
                    </a:cubicBezTo>
                    <a:lnTo>
                      <a:pt x="13668" y="11719"/>
                    </a:lnTo>
                    <a:cubicBezTo>
                      <a:pt x="13668" y="11693"/>
                      <a:pt x="13642" y="11693"/>
                      <a:pt x="13642" y="11667"/>
                    </a:cubicBezTo>
                    <a:cubicBezTo>
                      <a:pt x="13437" y="11257"/>
                      <a:pt x="13745" y="10719"/>
                      <a:pt x="14232" y="10719"/>
                    </a:cubicBezTo>
                    <a:lnTo>
                      <a:pt x="14591" y="10719"/>
                    </a:lnTo>
                    <a:cubicBezTo>
                      <a:pt x="15104" y="10719"/>
                      <a:pt x="15412" y="10206"/>
                      <a:pt x="15155" y="9770"/>
                    </a:cubicBezTo>
                    <a:lnTo>
                      <a:pt x="13411" y="6590"/>
                    </a:lnTo>
                    <a:lnTo>
                      <a:pt x="12411" y="4821"/>
                    </a:lnTo>
                    <a:cubicBezTo>
                      <a:pt x="12181" y="4385"/>
                      <a:pt x="12488" y="3872"/>
                      <a:pt x="12976" y="3872"/>
                    </a:cubicBezTo>
                    <a:cubicBezTo>
                      <a:pt x="13360" y="3872"/>
                      <a:pt x="13617" y="3564"/>
                      <a:pt x="13617" y="3231"/>
                    </a:cubicBezTo>
                    <a:cubicBezTo>
                      <a:pt x="13617" y="3103"/>
                      <a:pt x="13591" y="3000"/>
                      <a:pt x="13540" y="2898"/>
                    </a:cubicBezTo>
                    <a:lnTo>
                      <a:pt x="118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2947;p95"/>
              <p:cNvSpPr/>
              <p:nvPr/>
            </p:nvSpPr>
            <p:spPr>
              <a:xfrm>
                <a:off x="4377325" y="2511950"/>
                <a:ext cx="420550" cy="278900"/>
              </a:xfrm>
              <a:custGeom>
                <a:avLst/>
                <a:gdLst/>
                <a:ahLst/>
                <a:cxnLst/>
                <a:rect l="l" t="t" r="r" b="b"/>
                <a:pathLst>
                  <a:path w="16822" h="11156" extrusionOk="0">
                    <a:moveTo>
                      <a:pt x="4244" y="0"/>
                    </a:moveTo>
                    <a:cubicBezTo>
                      <a:pt x="4044" y="0"/>
                      <a:pt x="3810" y="70"/>
                      <a:pt x="3565" y="180"/>
                    </a:cubicBezTo>
                    <a:lnTo>
                      <a:pt x="1642" y="3642"/>
                    </a:lnTo>
                    <a:cubicBezTo>
                      <a:pt x="1411" y="4078"/>
                      <a:pt x="1719" y="4591"/>
                      <a:pt x="2206" y="4591"/>
                    </a:cubicBezTo>
                    <a:lnTo>
                      <a:pt x="2590" y="4591"/>
                    </a:lnTo>
                    <a:cubicBezTo>
                      <a:pt x="3103" y="4591"/>
                      <a:pt x="3411" y="5155"/>
                      <a:pt x="3129" y="5591"/>
                    </a:cubicBezTo>
                    <a:lnTo>
                      <a:pt x="2949" y="5898"/>
                    </a:lnTo>
                    <a:lnTo>
                      <a:pt x="257" y="10155"/>
                    </a:lnTo>
                    <a:cubicBezTo>
                      <a:pt x="1" y="10591"/>
                      <a:pt x="308" y="11155"/>
                      <a:pt x="795" y="11155"/>
                    </a:cubicBezTo>
                    <a:lnTo>
                      <a:pt x="16001" y="11155"/>
                    </a:lnTo>
                    <a:cubicBezTo>
                      <a:pt x="16514" y="11155"/>
                      <a:pt x="16822" y="10591"/>
                      <a:pt x="16540" y="10155"/>
                    </a:cubicBezTo>
                    <a:lnTo>
                      <a:pt x="13668" y="5591"/>
                    </a:lnTo>
                    <a:cubicBezTo>
                      <a:pt x="13668" y="5565"/>
                      <a:pt x="13642" y="5565"/>
                      <a:pt x="13642" y="5539"/>
                    </a:cubicBezTo>
                    <a:cubicBezTo>
                      <a:pt x="13437" y="5129"/>
                      <a:pt x="13745" y="4591"/>
                      <a:pt x="14232" y="4591"/>
                    </a:cubicBezTo>
                    <a:lnTo>
                      <a:pt x="14591" y="4591"/>
                    </a:lnTo>
                    <a:cubicBezTo>
                      <a:pt x="15104" y="4591"/>
                      <a:pt x="15412" y="4078"/>
                      <a:pt x="15155" y="3642"/>
                    </a:cubicBezTo>
                    <a:lnTo>
                      <a:pt x="13411" y="462"/>
                    </a:lnTo>
                    <a:cubicBezTo>
                      <a:pt x="12798" y="714"/>
                      <a:pt x="12223" y="946"/>
                      <a:pt x="11628" y="946"/>
                    </a:cubicBezTo>
                    <a:cubicBezTo>
                      <a:pt x="11252" y="946"/>
                      <a:pt x="10869" y="854"/>
                      <a:pt x="10463" y="616"/>
                    </a:cubicBezTo>
                    <a:cubicBezTo>
                      <a:pt x="9918" y="281"/>
                      <a:pt x="9415" y="150"/>
                      <a:pt x="8967" y="150"/>
                    </a:cubicBezTo>
                    <a:cubicBezTo>
                      <a:pt x="8212" y="150"/>
                      <a:pt x="7608" y="522"/>
                      <a:pt x="7206" y="924"/>
                    </a:cubicBezTo>
                    <a:cubicBezTo>
                      <a:pt x="6977" y="1153"/>
                      <a:pt x="6657" y="1261"/>
                      <a:pt x="6319" y="1261"/>
                    </a:cubicBezTo>
                    <a:cubicBezTo>
                      <a:pt x="5710" y="1261"/>
                      <a:pt x="5041" y="910"/>
                      <a:pt x="4744" y="283"/>
                    </a:cubicBezTo>
                    <a:cubicBezTo>
                      <a:pt x="4637" y="82"/>
                      <a:pt x="4461" y="0"/>
                      <a:pt x="4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2948;p95"/>
              <p:cNvSpPr/>
              <p:nvPr/>
            </p:nvSpPr>
            <p:spPr>
              <a:xfrm>
                <a:off x="4377325" y="2650425"/>
                <a:ext cx="420550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16822" h="5617" extrusionOk="0">
                    <a:moveTo>
                      <a:pt x="13642" y="0"/>
                    </a:moveTo>
                    <a:cubicBezTo>
                      <a:pt x="12924" y="77"/>
                      <a:pt x="12360" y="565"/>
                      <a:pt x="12104" y="770"/>
                    </a:cubicBezTo>
                    <a:cubicBezTo>
                      <a:pt x="11619" y="1109"/>
                      <a:pt x="11615" y="2113"/>
                      <a:pt x="10533" y="2113"/>
                    </a:cubicBezTo>
                    <a:cubicBezTo>
                      <a:pt x="10470" y="2113"/>
                      <a:pt x="10404" y="2110"/>
                      <a:pt x="10334" y="2103"/>
                    </a:cubicBezTo>
                    <a:cubicBezTo>
                      <a:pt x="9063" y="2003"/>
                      <a:pt x="9076" y="715"/>
                      <a:pt x="7851" y="715"/>
                    </a:cubicBezTo>
                    <a:cubicBezTo>
                      <a:pt x="7817" y="715"/>
                      <a:pt x="7781" y="716"/>
                      <a:pt x="7745" y="718"/>
                    </a:cubicBezTo>
                    <a:cubicBezTo>
                      <a:pt x="6545" y="788"/>
                      <a:pt x="5844" y="1811"/>
                      <a:pt x="5006" y="1811"/>
                    </a:cubicBezTo>
                    <a:cubicBezTo>
                      <a:pt x="4912" y="1811"/>
                      <a:pt x="4817" y="1798"/>
                      <a:pt x="4719" y="1770"/>
                    </a:cubicBezTo>
                    <a:cubicBezTo>
                      <a:pt x="3744" y="1513"/>
                      <a:pt x="4539" y="924"/>
                      <a:pt x="3770" y="411"/>
                    </a:cubicBezTo>
                    <a:cubicBezTo>
                      <a:pt x="3654" y="339"/>
                      <a:pt x="3506" y="307"/>
                      <a:pt x="3344" y="307"/>
                    </a:cubicBezTo>
                    <a:cubicBezTo>
                      <a:pt x="3218" y="307"/>
                      <a:pt x="3084" y="326"/>
                      <a:pt x="2949" y="359"/>
                    </a:cubicBezTo>
                    <a:lnTo>
                      <a:pt x="257" y="4616"/>
                    </a:lnTo>
                    <a:cubicBezTo>
                      <a:pt x="1" y="5052"/>
                      <a:pt x="308" y="5616"/>
                      <a:pt x="795" y="5616"/>
                    </a:cubicBezTo>
                    <a:lnTo>
                      <a:pt x="16001" y="5616"/>
                    </a:lnTo>
                    <a:cubicBezTo>
                      <a:pt x="16514" y="5616"/>
                      <a:pt x="16822" y="5052"/>
                      <a:pt x="16540" y="4616"/>
                    </a:cubicBezTo>
                    <a:lnTo>
                      <a:pt x="13668" y="52"/>
                    </a:lnTo>
                    <a:cubicBezTo>
                      <a:pt x="13668" y="26"/>
                      <a:pt x="13642" y="26"/>
                      <a:pt x="136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2949;p95"/>
              <p:cNvSpPr/>
              <p:nvPr/>
            </p:nvSpPr>
            <p:spPr>
              <a:xfrm>
                <a:off x="4505525" y="2855775"/>
                <a:ext cx="164150" cy="63275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2531" extrusionOk="0">
                    <a:moveTo>
                      <a:pt x="4916" y="0"/>
                    </a:moveTo>
                    <a:cubicBezTo>
                      <a:pt x="4855" y="0"/>
                      <a:pt x="4797" y="6"/>
                      <a:pt x="4745" y="18"/>
                    </a:cubicBezTo>
                    <a:cubicBezTo>
                      <a:pt x="4155" y="120"/>
                      <a:pt x="3847" y="607"/>
                      <a:pt x="3847" y="607"/>
                    </a:cubicBezTo>
                    <a:cubicBezTo>
                      <a:pt x="3847" y="607"/>
                      <a:pt x="3660" y="463"/>
                      <a:pt x="3388" y="463"/>
                    </a:cubicBezTo>
                    <a:cubicBezTo>
                      <a:pt x="3189" y="463"/>
                      <a:pt x="2943" y="541"/>
                      <a:pt x="2693" y="813"/>
                    </a:cubicBezTo>
                    <a:cubicBezTo>
                      <a:pt x="2519" y="771"/>
                      <a:pt x="2358" y="751"/>
                      <a:pt x="2211" y="751"/>
                    </a:cubicBezTo>
                    <a:cubicBezTo>
                      <a:pt x="1729" y="751"/>
                      <a:pt x="1401" y="960"/>
                      <a:pt x="1283" y="1274"/>
                    </a:cubicBezTo>
                    <a:cubicBezTo>
                      <a:pt x="1129" y="1684"/>
                      <a:pt x="1129" y="1761"/>
                      <a:pt x="693" y="1813"/>
                    </a:cubicBezTo>
                    <a:cubicBezTo>
                      <a:pt x="1" y="1915"/>
                      <a:pt x="360" y="2531"/>
                      <a:pt x="360" y="2531"/>
                    </a:cubicBezTo>
                    <a:lnTo>
                      <a:pt x="6232" y="2531"/>
                    </a:lnTo>
                    <a:cubicBezTo>
                      <a:pt x="6232" y="2531"/>
                      <a:pt x="6565" y="1761"/>
                      <a:pt x="5617" y="1351"/>
                    </a:cubicBezTo>
                    <a:cubicBezTo>
                      <a:pt x="6072" y="373"/>
                      <a:pt x="5396" y="0"/>
                      <a:pt x="49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2950;p95"/>
              <p:cNvSpPr/>
              <p:nvPr/>
            </p:nvSpPr>
            <p:spPr>
              <a:xfrm>
                <a:off x="4325400" y="2815175"/>
                <a:ext cx="39125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1565" y="2949"/>
                    </a:lnTo>
                    <a:lnTo>
                      <a:pt x="15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2951;p95"/>
              <p:cNvSpPr/>
              <p:nvPr/>
            </p:nvSpPr>
            <p:spPr>
              <a:xfrm>
                <a:off x="4228600" y="2523025"/>
                <a:ext cx="232725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12456" extrusionOk="0">
                    <a:moveTo>
                      <a:pt x="4651" y="0"/>
                    </a:moveTo>
                    <a:cubicBezTo>
                      <a:pt x="4533" y="0"/>
                      <a:pt x="4411" y="58"/>
                      <a:pt x="4334" y="173"/>
                    </a:cubicBezTo>
                    <a:lnTo>
                      <a:pt x="2616" y="3122"/>
                    </a:lnTo>
                    <a:lnTo>
                      <a:pt x="1795" y="4481"/>
                    </a:lnTo>
                    <a:cubicBezTo>
                      <a:pt x="1667" y="4738"/>
                      <a:pt x="1847" y="5045"/>
                      <a:pt x="2129" y="5045"/>
                    </a:cubicBezTo>
                    <a:cubicBezTo>
                      <a:pt x="2334" y="5045"/>
                      <a:pt x="2462" y="5199"/>
                      <a:pt x="2462" y="5379"/>
                    </a:cubicBezTo>
                    <a:cubicBezTo>
                      <a:pt x="2462" y="5455"/>
                      <a:pt x="2462" y="5507"/>
                      <a:pt x="2437" y="5558"/>
                    </a:cubicBezTo>
                    <a:lnTo>
                      <a:pt x="1975" y="6379"/>
                    </a:lnTo>
                    <a:lnTo>
                      <a:pt x="924" y="8302"/>
                    </a:lnTo>
                    <a:cubicBezTo>
                      <a:pt x="770" y="8533"/>
                      <a:pt x="949" y="8840"/>
                      <a:pt x="1231" y="8840"/>
                    </a:cubicBezTo>
                    <a:lnTo>
                      <a:pt x="1436" y="8840"/>
                    </a:lnTo>
                    <a:cubicBezTo>
                      <a:pt x="1719" y="8840"/>
                      <a:pt x="1898" y="9148"/>
                      <a:pt x="1744" y="9379"/>
                    </a:cubicBezTo>
                    <a:lnTo>
                      <a:pt x="1642" y="9533"/>
                    </a:lnTo>
                    <a:lnTo>
                      <a:pt x="129" y="11917"/>
                    </a:lnTo>
                    <a:cubicBezTo>
                      <a:pt x="0" y="12148"/>
                      <a:pt x="154" y="12456"/>
                      <a:pt x="436" y="12456"/>
                    </a:cubicBezTo>
                    <a:lnTo>
                      <a:pt x="8847" y="12456"/>
                    </a:lnTo>
                    <a:cubicBezTo>
                      <a:pt x="9129" y="12456"/>
                      <a:pt x="9309" y="12148"/>
                      <a:pt x="9155" y="11917"/>
                    </a:cubicBezTo>
                    <a:lnTo>
                      <a:pt x="7565" y="9379"/>
                    </a:lnTo>
                    <a:cubicBezTo>
                      <a:pt x="7565" y="9379"/>
                      <a:pt x="7565" y="9353"/>
                      <a:pt x="7565" y="9353"/>
                    </a:cubicBezTo>
                    <a:cubicBezTo>
                      <a:pt x="7437" y="9122"/>
                      <a:pt x="7591" y="8840"/>
                      <a:pt x="7873" y="8840"/>
                    </a:cubicBezTo>
                    <a:lnTo>
                      <a:pt x="8078" y="8840"/>
                    </a:lnTo>
                    <a:cubicBezTo>
                      <a:pt x="8360" y="8840"/>
                      <a:pt x="8514" y="8533"/>
                      <a:pt x="8386" y="8302"/>
                    </a:cubicBezTo>
                    <a:lnTo>
                      <a:pt x="7411" y="6532"/>
                    </a:lnTo>
                    <a:lnTo>
                      <a:pt x="6873" y="5558"/>
                    </a:lnTo>
                    <a:cubicBezTo>
                      <a:pt x="6744" y="5327"/>
                      <a:pt x="6924" y="5045"/>
                      <a:pt x="7180" y="5045"/>
                    </a:cubicBezTo>
                    <a:cubicBezTo>
                      <a:pt x="7385" y="5045"/>
                      <a:pt x="7539" y="4866"/>
                      <a:pt x="7539" y="4686"/>
                    </a:cubicBezTo>
                    <a:cubicBezTo>
                      <a:pt x="7539" y="4609"/>
                      <a:pt x="7539" y="4558"/>
                      <a:pt x="7488" y="4481"/>
                    </a:cubicBezTo>
                    <a:lnTo>
                      <a:pt x="6539" y="2891"/>
                    </a:lnTo>
                    <a:lnTo>
                      <a:pt x="4949" y="173"/>
                    </a:lnTo>
                    <a:cubicBezTo>
                      <a:pt x="4885" y="58"/>
                      <a:pt x="4770" y="0"/>
                      <a:pt x="46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2952;p95"/>
              <p:cNvSpPr/>
              <p:nvPr/>
            </p:nvSpPr>
            <p:spPr>
              <a:xfrm>
                <a:off x="4228600" y="2595300"/>
                <a:ext cx="232725" cy="239125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9565" extrusionOk="0">
                    <a:moveTo>
                      <a:pt x="6539" y="0"/>
                    </a:moveTo>
                    <a:cubicBezTo>
                      <a:pt x="6158" y="221"/>
                      <a:pt x="5934" y="583"/>
                      <a:pt x="5670" y="583"/>
                    </a:cubicBezTo>
                    <a:cubicBezTo>
                      <a:pt x="5597" y="583"/>
                      <a:pt x="5520" y="555"/>
                      <a:pt x="5437" y="487"/>
                    </a:cubicBezTo>
                    <a:cubicBezTo>
                      <a:pt x="5266" y="343"/>
                      <a:pt x="5085" y="285"/>
                      <a:pt x="4898" y="285"/>
                    </a:cubicBezTo>
                    <a:cubicBezTo>
                      <a:pt x="4553" y="285"/>
                      <a:pt x="4187" y="485"/>
                      <a:pt x="3821" y="718"/>
                    </a:cubicBezTo>
                    <a:cubicBezTo>
                      <a:pt x="3702" y="784"/>
                      <a:pt x="3585" y="812"/>
                      <a:pt x="3474" y="812"/>
                    </a:cubicBezTo>
                    <a:cubicBezTo>
                      <a:pt x="3106" y="812"/>
                      <a:pt x="2793" y="506"/>
                      <a:pt x="2616" y="231"/>
                    </a:cubicBezTo>
                    <a:lnTo>
                      <a:pt x="1795" y="1590"/>
                    </a:lnTo>
                    <a:cubicBezTo>
                      <a:pt x="1667" y="1847"/>
                      <a:pt x="1847" y="2154"/>
                      <a:pt x="2129" y="2154"/>
                    </a:cubicBezTo>
                    <a:cubicBezTo>
                      <a:pt x="2334" y="2154"/>
                      <a:pt x="2462" y="2308"/>
                      <a:pt x="2462" y="2488"/>
                    </a:cubicBezTo>
                    <a:cubicBezTo>
                      <a:pt x="2462" y="2564"/>
                      <a:pt x="2462" y="2616"/>
                      <a:pt x="2437" y="2667"/>
                    </a:cubicBezTo>
                    <a:lnTo>
                      <a:pt x="1975" y="3488"/>
                    </a:lnTo>
                    <a:lnTo>
                      <a:pt x="924" y="5411"/>
                    </a:lnTo>
                    <a:cubicBezTo>
                      <a:pt x="770" y="5642"/>
                      <a:pt x="949" y="5949"/>
                      <a:pt x="1231" y="5949"/>
                    </a:cubicBezTo>
                    <a:lnTo>
                      <a:pt x="1436" y="5949"/>
                    </a:lnTo>
                    <a:cubicBezTo>
                      <a:pt x="1719" y="5949"/>
                      <a:pt x="1898" y="6257"/>
                      <a:pt x="1744" y="6488"/>
                    </a:cubicBezTo>
                    <a:lnTo>
                      <a:pt x="1642" y="6642"/>
                    </a:lnTo>
                    <a:lnTo>
                      <a:pt x="129" y="9026"/>
                    </a:lnTo>
                    <a:cubicBezTo>
                      <a:pt x="0" y="9257"/>
                      <a:pt x="154" y="9565"/>
                      <a:pt x="436" y="9565"/>
                    </a:cubicBezTo>
                    <a:lnTo>
                      <a:pt x="8847" y="9565"/>
                    </a:lnTo>
                    <a:cubicBezTo>
                      <a:pt x="9129" y="9565"/>
                      <a:pt x="9309" y="9257"/>
                      <a:pt x="9155" y="9026"/>
                    </a:cubicBezTo>
                    <a:lnTo>
                      <a:pt x="7565" y="6488"/>
                    </a:lnTo>
                    <a:cubicBezTo>
                      <a:pt x="7565" y="6488"/>
                      <a:pt x="7565" y="6462"/>
                      <a:pt x="7565" y="6462"/>
                    </a:cubicBezTo>
                    <a:cubicBezTo>
                      <a:pt x="7437" y="6231"/>
                      <a:pt x="7591" y="5949"/>
                      <a:pt x="7873" y="5949"/>
                    </a:cubicBezTo>
                    <a:lnTo>
                      <a:pt x="8078" y="5949"/>
                    </a:lnTo>
                    <a:cubicBezTo>
                      <a:pt x="8360" y="5949"/>
                      <a:pt x="8514" y="5642"/>
                      <a:pt x="8386" y="5411"/>
                    </a:cubicBezTo>
                    <a:lnTo>
                      <a:pt x="7411" y="3641"/>
                    </a:lnTo>
                    <a:lnTo>
                      <a:pt x="6873" y="2667"/>
                    </a:lnTo>
                    <a:cubicBezTo>
                      <a:pt x="6744" y="2436"/>
                      <a:pt x="6924" y="2154"/>
                      <a:pt x="7180" y="2154"/>
                    </a:cubicBezTo>
                    <a:cubicBezTo>
                      <a:pt x="7385" y="2154"/>
                      <a:pt x="7539" y="1975"/>
                      <a:pt x="7539" y="1795"/>
                    </a:cubicBezTo>
                    <a:cubicBezTo>
                      <a:pt x="7539" y="1718"/>
                      <a:pt x="7539" y="1667"/>
                      <a:pt x="7488" y="1590"/>
                    </a:cubicBezTo>
                    <a:lnTo>
                      <a:pt x="65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2953;p95"/>
              <p:cNvSpPr/>
              <p:nvPr/>
            </p:nvSpPr>
            <p:spPr>
              <a:xfrm>
                <a:off x="4228600" y="2680000"/>
                <a:ext cx="2327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6177" extrusionOk="0">
                    <a:moveTo>
                      <a:pt x="2350" y="0"/>
                    </a:moveTo>
                    <a:cubicBezTo>
                      <a:pt x="2240" y="0"/>
                      <a:pt x="2111" y="38"/>
                      <a:pt x="1975" y="100"/>
                    </a:cubicBezTo>
                    <a:lnTo>
                      <a:pt x="924" y="2023"/>
                    </a:lnTo>
                    <a:cubicBezTo>
                      <a:pt x="770" y="2254"/>
                      <a:pt x="949" y="2561"/>
                      <a:pt x="1231" y="2561"/>
                    </a:cubicBezTo>
                    <a:lnTo>
                      <a:pt x="1436" y="2561"/>
                    </a:lnTo>
                    <a:cubicBezTo>
                      <a:pt x="1719" y="2561"/>
                      <a:pt x="1898" y="2869"/>
                      <a:pt x="1744" y="3100"/>
                    </a:cubicBezTo>
                    <a:lnTo>
                      <a:pt x="1642" y="3254"/>
                    </a:lnTo>
                    <a:lnTo>
                      <a:pt x="129" y="5638"/>
                    </a:lnTo>
                    <a:cubicBezTo>
                      <a:pt x="0" y="5869"/>
                      <a:pt x="154" y="6177"/>
                      <a:pt x="436" y="6177"/>
                    </a:cubicBezTo>
                    <a:lnTo>
                      <a:pt x="8847" y="6177"/>
                    </a:lnTo>
                    <a:cubicBezTo>
                      <a:pt x="9129" y="6177"/>
                      <a:pt x="9309" y="5869"/>
                      <a:pt x="9155" y="5638"/>
                    </a:cubicBezTo>
                    <a:lnTo>
                      <a:pt x="7565" y="3100"/>
                    </a:lnTo>
                    <a:cubicBezTo>
                      <a:pt x="7565" y="3100"/>
                      <a:pt x="7565" y="3074"/>
                      <a:pt x="7565" y="3074"/>
                    </a:cubicBezTo>
                    <a:cubicBezTo>
                      <a:pt x="7437" y="2843"/>
                      <a:pt x="7591" y="2561"/>
                      <a:pt x="7873" y="2561"/>
                    </a:cubicBezTo>
                    <a:lnTo>
                      <a:pt x="8078" y="2561"/>
                    </a:lnTo>
                    <a:cubicBezTo>
                      <a:pt x="8360" y="2561"/>
                      <a:pt x="8514" y="2254"/>
                      <a:pt x="8386" y="2023"/>
                    </a:cubicBezTo>
                    <a:lnTo>
                      <a:pt x="7411" y="253"/>
                    </a:lnTo>
                    <a:cubicBezTo>
                      <a:pt x="7083" y="394"/>
                      <a:pt x="6765" y="525"/>
                      <a:pt x="6439" y="525"/>
                    </a:cubicBezTo>
                    <a:cubicBezTo>
                      <a:pt x="6229" y="525"/>
                      <a:pt x="6016" y="471"/>
                      <a:pt x="5796" y="330"/>
                    </a:cubicBezTo>
                    <a:cubicBezTo>
                      <a:pt x="5491" y="150"/>
                      <a:pt x="5212" y="78"/>
                      <a:pt x="4962" y="78"/>
                    </a:cubicBezTo>
                    <a:cubicBezTo>
                      <a:pt x="4539" y="78"/>
                      <a:pt x="4201" y="284"/>
                      <a:pt x="3975" y="510"/>
                    </a:cubicBezTo>
                    <a:cubicBezTo>
                      <a:pt x="3857" y="637"/>
                      <a:pt x="3687" y="697"/>
                      <a:pt x="3505" y="697"/>
                    </a:cubicBezTo>
                    <a:cubicBezTo>
                      <a:pt x="3173" y="697"/>
                      <a:pt x="2798" y="499"/>
                      <a:pt x="2616" y="151"/>
                    </a:cubicBezTo>
                    <a:cubicBezTo>
                      <a:pt x="2563" y="44"/>
                      <a:pt x="2468" y="0"/>
                      <a:pt x="2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2954;p95"/>
              <p:cNvSpPr/>
              <p:nvPr/>
            </p:nvSpPr>
            <p:spPr>
              <a:xfrm>
                <a:off x="4228600" y="2756850"/>
                <a:ext cx="2327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3103" extrusionOk="0">
                    <a:moveTo>
                      <a:pt x="7565" y="0"/>
                    </a:moveTo>
                    <a:cubicBezTo>
                      <a:pt x="7155" y="51"/>
                      <a:pt x="6847" y="308"/>
                      <a:pt x="6693" y="410"/>
                    </a:cubicBezTo>
                    <a:cubicBezTo>
                      <a:pt x="6428" y="604"/>
                      <a:pt x="6435" y="1161"/>
                      <a:pt x="5837" y="1161"/>
                    </a:cubicBezTo>
                    <a:cubicBezTo>
                      <a:pt x="5800" y="1161"/>
                      <a:pt x="5761" y="1159"/>
                      <a:pt x="5719" y="1154"/>
                    </a:cubicBezTo>
                    <a:cubicBezTo>
                      <a:pt x="5013" y="1104"/>
                      <a:pt x="5026" y="384"/>
                      <a:pt x="4320" y="384"/>
                    </a:cubicBezTo>
                    <a:cubicBezTo>
                      <a:pt x="4308" y="384"/>
                      <a:pt x="4295" y="384"/>
                      <a:pt x="4283" y="385"/>
                    </a:cubicBezTo>
                    <a:cubicBezTo>
                      <a:pt x="3613" y="431"/>
                      <a:pt x="3235" y="997"/>
                      <a:pt x="2773" y="997"/>
                    </a:cubicBezTo>
                    <a:cubicBezTo>
                      <a:pt x="2722" y="997"/>
                      <a:pt x="2670" y="990"/>
                      <a:pt x="2616" y="975"/>
                    </a:cubicBezTo>
                    <a:cubicBezTo>
                      <a:pt x="2078" y="821"/>
                      <a:pt x="2513" y="513"/>
                      <a:pt x="2078" y="231"/>
                    </a:cubicBezTo>
                    <a:cubicBezTo>
                      <a:pt x="2012" y="182"/>
                      <a:pt x="1917" y="164"/>
                      <a:pt x="1816" y="164"/>
                    </a:cubicBezTo>
                    <a:cubicBezTo>
                      <a:pt x="1758" y="164"/>
                      <a:pt x="1698" y="170"/>
                      <a:pt x="1642" y="180"/>
                    </a:cubicBezTo>
                    <a:lnTo>
                      <a:pt x="129" y="2564"/>
                    </a:lnTo>
                    <a:cubicBezTo>
                      <a:pt x="0" y="2795"/>
                      <a:pt x="154" y="3103"/>
                      <a:pt x="436" y="3103"/>
                    </a:cubicBezTo>
                    <a:lnTo>
                      <a:pt x="8847" y="3103"/>
                    </a:lnTo>
                    <a:cubicBezTo>
                      <a:pt x="9129" y="3103"/>
                      <a:pt x="9309" y="2795"/>
                      <a:pt x="9155" y="2564"/>
                    </a:cubicBezTo>
                    <a:lnTo>
                      <a:pt x="7565" y="26"/>
                    </a:lnTo>
                    <a:cubicBezTo>
                      <a:pt x="7565" y="26"/>
                      <a:pt x="7565" y="0"/>
                      <a:pt x="7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2955;p95"/>
              <p:cNvSpPr/>
              <p:nvPr/>
            </p:nvSpPr>
            <p:spPr>
              <a:xfrm>
                <a:off x="4304875" y="2881125"/>
                <a:ext cx="7760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799" extrusionOk="0">
                    <a:moveTo>
                      <a:pt x="2244" y="1"/>
                    </a:moveTo>
                    <a:cubicBezTo>
                      <a:pt x="1978" y="1"/>
                      <a:pt x="1668" y="388"/>
                      <a:pt x="1668" y="388"/>
                    </a:cubicBezTo>
                    <a:cubicBezTo>
                      <a:pt x="1668" y="388"/>
                      <a:pt x="1642" y="106"/>
                      <a:pt x="1334" y="29"/>
                    </a:cubicBezTo>
                    <a:cubicBezTo>
                      <a:pt x="1303" y="20"/>
                      <a:pt x="1273" y="15"/>
                      <a:pt x="1247" y="15"/>
                    </a:cubicBezTo>
                    <a:cubicBezTo>
                      <a:pt x="992" y="15"/>
                      <a:pt x="950" y="414"/>
                      <a:pt x="950" y="414"/>
                    </a:cubicBezTo>
                    <a:cubicBezTo>
                      <a:pt x="950" y="414"/>
                      <a:pt x="614" y="15"/>
                      <a:pt x="341" y="15"/>
                    </a:cubicBezTo>
                    <a:cubicBezTo>
                      <a:pt x="312" y="15"/>
                      <a:pt x="284" y="20"/>
                      <a:pt x="257" y="29"/>
                    </a:cubicBezTo>
                    <a:cubicBezTo>
                      <a:pt x="1" y="132"/>
                      <a:pt x="257" y="799"/>
                      <a:pt x="257" y="799"/>
                    </a:cubicBezTo>
                    <a:lnTo>
                      <a:pt x="2770" y="799"/>
                    </a:lnTo>
                    <a:cubicBezTo>
                      <a:pt x="2770" y="799"/>
                      <a:pt x="3104" y="517"/>
                      <a:pt x="3052" y="388"/>
                    </a:cubicBezTo>
                    <a:cubicBezTo>
                      <a:pt x="3040" y="371"/>
                      <a:pt x="3012" y="364"/>
                      <a:pt x="2974" y="364"/>
                    </a:cubicBezTo>
                    <a:cubicBezTo>
                      <a:pt x="2787" y="364"/>
                      <a:pt x="2360" y="542"/>
                      <a:pt x="2360" y="542"/>
                    </a:cubicBezTo>
                    <a:cubicBezTo>
                      <a:pt x="2360" y="542"/>
                      <a:pt x="2616" y="183"/>
                      <a:pt x="2360" y="29"/>
                    </a:cubicBezTo>
                    <a:cubicBezTo>
                      <a:pt x="2323" y="9"/>
                      <a:pt x="2284" y="1"/>
                      <a:pt x="22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2956;p95"/>
              <p:cNvSpPr/>
              <p:nvPr/>
            </p:nvSpPr>
            <p:spPr>
              <a:xfrm>
                <a:off x="4738250" y="2844675"/>
                <a:ext cx="39125" cy="74375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975" extrusionOk="0">
                    <a:moveTo>
                      <a:pt x="0" y="0"/>
                    </a:moveTo>
                    <a:lnTo>
                      <a:pt x="0" y="2975"/>
                    </a:lnTo>
                    <a:lnTo>
                      <a:pt x="1564" y="2975"/>
                    </a:lnTo>
                    <a:lnTo>
                      <a:pt x="15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2957;p95"/>
              <p:cNvSpPr/>
              <p:nvPr/>
            </p:nvSpPr>
            <p:spPr>
              <a:xfrm>
                <a:off x="4641450" y="2553150"/>
                <a:ext cx="2327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12457" extrusionOk="0">
                    <a:moveTo>
                      <a:pt x="4657" y="0"/>
                    </a:moveTo>
                    <a:cubicBezTo>
                      <a:pt x="4539" y="0"/>
                      <a:pt x="4423" y="58"/>
                      <a:pt x="4359" y="173"/>
                    </a:cubicBezTo>
                    <a:lnTo>
                      <a:pt x="2616" y="3097"/>
                    </a:lnTo>
                    <a:lnTo>
                      <a:pt x="1821" y="4481"/>
                    </a:lnTo>
                    <a:cubicBezTo>
                      <a:pt x="1667" y="4712"/>
                      <a:pt x="1846" y="5020"/>
                      <a:pt x="2129" y="5020"/>
                    </a:cubicBezTo>
                    <a:cubicBezTo>
                      <a:pt x="2334" y="5020"/>
                      <a:pt x="2487" y="5199"/>
                      <a:pt x="2487" y="5379"/>
                    </a:cubicBezTo>
                    <a:cubicBezTo>
                      <a:pt x="2487" y="5430"/>
                      <a:pt x="2462" y="5481"/>
                      <a:pt x="2436" y="5558"/>
                    </a:cubicBezTo>
                    <a:lnTo>
                      <a:pt x="1975" y="6379"/>
                    </a:lnTo>
                    <a:lnTo>
                      <a:pt x="923" y="8302"/>
                    </a:lnTo>
                    <a:cubicBezTo>
                      <a:pt x="795" y="8533"/>
                      <a:pt x="949" y="8815"/>
                      <a:pt x="1231" y="8815"/>
                    </a:cubicBezTo>
                    <a:lnTo>
                      <a:pt x="1436" y="8815"/>
                    </a:lnTo>
                    <a:cubicBezTo>
                      <a:pt x="1718" y="8815"/>
                      <a:pt x="1898" y="9123"/>
                      <a:pt x="1744" y="9379"/>
                    </a:cubicBezTo>
                    <a:lnTo>
                      <a:pt x="1641" y="9533"/>
                    </a:lnTo>
                    <a:lnTo>
                      <a:pt x="154" y="11892"/>
                    </a:lnTo>
                    <a:cubicBezTo>
                      <a:pt x="0" y="12148"/>
                      <a:pt x="180" y="12456"/>
                      <a:pt x="436" y="12456"/>
                    </a:cubicBezTo>
                    <a:lnTo>
                      <a:pt x="8872" y="12456"/>
                    </a:lnTo>
                    <a:cubicBezTo>
                      <a:pt x="9155" y="12456"/>
                      <a:pt x="9308" y="12148"/>
                      <a:pt x="9155" y="11892"/>
                    </a:cubicBezTo>
                    <a:lnTo>
                      <a:pt x="7565" y="9379"/>
                    </a:lnTo>
                    <a:cubicBezTo>
                      <a:pt x="7565" y="9353"/>
                      <a:pt x="7565" y="9353"/>
                      <a:pt x="7565" y="9328"/>
                    </a:cubicBezTo>
                    <a:cubicBezTo>
                      <a:pt x="7436" y="9097"/>
                      <a:pt x="7616" y="8815"/>
                      <a:pt x="7872" y="8815"/>
                    </a:cubicBezTo>
                    <a:lnTo>
                      <a:pt x="8078" y="8815"/>
                    </a:lnTo>
                    <a:cubicBezTo>
                      <a:pt x="8360" y="8815"/>
                      <a:pt x="8539" y="8533"/>
                      <a:pt x="8411" y="8302"/>
                    </a:cubicBezTo>
                    <a:lnTo>
                      <a:pt x="7436" y="6533"/>
                    </a:lnTo>
                    <a:lnTo>
                      <a:pt x="6872" y="5558"/>
                    </a:lnTo>
                    <a:cubicBezTo>
                      <a:pt x="6744" y="5302"/>
                      <a:pt x="6924" y="5020"/>
                      <a:pt x="7180" y="5020"/>
                    </a:cubicBezTo>
                    <a:cubicBezTo>
                      <a:pt x="7411" y="5020"/>
                      <a:pt x="7539" y="4866"/>
                      <a:pt x="7539" y="4661"/>
                    </a:cubicBezTo>
                    <a:cubicBezTo>
                      <a:pt x="7539" y="4609"/>
                      <a:pt x="7539" y="4533"/>
                      <a:pt x="7488" y="4481"/>
                    </a:cubicBezTo>
                    <a:lnTo>
                      <a:pt x="6565" y="2866"/>
                    </a:lnTo>
                    <a:lnTo>
                      <a:pt x="4975" y="173"/>
                    </a:lnTo>
                    <a:cubicBezTo>
                      <a:pt x="4898" y="58"/>
                      <a:pt x="4776" y="0"/>
                      <a:pt x="4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2958;p95"/>
              <p:cNvSpPr/>
              <p:nvPr/>
            </p:nvSpPr>
            <p:spPr>
              <a:xfrm>
                <a:off x="4641450" y="2624775"/>
                <a:ext cx="232725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9592" extrusionOk="0">
                    <a:moveTo>
                      <a:pt x="6565" y="1"/>
                    </a:moveTo>
                    <a:cubicBezTo>
                      <a:pt x="6163" y="242"/>
                      <a:pt x="5934" y="609"/>
                      <a:pt x="5669" y="609"/>
                    </a:cubicBezTo>
                    <a:cubicBezTo>
                      <a:pt x="5596" y="609"/>
                      <a:pt x="5520" y="580"/>
                      <a:pt x="5436" y="514"/>
                    </a:cubicBezTo>
                    <a:cubicBezTo>
                      <a:pt x="5264" y="368"/>
                      <a:pt x="5081" y="310"/>
                      <a:pt x="4893" y="310"/>
                    </a:cubicBezTo>
                    <a:cubicBezTo>
                      <a:pt x="4549" y="310"/>
                      <a:pt x="4185" y="504"/>
                      <a:pt x="3821" y="719"/>
                    </a:cubicBezTo>
                    <a:cubicBezTo>
                      <a:pt x="3699" y="792"/>
                      <a:pt x="3579" y="823"/>
                      <a:pt x="3466" y="823"/>
                    </a:cubicBezTo>
                    <a:cubicBezTo>
                      <a:pt x="3101" y="823"/>
                      <a:pt x="2792" y="505"/>
                      <a:pt x="2616" y="232"/>
                    </a:cubicBezTo>
                    <a:lnTo>
                      <a:pt x="1821" y="1616"/>
                    </a:lnTo>
                    <a:cubicBezTo>
                      <a:pt x="1667" y="1847"/>
                      <a:pt x="1846" y="2155"/>
                      <a:pt x="2129" y="2155"/>
                    </a:cubicBezTo>
                    <a:cubicBezTo>
                      <a:pt x="2334" y="2155"/>
                      <a:pt x="2487" y="2334"/>
                      <a:pt x="2487" y="2514"/>
                    </a:cubicBezTo>
                    <a:cubicBezTo>
                      <a:pt x="2487" y="2565"/>
                      <a:pt x="2462" y="2616"/>
                      <a:pt x="2436" y="2693"/>
                    </a:cubicBezTo>
                    <a:lnTo>
                      <a:pt x="1975" y="3514"/>
                    </a:lnTo>
                    <a:lnTo>
                      <a:pt x="923" y="5437"/>
                    </a:lnTo>
                    <a:cubicBezTo>
                      <a:pt x="795" y="5668"/>
                      <a:pt x="949" y="5950"/>
                      <a:pt x="1231" y="5950"/>
                    </a:cubicBezTo>
                    <a:lnTo>
                      <a:pt x="1436" y="5950"/>
                    </a:lnTo>
                    <a:cubicBezTo>
                      <a:pt x="1718" y="5950"/>
                      <a:pt x="1898" y="6258"/>
                      <a:pt x="1744" y="6514"/>
                    </a:cubicBezTo>
                    <a:lnTo>
                      <a:pt x="1641" y="6668"/>
                    </a:lnTo>
                    <a:lnTo>
                      <a:pt x="154" y="9027"/>
                    </a:lnTo>
                    <a:cubicBezTo>
                      <a:pt x="0" y="9283"/>
                      <a:pt x="180" y="9591"/>
                      <a:pt x="436" y="9591"/>
                    </a:cubicBezTo>
                    <a:lnTo>
                      <a:pt x="8872" y="9591"/>
                    </a:lnTo>
                    <a:cubicBezTo>
                      <a:pt x="9155" y="9591"/>
                      <a:pt x="9308" y="9283"/>
                      <a:pt x="9155" y="9027"/>
                    </a:cubicBezTo>
                    <a:lnTo>
                      <a:pt x="7565" y="6514"/>
                    </a:lnTo>
                    <a:cubicBezTo>
                      <a:pt x="7565" y="6488"/>
                      <a:pt x="7565" y="6488"/>
                      <a:pt x="7565" y="6463"/>
                    </a:cubicBezTo>
                    <a:cubicBezTo>
                      <a:pt x="7436" y="6232"/>
                      <a:pt x="7616" y="5950"/>
                      <a:pt x="7872" y="5950"/>
                    </a:cubicBezTo>
                    <a:lnTo>
                      <a:pt x="8078" y="5950"/>
                    </a:lnTo>
                    <a:cubicBezTo>
                      <a:pt x="8360" y="5950"/>
                      <a:pt x="8539" y="5668"/>
                      <a:pt x="8411" y="5437"/>
                    </a:cubicBezTo>
                    <a:lnTo>
                      <a:pt x="7436" y="3668"/>
                    </a:lnTo>
                    <a:lnTo>
                      <a:pt x="6872" y="2693"/>
                    </a:lnTo>
                    <a:cubicBezTo>
                      <a:pt x="6744" y="2437"/>
                      <a:pt x="6924" y="2155"/>
                      <a:pt x="7180" y="2155"/>
                    </a:cubicBezTo>
                    <a:cubicBezTo>
                      <a:pt x="7411" y="2155"/>
                      <a:pt x="7539" y="2001"/>
                      <a:pt x="7539" y="1796"/>
                    </a:cubicBezTo>
                    <a:cubicBezTo>
                      <a:pt x="7539" y="1744"/>
                      <a:pt x="7539" y="1668"/>
                      <a:pt x="7488" y="1616"/>
                    </a:cubicBezTo>
                    <a:lnTo>
                      <a:pt x="65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2959;p95"/>
              <p:cNvSpPr/>
              <p:nvPr/>
            </p:nvSpPr>
            <p:spPr>
              <a:xfrm>
                <a:off x="4641450" y="2709875"/>
                <a:ext cx="232725" cy="154700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6188" extrusionOk="0">
                    <a:moveTo>
                      <a:pt x="2366" y="1"/>
                    </a:moveTo>
                    <a:cubicBezTo>
                      <a:pt x="2250" y="1"/>
                      <a:pt x="2116" y="46"/>
                      <a:pt x="1975" y="110"/>
                    </a:cubicBezTo>
                    <a:lnTo>
                      <a:pt x="923" y="2033"/>
                    </a:lnTo>
                    <a:cubicBezTo>
                      <a:pt x="795" y="2264"/>
                      <a:pt x="949" y="2546"/>
                      <a:pt x="1231" y="2546"/>
                    </a:cubicBezTo>
                    <a:lnTo>
                      <a:pt x="1436" y="2546"/>
                    </a:lnTo>
                    <a:cubicBezTo>
                      <a:pt x="1718" y="2546"/>
                      <a:pt x="1898" y="2854"/>
                      <a:pt x="1744" y="3110"/>
                    </a:cubicBezTo>
                    <a:lnTo>
                      <a:pt x="1641" y="3264"/>
                    </a:lnTo>
                    <a:lnTo>
                      <a:pt x="154" y="5623"/>
                    </a:lnTo>
                    <a:cubicBezTo>
                      <a:pt x="0" y="5879"/>
                      <a:pt x="180" y="6187"/>
                      <a:pt x="436" y="6187"/>
                    </a:cubicBezTo>
                    <a:lnTo>
                      <a:pt x="8872" y="6187"/>
                    </a:lnTo>
                    <a:cubicBezTo>
                      <a:pt x="9155" y="6187"/>
                      <a:pt x="9308" y="5879"/>
                      <a:pt x="9155" y="5623"/>
                    </a:cubicBezTo>
                    <a:lnTo>
                      <a:pt x="7565" y="3110"/>
                    </a:lnTo>
                    <a:cubicBezTo>
                      <a:pt x="7565" y="3084"/>
                      <a:pt x="7565" y="3084"/>
                      <a:pt x="7565" y="3059"/>
                    </a:cubicBezTo>
                    <a:cubicBezTo>
                      <a:pt x="7436" y="2828"/>
                      <a:pt x="7616" y="2546"/>
                      <a:pt x="7872" y="2546"/>
                    </a:cubicBezTo>
                    <a:lnTo>
                      <a:pt x="8078" y="2546"/>
                    </a:lnTo>
                    <a:cubicBezTo>
                      <a:pt x="8360" y="2546"/>
                      <a:pt x="8539" y="2264"/>
                      <a:pt x="8411" y="2033"/>
                    </a:cubicBezTo>
                    <a:lnTo>
                      <a:pt x="7436" y="264"/>
                    </a:lnTo>
                    <a:cubicBezTo>
                      <a:pt x="7095" y="403"/>
                      <a:pt x="6782" y="524"/>
                      <a:pt x="6458" y="524"/>
                    </a:cubicBezTo>
                    <a:cubicBezTo>
                      <a:pt x="6246" y="524"/>
                      <a:pt x="6029" y="472"/>
                      <a:pt x="5795" y="341"/>
                    </a:cubicBezTo>
                    <a:cubicBezTo>
                      <a:pt x="5491" y="160"/>
                      <a:pt x="5212" y="89"/>
                      <a:pt x="4963" y="89"/>
                    </a:cubicBezTo>
                    <a:cubicBezTo>
                      <a:pt x="4542" y="89"/>
                      <a:pt x="4210" y="294"/>
                      <a:pt x="4000" y="520"/>
                    </a:cubicBezTo>
                    <a:cubicBezTo>
                      <a:pt x="3873" y="647"/>
                      <a:pt x="3698" y="707"/>
                      <a:pt x="3513" y="707"/>
                    </a:cubicBezTo>
                    <a:cubicBezTo>
                      <a:pt x="3176" y="707"/>
                      <a:pt x="2807" y="509"/>
                      <a:pt x="2641" y="161"/>
                    </a:cubicBezTo>
                    <a:cubicBezTo>
                      <a:pt x="2577" y="46"/>
                      <a:pt x="2481" y="1"/>
                      <a:pt x="23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2960;p95"/>
              <p:cNvSpPr/>
              <p:nvPr/>
            </p:nvSpPr>
            <p:spPr>
              <a:xfrm>
                <a:off x="4641450" y="2786325"/>
                <a:ext cx="232725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3130" extrusionOk="0">
                    <a:moveTo>
                      <a:pt x="7565" y="1"/>
                    </a:moveTo>
                    <a:cubicBezTo>
                      <a:pt x="7154" y="52"/>
                      <a:pt x="6847" y="308"/>
                      <a:pt x="6693" y="437"/>
                    </a:cubicBezTo>
                    <a:cubicBezTo>
                      <a:pt x="6451" y="630"/>
                      <a:pt x="6437" y="1187"/>
                      <a:pt x="5837" y="1187"/>
                    </a:cubicBezTo>
                    <a:cubicBezTo>
                      <a:pt x="5800" y="1187"/>
                      <a:pt x="5760" y="1185"/>
                      <a:pt x="5718" y="1180"/>
                    </a:cubicBezTo>
                    <a:cubicBezTo>
                      <a:pt x="5024" y="1131"/>
                      <a:pt x="5025" y="409"/>
                      <a:pt x="4352" y="409"/>
                    </a:cubicBezTo>
                    <a:cubicBezTo>
                      <a:pt x="4330" y="409"/>
                      <a:pt x="4306" y="409"/>
                      <a:pt x="4282" y="411"/>
                    </a:cubicBezTo>
                    <a:cubicBezTo>
                      <a:pt x="3636" y="457"/>
                      <a:pt x="3239" y="1023"/>
                      <a:pt x="2773" y="1023"/>
                    </a:cubicBezTo>
                    <a:cubicBezTo>
                      <a:pt x="2722" y="1023"/>
                      <a:pt x="2669" y="1016"/>
                      <a:pt x="2616" y="1001"/>
                    </a:cubicBezTo>
                    <a:cubicBezTo>
                      <a:pt x="2077" y="847"/>
                      <a:pt x="2513" y="539"/>
                      <a:pt x="2077" y="257"/>
                    </a:cubicBezTo>
                    <a:cubicBezTo>
                      <a:pt x="2012" y="208"/>
                      <a:pt x="1927" y="190"/>
                      <a:pt x="1827" y="190"/>
                    </a:cubicBezTo>
                    <a:cubicBezTo>
                      <a:pt x="1769" y="190"/>
                      <a:pt x="1707" y="196"/>
                      <a:pt x="1641" y="206"/>
                    </a:cubicBezTo>
                    <a:lnTo>
                      <a:pt x="154" y="2565"/>
                    </a:lnTo>
                    <a:cubicBezTo>
                      <a:pt x="0" y="2821"/>
                      <a:pt x="180" y="3129"/>
                      <a:pt x="436" y="3129"/>
                    </a:cubicBezTo>
                    <a:lnTo>
                      <a:pt x="8872" y="3129"/>
                    </a:lnTo>
                    <a:cubicBezTo>
                      <a:pt x="9155" y="3129"/>
                      <a:pt x="9308" y="2821"/>
                      <a:pt x="9155" y="2565"/>
                    </a:cubicBezTo>
                    <a:lnTo>
                      <a:pt x="7565" y="52"/>
                    </a:lnTo>
                    <a:cubicBezTo>
                      <a:pt x="7565" y="26"/>
                      <a:pt x="7565" y="26"/>
                      <a:pt x="75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2961;p95"/>
              <p:cNvSpPr/>
              <p:nvPr/>
            </p:nvSpPr>
            <p:spPr>
              <a:xfrm>
                <a:off x="4697225" y="2894125"/>
                <a:ext cx="1288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1305" extrusionOk="0">
                    <a:moveTo>
                      <a:pt x="1418" y="1"/>
                    </a:moveTo>
                    <a:cubicBezTo>
                      <a:pt x="1353" y="1"/>
                      <a:pt x="1290" y="15"/>
                      <a:pt x="1231" y="48"/>
                    </a:cubicBezTo>
                    <a:cubicBezTo>
                      <a:pt x="795" y="304"/>
                      <a:pt x="1231" y="920"/>
                      <a:pt x="1231" y="920"/>
                    </a:cubicBezTo>
                    <a:cubicBezTo>
                      <a:pt x="1231" y="920"/>
                      <a:pt x="544" y="611"/>
                      <a:pt x="238" y="611"/>
                    </a:cubicBezTo>
                    <a:cubicBezTo>
                      <a:pt x="170" y="611"/>
                      <a:pt x="121" y="626"/>
                      <a:pt x="103" y="663"/>
                    </a:cubicBezTo>
                    <a:cubicBezTo>
                      <a:pt x="0" y="868"/>
                      <a:pt x="539" y="1304"/>
                      <a:pt x="539" y="1304"/>
                    </a:cubicBezTo>
                    <a:lnTo>
                      <a:pt x="4693" y="1304"/>
                    </a:lnTo>
                    <a:cubicBezTo>
                      <a:pt x="4693" y="1304"/>
                      <a:pt x="5154" y="227"/>
                      <a:pt x="4693" y="48"/>
                    </a:cubicBezTo>
                    <a:cubicBezTo>
                      <a:pt x="4648" y="30"/>
                      <a:pt x="4602" y="22"/>
                      <a:pt x="4553" y="22"/>
                    </a:cubicBezTo>
                    <a:cubicBezTo>
                      <a:pt x="4123" y="22"/>
                      <a:pt x="3564" y="663"/>
                      <a:pt x="3564" y="663"/>
                    </a:cubicBezTo>
                    <a:cubicBezTo>
                      <a:pt x="3564" y="663"/>
                      <a:pt x="3500" y="3"/>
                      <a:pt x="3081" y="3"/>
                    </a:cubicBezTo>
                    <a:cubicBezTo>
                      <a:pt x="3040" y="3"/>
                      <a:pt x="2996" y="9"/>
                      <a:pt x="2949" y="22"/>
                    </a:cubicBezTo>
                    <a:cubicBezTo>
                      <a:pt x="2436" y="176"/>
                      <a:pt x="2385" y="663"/>
                      <a:pt x="2385" y="663"/>
                    </a:cubicBezTo>
                    <a:cubicBezTo>
                      <a:pt x="2385" y="663"/>
                      <a:pt x="1859" y="1"/>
                      <a:pt x="14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2962;p95"/>
              <p:cNvSpPr/>
              <p:nvPr/>
            </p:nvSpPr>
            <p:spPr>
              <a:xfrm>
                <a:off x="4716450" y="2905375"/>
                <a:ext cx="840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855" extrusionOk="0">
                    <a:moveTo>
                      <a:pt x="1366" y="0"/>
                    </a:moveTo>
                    <a:cubicBezTo>
                      <a:pt x="1070" y="0"/>
                      <a:pt x="1026" y="444"/>
                      <a:pt x="1026" y="444"/>
                    </a:cubicBezTo>
                    <a:cubicBezTo>
                      <a:pt x="1026" y="444"/>
                      <a:pt x="678" y="14"/>
                      <a:pt x="384" y="14"/>
                    </a:cubicBezTo>
                    <a:cubicBezTo>
                      <a:pt x="349" y="14"/>
                      <a:pt x="315" y="20"/>
                      <a:pt x="282" y="34"/>
                    </a:cubicBezTo>
                    <a:cubicBezTo>
                      <a:pt x="0" y="136"/>
                      <a:pt x="282" y="854"/>
                      <a:pt x="282" y="854"/>
                    </a:cubicBezTo>
                    <a:lnTo>
                      <a:pt x="3001" y="854"/>
                    </a:lnTo>
                    <a:cubicBezTo>
                      <a:pt x="3001" y="854"/>
                      <a:pt x="3359" y="572"/>
                      <a:pt x="3283" y="418"/>
                    </a:cubicBezTo>
                    <a:cubicBezTo>
                      <a:pt x="3274" y="396"/>
                      <a:pt x="3246" y="387"/>
                      <a:pt x="3206" y="387"/>
                    </a:cubicBezTo>
                    <a:cubicBezTo>
                      <a:pt x="3013" y="387"/>
                      <a:pt x="2539" y="598"/>
                      <a:pt x="2539" y="598"/>
                    </a:cubicBezTo>
                    <a:cubicBezTo>
                      <a:pt x="2539" y="598"/>
                      <a:pt x="2847" y="213"/>
                      <a:pt x="2539" y="34"/>
                    </a:cubicBezTo>
                    <a:cubicBezTo>
                      <a:pt x="2504" y="15"/>
                      <a:pt x="2466" y="6"/>
                      <a:pt x="2426" y="6"/>
                    </a:cubicBezTo>
                    <a:cubicBezTo>
                      <a:pt x="2149" y="6"/>
                      <a:pt x="1795" y="418"/>
                      <a:pt x="1795" y="418"/>
                    </a:cubicBezTo>
                    <a:cubicBezTo>
                      <a:pt x="1795" y="418"/>
                      <a:pt x="1770" y="111"/>
                      <a:pt x="1436" y="8"/>
                    </a:cubicBezTo>
                    <a:cubicBezTo>
                      <a:pt x="1411" y="3"/>
                      <a:pt x="1388" y="0"/>
                      <a:pt x="1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2963;p95"/>
              <p:cNvSpPr/>
              <p:nvPr/>
            </p:nvSpPr>
            <p:spPr>
              <a:xfrm>
                <a:off x="5042750" y="2917100"/>
                <a:ext cx="69900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361" extrusionOk="0">
                    <a:moveTo>
                      <a:pt x="0" y="1"/>
                    </a:moveTo>
                    <a:lnTo>
                      <a:pt x="0" y="5360"/>
                    </a:lnTo>
                    <a:lnTo>
                      <a:pt x="2795" y="5360"/>
                    </a:lnTo>
                    <a:lnTo>
                      <a:pt x="27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2964;p95"/>
              <p:cNvSpPr/>
              <p:nvPr/>
            </p:nvSpPr>
            <p:spPr>
              <a:xfrm>
                <a:off x="4867725" y="2389675"/>
                <a:ext cx="420575" cy="562725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22509" extrusionOk="0">
                    <a:moveTo>
                      <a:pt x="8408" y="0"/>
                    </a:moveTo>
                    <a:cubicBezTo>
                      <a:pt x="8194" y="0"/>
                      <a:pt x="7976" y="109"/>
                      <a:pt x="7848" y="327"/>
                    </a:cubicBezTo>
                    <a:lnTo>
                      <a:pt x="4719" y="5635"/>
                    </a:lnTo>
                    <a:lnTo>
                      <a:pt x="3258" y="8123"/>
                    </a:lnTo>
                    <a:cubicBezTo>
                      <a:pt x="3027" y="8559"/>
                      <a:pt x="3334" y="9097"/>
                      <a:pt x="3822" y="9097"/>
                    </a:cubicBezTo>
                    <a:cubicBezTo>
                      <a:pt x="4206" y="9097"/>
                      <a:pt x="4463" y="9405"/>
                      <a:pt x="4463" y="9738"/>
                    </a:cubicBezTo>
                    <a:cubicBezTo>
                      <a:pt x="4463" y="9841"/>
                      <a:pt x="4437" y="9943"/>
                      <a:pt x="4386" y="10046"/>
                    </a:cubicBezTo>
                    <a:lnTo>
                      <a:pt x="3565" y="11533"/>
                    </a:lnTo>
                    <a:lnTo>
                      <a:pt x="1642" y="14995"/>
                    </a:lnTo>
                    <a:cubicBezTo>
                      <a:pt x="1411" y="15431"/>
                      <a:pt x="1719" y="15944"/>
                      <a:pt x="2206" y="15944"/>
                    </a:cubicBezTo>
                    <a:lnTo>
                      <a:pt x="2591" y="15944"/>
                    </a:lnTo>
                    <a:cubicBezTo>
                      <a:pt x="3104" y="15944"/>
                      <a:pt x="3411" y="16508"/>
                      <a:pt x="3129" y="16944"/>
                    </a:cubicBezTo>
                    <a:lnTo>
                      <a:pt x="2950" y="17251"/>
                    </a:lnTo>
                    <a:lnTo>
                      <a:pt x="257" y="21508"/>
                    </a:lnTo>
                    <a:cubicBezTo>
                      <a:pt x="1" y="21944"/>
                      <a:pt x="309" y="22508"/>
                      <a:pt x="796" y="22508"/>
                    </a:cubicBezTo>
                    <a:lnTo>
                      <a:pt x="16002" y="22508"/>
                    </a:lnTo>
                    <a:cubicBezTo>
                      <a:pt x="16515" y="22508"/>
                      <a:pt x="16822" y="21944"/>
                      <a:pt x="16540" y="21508"/>
                    </a:cubicBezTo>
                    <a:lnTo>
                      <a:pt x="13668" y="16944"/>
                    </a:lnTo>
                    <a:cubicBezTo>
                      <a:pt x="13668" y="16918"/>
                      <a:pt x="13643" y="16918"/>
                      <a:pt x="13643" y="16892"/>
                    </a:cubicBezTo>
                    <a:cubicBezTo>
                      <a:pt x="13412" y="16482"/>
                      <a:pt x="13720" y="15944"/>
                      <a:pt x="14207" y="15944"/>
                    </a:cubicBezTo>
                    <a:lnTo>
                      <a:pt x="14591" y="15944"/>
                    </a:lnTo>
                    <a:cubicBezTo>
                      <a:pt x="15079" y="15944"/>
                      <a:pt x="15386" y="15431"/>
                      <a:pt x="15156" y="14995"/>
                    </a:cubicBezTo>
                    <a:lnTo>
                      <a:pt x="13412" y="11815"/>
                    </a:lnTo>
                    <a:lnTo>
                      <a:pt x="12412" y="10046"/>
                    </a:lnTo>
                    <a:cubicBezTo>
                      <a:pt x="12181" y="9610"/>
                      <a:pt x="12489" y="9097"/>
                      <a:pt x="12976" y="9097"/>
                    </a:cubicBezTo>
                    <a:cubicBezTo>
                      <a:pt x="13361" y="9097"/>
                      <a:pt x="13617" y="8789"/>
                      <a:pt x="13617" y="8456"/>
                    </a:cubicBezTo>
                    <a:cubicBezTo>
                      <a:pt x="13617" y="8328"/>
                      <a:pt x="13591" y="8225"/>
                      <a:pt x="13540" y="8123"/>
                    </a:cubicBezTo>
                    <a:lnTo>
                      <a:pt x="11822" y="5225"/>
                    </a:lnTo>
                    <a:lnTo>
                      <a:pt x="8950" y="327"/>
                    </a:lnTo>
                    <a:cubicBezTo>
                      <a:pt x="8835" y="109"/>
                      <a:pt x="8623" y="0"/>
                      <a:pt x="84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2965;p95"/>
              <p:cNvSpPr/>
              <p:nvPr/>
            </p:nvSpPr>
            <p:spPr>
              <a:xfrm>
                <a:off x="4867725" y="2520300"/>
                <a:ext cx="420575" cy="43210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17284" extrusionOk="0">
                    <a:moveTo>
                      <a:pt x="11822" y="0"/>
                    </a:moveTo>
                    <a:cubicBezTo>
                      <a:pt x="11099" y="402"/>
                      <a:pt x="10691" y="1071"/>
                      <a:pt x="10227" y="1071"/>
                    </a:cubicBezTo>
                    <a:cubicBezTo>
                      <a:pt x="10099" y="1071"/>
                      <a:pt x="9966" y="1020"/>
                      <a:pt x="9822" y="898"/>
                    </a:cubicBezTo>
                    <a:cubicBezTo>
                      <a:pt x="9514" y="635"/>
                      <a:pt x="9187" y="529"/>
                      <a:pt x="8846" y="529"/>
                    </a:cubicBezTo>
                    <a:cubicBezTo>
                      <a:pt x="8222" y="529"/>
                      <a:pt x="7553" y="884"/>
                      <a:pt x="6873" y="1282"/>
                    </a:cubicBezTo>
                    <a:cubicBezTo>
                      <a:pt x="6655" y="1410"/>
                      <a:pt x="6443" y="1464"/>
                      <a:pt x="6242" y="1464"/>
                    </a:cubicBezTo>
                    <a:cubicBezTo>
                      <a:pt x="5594" y="1464"/>
                      <a:pt x="5052" y="900"/>
                      <a:pt x="4719" y="410"/>
                    </a:cubicBezTo>
                    <a:lnTo>
                      <a:pt x="3258" y="2898"/>
                    </a:lnTo>
                    <a:cubicBezTo>
                      <a:pt x="3027" y="3334"/>
                      <a:pt x="3334" y="3872"/>
                      <a:pt x="3822" y="3872"/>
                    </a:cubicBezTo>
                    <a:cubicBezTo>
                      <a:pt x="4206" y="3872"/>
                      <a:pt x="4463" y="4180"/>
                      <a:pt x="4463" y="4513"/>
                    </a:cubicBezTo>
                    <a:cubicBezTo>
                      <a:pt x="4463" y="4616"/>
                      <a:pt x="4437" y="4718"/>
                      <a:pt x="4386" y="4821"/>
                    </a:cubicBezTo>
                    <a:lnTo>
                      <a:pt x="3565" y="6308"/>
                    </a:lnTo>
                    <a:lnTo>
                      <a:pt x="1642" y="9770"/>
                    </a:lnTo>
                    <a:cubicBezTo>
                      <a:pt x="1411" y="10206"/>
                      <a:pt x="1719" y="10719"/>
                      <a:pt x="2206" y="10719"/>
                    </a:cubicBezTo>
                    <a:lnTo>
                      <a:pt x="2591" y="10719"/>
                    </a:lnTo>
                    <a:cubicBezTo>
                      <a:pt x="3104" y="10719"/>
                      <a:pt x="3411" y="11283"/>
                      <a:pt x="3129" y="11719"/>
                    </a:cubicBezTo>
                    <a:lnTo>
                      <a:pt x="2950" y="12026"/>
                    </a:lnTo>
                    <a:lnTo>
                      <a:pt x="257" y="16283"/>
                    </a:lnTo>
                    <a:cubicBezTo>
                      <a:pt x="1" y="16719"/>
                      <a:pt x="309" y="17283"/>
                      <a:pt x="796" y="17283"/>
                    </a:cubicBezTo>
                    <a:lnTo>
                      <a:pt x="16002" y="17283"/>
                    </a:lnTo>
                    <a:cubicBezTo>
                      <a:pt x="16515" y="17283"/>
                      <a:pt x="16822" y="16719"/>
                      <a:pt x="16540" y="16283"/>
                    </a:cubicBezTo>
                    <a:lnTo>
                      <a:pt x="13668" y="11719"/>
                    </a:lnTo>
                    <a:cubicBezTo>
                      <a:pt x="13668" y="11693"/>
                      <a:pt x="13643" y="11693"/>
                      <a:pt x="13643" y="11667"/>
                    </a:cubicBezTo>
                    <a:cubicBezTo>
                      <a:pt x="13412" y="11257"/>
                      <a:pt x="13720" y="10719"/>
                      <a:pt x="14207" y="10719"/>
                    </a:cubicBezTo>
                    <a:lnTo>
                      <a:pt x="14591" y="10719"/>
                    </a:lnTo>
                    <a:cubicBezTo>
                      <a:pt x="15079" y="10719"/>
                      <a:pt x="15386" y="10206"/>
                      <a:pt x="15156" y="9770"/>
                    </a:cubicBezTo>
                    <a:lnTo>
                      <a:pt x="13412" y="6590"/>
                    </a:lnTo>
                    <a:lnTo>
                      <a:pt x="12412" y="4821"/>
                    </a:lnTo>
                    <a:cubicBezTo>
                      <a:pt x="12181" y="4385"/>
                      <a:pt x="12489" y="3872"/>
                      <a:pt x="12976" y="3872"/>
                    </a:cubicBezTo>
                    <a:cubicBezTo>
                      <a:pt x="13361" y="3872"/>
                      <a:pt x="13617" y="3564"/>
                      <a:pt x="13617" y="3231"/>
                    </a:cubicBezTo>
                    <a:cubicBezTo>
                      <a:pt x="13617" y="3103"/>
                      <a:pt x="13591" y="3000"/>
                      <a:pt x="13540" y="2898"/>
                    </a:cubicBezTo>
                    <a:lnTo>
                      <a:pt x="118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2966;p95"/>
              <p:cNvSpPr/>
              <p:nvPr/>
            </p:nvSpPr>
            <p:spPr>
              <a:xfrm>
                <a:off x="4867725" y="2673500"/>
                <a:ext cx="420575" cy="27890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11156" extrusionOk="0">
                    <a:moveTo>
                      <a:pt x="4244" y="0"/>
                    </a:moveTo>
                    <a:cubicBezTo>
                      <a:pt x="4045" y="0"/>
                      <a:pt x="3811" y="70"/>
                      <a:pt x="3565" y="180"/>
                    </a:cubicBezTo>
                    <a:lnTo>
                      <a:pt x="1642" y="3642"/>
                    </a:lnTo>
                    <a:cubicBezTo>
                      <a:pt x="1411" y="4078"/>
                      <a:pt x="1719" y="4591"/>
                      <a:pt x="2206" y="4591"/>
                    </a:cubicBezTo>
                    <a:lnTo>
                      <a:pt x="2591" y="4591"/>
                    </a:lnTo>
                    <a:cubicBezTo>
                      <a:pt x="3104" y="4591"/>
                      <a:pt x="3411" y="5155"/>
                      <a:pt x="3129" y="5591"/>
                    </a:cubicBezTo>
                    <a:lnTo>
                      <a:pt x="2950" y="5898"/>
                    </a:lnTo>
                    <a:lnTo>
                      <a:pt x="257" y="10155"/>
                    </a:lnTo>
                    <a:cubicBezTo>
                      <a:pt x="1" y="10591"/>
                      <a:pt x="309" y="11155"/>
                      <a:pt x="796" y="11155"/>
                    </a:cubicBezTo>
                    <a:lnTo>
                      <a:pt x="16002" y="11155"/>
                    </a:lnTo>
                    <a:cubicBezTo>
                      <a:pt x="16515" y="11155"/>
                      <a:pt x="16822" y="10591"/>
                      <a:pt x="16540" y="10155"/>
                    </a:cubicBezTo>
                    <a:lnTo>
                      <a:pt x="13668" y="5591"/>
                    </a:lnTo>
                    <a:cubicBezTo>
                      <a:pt x="13668" y="5565"/>
                      <a:pt x="13643" y="5565"/>
                      <a:pt x="13643" y="5539"/>
                    </a:cubicBezTo>
                    <a:cubicBezTo>
                      <a:pt x="13412" y="5129"/>
                      <a:pt x="13720" y="4591"/>
                      <a:pt x="14207" y="4591"/>
                    </a:cubicBezTo>
                    <a:lnTo>
                      <a:pt x="14591" y="4591"/>
                    </a:lnTo>
                    <a:cubicBezTo>
                      <a:pt x="15079" y="4591"/>
                      <a:pt x="15386" y="4078"/>
                      <a:pt x="15156" y="3642"/>
                    </a:cubicBezTo>
                    <a:lnTo>
                      <a:pt x="13412" y="462"/>
                    </a:lnTo>
                    <a:cubicBezTo>
                      <a:pt x="12783" y="714"/>
                      <a:pt x="12211" y="946"/>
                      <a:pt x="11621" y="946"/>
                    </a:cubicBezTo>
                    <a:cubicBezTo>
                      <a:pt x="11249" y="946"/>
                      <a:pt x="10869" y="854"/>
                      <a:pt x="10463" y="616"/>
                    </a:cubicBezTo>
                    <a:cubicBezTo>
                      <a:pt x="9918" y="281"/>
                      <a:pt x="9416" y="150"/>
                      <a:pt x="8967" y="150"/>
                    </a:cubicBezTo>
                    <a:cubicBezTo>
                      <a:pt x="8212" y="150"/>
                      <a:pt x="7608" y="522"/>
                      <a:pt x="7206" y="924"/>
                    </a:cubicBezTo>
                    <a:cubicBezTo>
                      <a:pt x="6978" y="1152"/>
                      <a:pt x="6658" y="1260"/>
                      <a:pt x="6320" y="1260"/>
                    </a:cubicBezTo>
                    <a:cubicBezTo>
                      <a:pt x="5710" y="1260"/>
                      <a:pt x="5042" y="909"/>
                      <a:pt x="4745" y="283"/>
                    </a:cubicBezTo>
                    <a:cubicBezTo>
                      <a:pt x="4638" y="82"/>
                      <a:pt x="4461" y="0"/>
                      <a:pt x="4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2967;p95"/>
              <p:cNvSpPr/>
              <p:nvPr/>
            </p:nvSpPr>
            <p:spPr>
              <a:xfrm>
                <a:off x="4867725" y="2811975"/>
                <a:ext cx="420575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5617" extrusionOk="0">
                    <a:moveTo>
                      <a:pt x="13643" y="0"/>
                    </a:moveTo>
                    <a:cubicBezTo>
                      <a:pt x="12925" y="77"/>
                      <a:pt x="12361" y="565"/>
                      <a:pt x="12079" y="770"/>
                    </a:cubicBezTo>
                    <a:cubicBezTo>
                      <a:pt x="11618" y="1109"/>
                      <a:pt x="11616" y="2113"/>
                      <a:pt x="10511" y="2113"/>
                    </a:cubicBezTo>
                    <a:cubicBezTo>
                      <a:pt x="10448" y="2113"/>
                      <a:pt x="10380" y="2110"/>
                      <a:pt x="10309" y="2103"/>
                    </a:cubicBezTo>
                    <a:cubicBezTo>
                      <a:pt x="9062" y="2003"/>
                      <a:pt x="9052" y="715"/>
                      <a:pt x="7850" y="715"/>
                    </a:cubicBezTo>
                    <a:cubicBezTo>
                      <a:pt x="7816" y="715"/>
                      <a:pt x="7781" y="716"/>
                      <a:pt x="7745" y="718"/>
                    </a:cubicBezTo>
                    <a:cubicBezTo>
                      <a:pt x="6546" y="788"/>
                      <a:pt x="5844" y="1811"/>
                      <a:pt x="5006" y="1811"/>
                    </a:cubicBezTo>
                    <a:cubicBezTo>
                      <a:pt x="4913" y="1811"/>
                      <a:pt x="4817" y="1798"/>
                      <a:pt x="4719" y="1770"/>
                    </a:cubicBezTo>
                    <a:cubicBezTo>
                      <a:pt x="3745" y="1513"/>
                      <a:pt x="4540" y="924"/>
                      <a:pt x="3770" y="411"/>
                    </a:cubicBezTo>
                    <a:cubicBezTo>
                      <a:pt x="3640" y="338"/>
                      <a:pt x="3494" y="307"/>
                      <a:pt x="3336" y="307"/>
                    </a:cubicBezTo>
                    <a:cubicBezTo>
                      <a:pt x="3214" y="307"/>
                      <a:pt x="3084" y="326"/>
                      <a:pt x="2950" y="359"/>
                    </a:cubicBezTo>
                    <a:lnTo>
                      <a:pt x="257" y="4616"/>
                    </a:lnTo>
                    <a:cubicBezTo>
                      <a:pt x="1" y="5052"/>
                      <a:pt x="309" y="5616"/>
                      <a:pt x="796" y="5616"/>
                    </a:cubicBezTo>
                    <a:lnTo>
                      <a:pt x="16002" y="5616"/>
                    </a:lnTo>
                    <a:cubicBezTo>
                      <a:pt x="16515" y="5616"/>
                      <a:pt x="16822" y="5052"/>
                      <a:pt x="16540" y="4616"/>
                    </a:cubicBezTo>
                    <a:lnTo>
                      <a:pt x="13668" y="52"/>
                    </a:lnTo>
                    <a:cubicBezTo>
                      <a:pt x="13668" y="26"/>
                      <a:pt x="13643" y="26"/>
                      <a:pt x="136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2968;p95"/>
              <p:cNvSpPr/>
              <p:nvPr/>
            </p:nvSpPr>
            <p:spPr>
              <a:xfrm>
                <a:off x="4973500" y="3006200"/>
                <a:ext cx="219275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8771" h="2232" extrusionOk="0">
                    <a:moveTo>
                      <a:pt x="5224" y="0"/>
                    </a:moveTo>
                    <a:cubicBezTo>
                      <a:pt x="5163" y="0"/>
                      <a:pt x="5097" y="9"/>
                      <a:pt x="5027" y="27"/>
                    </a:cubicBezTo>
                    <a:cubicBezTo>
                      <a:pt x="4129" y="283"/>
                      <a:pt x="4052" y="1104"/>
                      <a:pt x="4052" y="1104"/>
                    </a:cubicBezTo>
                    <a:cubicBezTo>
                      <a:pt x="4052" y="1104"/>
                      <a:pt x="3173" y="13"/>
                      <a:pt x="2437" y="13"/>
                    </a:cubicBezTo>
                    <a:cubicBezTo>
                      <a:pt x="2321" y="13"/>
                      <a:pt x="2209" y="41"/>
                      <a:pt x="2104" y="104"/>
                    </a:cubicBezTo>
                    <a:cubicBezTo>
                      <a:pt x="1360" y="540"/>
                      <a:pt x="2104" y="1540"/>
                      <a:pt x="2104" y="1540"/>
                    </a:cubicBezTo>
                    <a:cubicBezTo>
                      <a:pt x="2104" y="1540"/>
                      <a:pt x="908" y="1020"/>
                      <a:pt x="397" y="1020"/>
                    </a:cubicBezTo>
                    <a:cubicBezTo>
                      <a:pt x="286" y="1020"/>
                      <a:pt x="208" y="1044"/>
                      <a:pt x="180" y="1104"/>
                    </a:cubicBezTo>
                    <a:cubicBezTo>
                      <a:pt x="1" y="1463"/>
                      <a:pt x="898" y="2232"/>
                      <a:pt x="898" y="2232"/>
                    </a:cubicBezTo>
                    <a:lnTo>
                      <a:pt x="8001" y="2232"/>
                    </a:lnTo>
                    <a:cubicBezTo>
                      <a:pt x="8001" y="2232"/>
                      <a:pt x="8771" y="386"/>
                      <a:pt x="8001" y="78"/>
                    </a:cubicBezTo>
                    <a:cubicBezTo>
                      <a:pt x="7924" y="47"/>
                      <a:pt x="7844" y="33"/>
                      <a:pt x="7761" y="33"/>
                    </a:cubicBezTo>
                    <a:cubicBezTo>
                      <a:pt x="7013" y="33"/>
                      <a:pt x="6078" y="1155"/>
                      <a:pt x="6078" y="1155"/>
                    </a:cubicBezTo>
                    <a:cubicBezTo>
                      <a:pt x="6078" y="1155"/>
                      <a:pt x="5947" y="0"/>
                      <a:pt x="5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2969;p95"/>
              <p:cNvSpPr/>
              <p:nvPr/>
            </p:nvSpPr>
            <p:spPr>
              <a:xfrm>
                <a:off x="5005575" y="3025425"/>
                <a:ext cx="14360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5744" h="1438" extrusionOk="0">
                    <a:moveTo>
                      <a:pt x="4158" y="0"/>
                    </a:moveTo>
                    <a:cubicBezTo>
                      <a:pt x="3686" y="0"/>
                      <a:pt x="3103" y="719"/>
                      <a:pt x="3103" y="719"/>
                    </a:cubicBezTo>
                    <a:cubicBezTo>
                      <a:pt x="3103" y="719"/>
                      <a:pt x="3052" y="181"/>
                      <a:pt x="2462" y="27"/>
                    </a:cubicBezTo>
                    <a:cubicBezTo>
                      <a:pt x="2414" y="14"/>
                      <a:pt x="2369" y="9"/>
                      <a:pt x="2328" y="9"/>
                    </a:cubicBezTo>
                    <a:cubicBezTo>
                      <a:pt x="1856" y="9"/>
                      <a:pt x="1769" y="745"/>
                      <a:pt x="1769" y="745"/>
                    </a:cubicBezTo>
                    <a:cubicBezTo>
                      <a:pt x="1769" y="745"/>
                      <a:pt x="1170" y="22"/>
                      <a:pt x="677" y="22"/>
                    </a:cubicBezTo>
                    <a:cubicBezTo>
                      <a:pt x="621" y="22"/>
                      <a:pt x="566" y="32"/>
                      <a:pt x="513" y="53"/>
                    </a:cubicBezTo>
                    <a:cubicBezTo>
                      <a:pt x="0" y="258"/>
                      <a:pt x="513" y="1437"/>
                      <a:pt x="513" y="1437"/>
                    </a:cubicBezTo>
                    <a:lnTo>
                      <a:pt x="5154" y="1437"/>
                    </a:lnTo>
                    <a:cubicBezTo>
                      <a:pt x="5154" y="1437"/>
                      <a:pt x="5744" y="950"/>
                      <a:pt x="5616" y="719"/>
                    </a:cubicBezTo>
                    <a:cubicBezTo>
                      <a:pt x="5597" y="677"/>
                      <a:pt x="5543" y="660"/>
                      <a:pt x="5466" y="660"/>
                    </a:cubicBezTo>
                    <a:cubicBezTo>
                      <a:pt x="5128" y="660"/>
                      <a:pt x="4359" y="1001"/>
                      <a:pt x="4359" y="1001"/>
                    </a:cubicBezTo>
                    <a:cubicBezTo>
                      <a:pt x="4359" y="1001"/>
                      <a:pt x="4846" y="360"/>
                      <a:pt x="4359" y="53"/>
                    </a:cubicBezTo>
                    <a:cubicBezTo>
                      <a:pt x="4296" y="16"/>
                      <a:pt x="4228" y="0"/>
                      <a:pt x="41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2970;p95"/>
              <p:cNvSpPr/>
              <p:nvPr/>
            </p:nvSpPr>
            <p:spPr>
              <a:xfrm>
                <a:off x="5415850" y="2954925"/>
                <a:ext cx="3912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976" extrusionOk="0">
                    <a:moveTo>
                      <a:pt x="0" y="1"/>
                    </a:moveTo>
                    <a:lnTo>
                      <a:pt x="0" y="2975"/>
                    </a:lnTo>
                    <a:lnTo>
                      <a:pt x="1564" y="2975"/>
                    </a:lnTo>
                    <a:lnTo>
                      <a:pt x="15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2971;p95"/>
              <p:cNvSpPr/>
              <p:nvPr/>
            </p:nvSpPr>
            <p:spPr>
              <a:xfrm>
                <a:off x="5319050" y="2662925"/>
                <a:ext cx="232725" cy="311250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12450" extrusionOk="0">
                    <a:moveTo>
                      <a:pt x="4651" y="1"/>
                    </a:moveTo>
                    <a:cubicBezTo>
                      <a:pt x="4532" y="1"/>
                      <a:pt x="4411" y="65"/>
                      <a:pt x="4334" y="193"/>
                    </a:cubicBezTo>
                    <a:lnTo>
                      <a:pt x="2616" y="3116"/>
                    </a:lnTo>
                    <a:lnTo>
                      <a:pt x="1795" y="4501"/>
                    </a:lnTo>
                    <a:cubicBezTo>
                      <a:pt x="1667" y="4732"/>
                      <a:pt x="1846" y="5039"/>
                      <a:pt x="2103" y="5039"/>
                    </a:cubicBezTo>
                    <a:cubicBezTo>
                      <a:pt x="2334" y="5039"/>
                      <a:pt x="2462" y="5193"/>
                      <a:pt x="2462" y="5398"/>
                    </a:cubicBezTo>
                    <a:cubicBezTo>
                      <a:pt x="2462" y="5450"/>
                      <a:pt x="2462" y="5501"/>
                      <a:pt x="2436" y="5552"/>
                    </a:cubicBezTo>
                    <a:lnTo>
                      <a:pt x="1975" y="6373"/>
                    </a:lnTo>
                    <a:lnTo>
                      <a:pt x="898" y="8296"/>
                    </a:lnTo>
                    <a:cubicBezTo>
                      <a:pt x="769" y="8552"/>
                      <a:pt x="949" y="8834"/>
                      <a:pt x="1205" y="8834"/>
                    </a:cubicBezTo>
                    <a:lnTo>
                      <a:pt x="1436" y="8834"/>
                    </a:lnTo>
                    <a:cubicBezTo>
                      <a:pt x="1718" y="8834"/>
                      <a:pt x="1872" y="9142"/>
                      <a:pt x="1718" y="9373"/>
                    </a:cubicBezTo>
                    <a:lnTo>
                      <a:pt x="1616" y="9552"/>
                    </a:lnTo>
                    <a:lnTo>
                      <a:pt x="128" y="11911"/>
                    </a:lnTo>
                    <a:cubicBezTo>
                      <a:pt x="0" y="12142"/>
                      <a:pt x="154" y="12450"/>
                      <a:pt x="436" y="12450"/>
                    </a:cubicBezTo>
                    <a:lnTo>
                      <a:pt x="8847" y="12450"/>
                    </a:lnTo>
                    <a:cubicBezTo>
                      <a:pt x="9129" y="12450"/>
                      <a:pt x="9308" y="12142"/>
                      <a:pt x="9155" y="11911"/>
                    </a:cubicBezTo>
                    <a:lnTo>
                      <a:pt x="7565" y="9373"/>
                    </a:lnTo>
                    <a:cubicBezTo>
                      <a:pt x="7565" y="9373"/>
                      <a:pt x="7539" y="9373"/>
                      <a:pt x="7539" y="9347"/>
                    </a:cubicBezTo>
                    <a:cubicBezTo>
                      <a:pt x="7436" y="9116"/>
                      <a:pt x="7590" y="8834"/>
                      <a:pt x="7872" y="8834"/>
                    </a:cubicBezTo>
                    <a:lnTo>
                      <a:pt x="8078" y="8834"/>
                    </a:lnTo>
                    <a:cubicBezTo>
                      <a:pt x="8360" y="8834"/>
                      <a:pt x="8513" y="8552"/>
                      <a:pt x="8385" y="8296"/>
                    </a:cubicBezTo>
                    <a:lnTo>
                      <a:pt x="7411" y="6552"/>
                    </a:lnTo>
                    <a:lnTo>
                      <a:pt x="6872" y="5552"/>
                    </a:lnTo>
                    <a:cubicBezTo>
                      <a:pt x="6744" y="5321"/>
                      <a:pt x="6898" y="5039"/>
                      <a:pt x="7180" y="5039"/>
                    </a:cubicBezTo>
                    <a:cubicBezTo>
                      <a:pt x="7385" y="5039"/>
                      <a:pt x="7539" y="4860"/>
                      <a:pt x="7539" y="4680"/>
                    </a:cubicBezTo>
                    <a:cubicBezTo>
                      <a:pt x="7539" y="4629"/>
                      <a:pt x="7513" y="4552"/>
                      <a:pt x="7488" y="4501"/>
                    </a:cubicBezTo>
                    <a:lnTo>
                      <a:pt x="6539" y="2885"/>
                    </a:lnTo>
                    <a:lnTo>
                      <a:pt x="4949" y="193"/>
                    </a:lnTo>
                    <a:cubicBezTo>
                      <a:pt x="4885" y="65"/>
                      <a:pt x="4770" y="1"/>
                      <a:pt x="4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2972;p95"/>
              <p:cNvSpPr/>
              <p:nvPr/>
            </p:nvSpPr>
            <p:spPr>
              <a:xfrm>
                <a:off x="5319050" y="2735050"/>
                <a:ext cx="232725" cy="239125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9565" extrusionOk="0">
                    <a:moveTo>
                      <a:pt x="6539" y="0"/>
                    </a:moveTo>
                    <a:cubicBezTo>
                      <a:pt x="6134" y="223"/>
                      <a:pt x="5905" y="605"/>
                      <a:pt x="5650" y="605"/>
                    </a:cubicBezTo>
                    <a:cubicBezTo>
                      <a:pt x="5582" y="605"/>
                      <a:pt x="5512" y="578"/>
                      <a:pt x="5436" y="513"/>
                    </a:cubicBezTo>
                    <a:cubicBezTo>
                      <a:pt x="5264" y="368"/>
                      <a:pt x="5081" y="309"/>
                      <a:pt x="4892" y="309"/>
                    </a:cubicBezTo>
                    <a:cubicBezTo>
                      <a:pt x="4546" y="309"/>
                      <a:pt x="4176" y="503"/>
                      <a:pt x="3795" y="718"/>
                    </a:cubicBezTo>
                    <a:cubicBezTo>
                      <a:pt x="3679" y="792"/>
                      <a:pt x="3565" y="823"/>
                      <a:pt x="3454" y="823"/>
                    </a:cubicBezTo>
                    <a:cubicBezTo>
                      <a:pt x="3101" y="823"/>
                      <a:pt x="2792" y="505"/>
                      <a:pt x="2616" y="231"/>
                    </a:cubicBezTo>
                    <a:lnTo>
                      <a:pt x="1795" y="1616"/>
                    </a:lnTo>
                    <a:cubicBezTo>
                      <a:pt x="1667" y="1847"/>
                      <a:pt x="1846" y="2154"/>
                      <a:pt x="2103" y="2154"/>
                    </a:cubicBezTo>
                    <a:cubicBezTo>
                      <a:pt x="2334" y="2154"/>
                      <a:pt x="2462" y="2308"/>
                      <a:pt x="2462" y="2513"/>
                    </a:cubicBezTo>
                    <a:cubicBezTo>
                      <a:pt x="2462" y="2565"/>
                      <a:pt x="2462" y="2616"/>
                      <a:pt x="2436" y="2667"/>
                    </a:cubicBezTo>
                    <a:lnTo>
                      <a:pt x="1975" y="3488"/>
                    </a:lnTo>
                    <a:lnTo>
                      <a:pt x="898" y="5411"/>
                    </a:lnTo>
                    <a:cubicBezTo>
                      <a:pt x="769" y="5667"/>
                      <a:pt x="949" y="5949"/>
                      <a:pt x="1205" y="5949"/>
                    </a:cubicBezTo>
                    <a:lnTo>
                      <a:pt x="1436" y="5949"/>
                    </a:lnTo>
                    <a:cubicBezTo>
                      <a:pt x="1718" y="5949"/>
                      <a:pt x="1872" y="6257"/>
                      <a:pt x="1718" y="6488"/>
                    </a:cubicBezTo>
                    <a:lnTo>
                      <a:pt x="1616" y="6667"/>
                    </a:lnTo>
                    <a:lnTo>
                      <a:pt x="128" y="9026"/>
                    </a:lnTo>
                    <a:cubicBezTo>
                      <a:pt x="0" y="9257"/>
                      <a:pt x="154" y="9565"/>
                      <a:pt x="436" y="9565"/>
                    </a:cubicBezTo>
                    <a:lnTo>
                      <a:pt x="8847" y="9565"/>
                    </a:lnTo>
                    <a:cubicBezTo>
                      <a:pt x="9129" y="9565"/>
                      <a:pt x="9308" y="9257"/>
                      <a:pt x="9155" y="9026"/>
                    </a:cubicBezTo>
                    <a:lnTo>
                      <a:pt x="7565" y="6488"/>
                    </a:lnTo>
                    <a:cubicBezTo>
                      <a:pt x="7565" y="6488"/>
                      <a:pt x="7539" y="6488"/>
                      <a:pt x="7539" y="6462"/>
                    </a:cubicBezTo>
                    <a:cubicBezTo>
                      <a:pt x="7436" y="6231"/>
                      <a:pt x="7590" y="5949"/>
                      <a:pt x="7872" y="5949"/>
                    </a:cubicBezTo>
                    <a:lnTo>
                      <a:pt x="8078" y="5949"/>
                    </a:lnTo>
                    <a:cubicBezTo>
                      <a:pt x="8360" y="5949"/>
                      <a:pt x="8513" y="5667"/>
                      <a:pt x="8385" y="5411"/>
                    </a:cubicBezTo>
                    <a:lnTo>
                      <a:pt x="7411" y="3667"/>
                    </a:lnTo>
                    <a:lnTo>
                      <a:pt x="6872" y="2667"/>
                    </a:lnTo>
                    <a:cubicBezTo>
                      <a:pt x="6744" y="2436"/>
                      <a:pt x="6898" y="2154"/>
                      <a:pt x="7180" y="2154"/>
                    </a:cubicBezTo>
                    <a:cubicBezTo>
                      <a:pt x="7385" y="2154"/>
                      <a:pt x="7539" y="1975"/>
                      <a:pt x="7539" y="1795"/>
                    </a:cubicBezTo>
                    <a:cubicBezTo>
                      <a:pt x="7539" y="1744"/>
                      <a:pt x="7513" y="1667"/>
                      <a:pt x="7488" y="1616"/>
                    </a:cubicBezTo>
                    <a:lnTo>
                      <a:pt x="65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2973;p95"/>
              <p:cNvSpPr/>
              <p:nvPr/>
            </p:nvSpPr>
            <p:spPr>
              <a:xfrm>
                <a:off x="5319050" y="2820050"/>
                <a:ext cx="232725" cy="154125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6165" extrusionOk="0">
                    <a:moveTo>
                      <a:pt x="2349" y="1"/>
                    </a:moveTo>
                    <a:cubicBezTo>
                      <a:pt x="2240" y="1"/>
                      <a:pt x="2110" y="38"/>
                      <a:pt x="1975" y="88"/>
                    </a:cubicBezTo>
                    <a:lnTo>
                      <a:pt x="898" y="2011"/>
                    </a:lnTo>
                    <a:cubicBezTo>
                      <a:pt x="769" y="2267"/>
                      <a:pt x="949" y="2549"/>
                      <a:pt x="1205" y="2549"/>
                    </a:cubicBezTo>
                    <a:lnTo>
                      <a:pt x="1436" y="2549"/>
                    </a:lnTo>
                    <a:cubicBezTo>
                      <a:pt x="1718" y="2549"/>
                      <a:pt x="1872" y="2857"/>
                      <a:pt x="1718" y="3088"/>
                    </a:cubicBezTo>
                    <a:lnTo>
                      <a:pt x="1616" y="3267"/>
                    </a:lnTo>
                    <a:lnTo>
                      <a:pt x="128" y="5626"/>
                    </a:lnTo>
                    <a:cubicBezTo>
                      <a:pt x="0" y="5857"/>
                      <a:pt x="154" y="6165"/>
                      <a:pt x="436" y="6165"/>
                    </a:cubicBezTo>
                    <a:lnTo>
                      <a:pt x="8847" y="6165"/>
                    </a:lnTo>
                    <a:cubicBezTo>
                      <a:pt x="9129" y="6165"/>
                      <a:pt x="9308" y="5857"/>
                      <a:pt x="9155" y="5626"/>
                    </a:cubicBezTo>
                    <a:lnTo>
                      <a:pt x="7565" y="3088"/>
                    </a:lnTo>
                    <a:cubicBezTo>
                      <a:pt x="7565" y="3088"/>
                      <a:pt x="7539" y="3088"/>
                      <a:pt x="7539" y="3062"/>
                    </a:cubicBezTo>
                    <a:cubicBezTo>
                      <a:pt x="7436" y="2831"/>
                      <a:pt x="7590" y="2549"/>
                      <a:pt x="7872" y="2549"/>
                    </a:cubicBezTo>
                    <a:lnTo>
                      <a:pt x="8078" y="2549"/>
                    </a:lnTo>
                    <a:cubicBezTo>
                      <a:pt x="8360" y="2549"/>
                      <a:pt x="8513" y="2267"/>
                      <a:pt x="8385" y="2011"/>
                    </a:cubicBezTo>
                    <a:lnTo>
                      <a:pt x="7411" y="267"/>
                    </a:lnTo>
                    <a:cubicBezTo>
                      <a:pt x="7063" y="394"/>
                      <a:pt x="6744" y="520"/>
                      <a:pt x="6418" y="520"/>
                    </a:cubicBezTo>
                    <a:cubicBezTo>
                      <a:pt x="6216" y="520"/>
                      <a:pt x="6011" y="472"/>
                      <a:pt x="5795" y="344"/>
                    </a:cubicBezTo>
                    <a:cubicBezTo>
                      <a:pt x="5491" y="163"/>
                      <a:pt x="5212" y="92"/>
                      <a:pt x="4962" y="92"/>
                    </a:cubicBezTo>
                    <a:cubicBezTo>
                      <a:pt x="4538" y="92"/>
                      <a:pt x="4201" y="298"/>
                      <a:pt x="3975" y="524"/>
                    </a:cubicBezTo>
                    <a:cubicBezTo>
                      <a:pt x="3856" y="642"/>
                      <a:pt x="3683" y="699"/>
                      <a:pt x="3497" y="699"/>
                    </a:cubicBezTo>
                    <a:cubicBezTo>
                      <a:pt x="3159" y="699"/>
                      <a:pt x="2781" y="512"/>
                      <a:pt x="2616" y="165"/>
                    </a:cubicBezTo>
                    <a:cubicBezTo>
                      <a:pt x="2562" y="45"/>
                      <a:pt x="2468" y="1"/>
                      <a:pt x="23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2974;p95"/>
              <p:cNvSpPr/>
              <p:nvPr/>
            </p:nvSpPr>
            <p:spPr>
              <a:xfrm>
                <a:off x="5319050" y="2896600"/>
                <a:ext cx="2327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3103" extrusionOk="0">
                    <a:moveTo>
                      <a:pt x="7539" y="0"/>
                    </a:moveTo>
                    <a:cubicBezTo>
                      <a:pt x="7154" y="51"/>
                      <a:pt x="6847" y="308"/>
                      <a:pt x="6693" y="436"/>
                    </a:cubicBezTo>
                    <a:cubicBezTo>
                      <a:pt x="6422" y="633"/>
                      <a:pt x="6435" y="1183"/>
                      <a:pt x="5804" y="1183"/>
                    </a:cubicBezTo>
                    <a:cubicBezTo>
                      <a:pt x="5777" y="1183"/>
                      <a:pt x="5748" y="1182"/>
                      <a:pt x="5718" y="1180"/>
                    </a:cubicBezTo>
                    <a:cubicBezTo>
                      <a:pt x="5024" y="1105"/>
                      <a:pt x="5025" y="408"/>
                      <a:pt x="4354" y="408"/>
                    </a:cubicBezTo>
                    <a:cubicBezTo>
                      <a:pt x="4331" y="408"/>
                      <a:pt x="4307" y="409"/>
                      <a:pt x="4282" y="410"/>
                    </a:cubicBezTo>
                    <a:cubicBezTo>
                      <a:pt x="3611" y="434"/>
                      <a:pt x="3232" y="1022"/>
                      <a:pt x="2768" y="1022"/>
                    </a:cubicBezTo>
                    <a:cubicBezTo>
                      <a:pt x="2718" y="1022"/>
                      <a:pt x="2668" y="1015"/>
                      <a:pt x="2616" y="1000"/>
                    </a:cubicBezTo>
                    <a:cubicBezTo>
                      <a:pt x="2077" y="846"/>
                      <a:pt x="2513" y="513"/>
                      <a:pt x="2077" y="231"/>
                    </a:cubicBezTo>
                    <a:cubicBezTo>
                      <a:pt x="2007" y="189"/>
                      <a:pt x="1928" y="170"/>
                      <a:pt x="1842" y="170"/>
                    </a:cubicBezTo>
                    <a:cubicBezTo>
                      <a:pt x="1772" y="170"/>
                      <a:pt x="1696" y="182"/>
                      <a:pt x="1616" y="205"/>
                    </a:cubicBezTo>
                    <a:lnTo>
                      <a:pt x="128" y="2564"/>
                    </a:lnTo>
                    <a:cubicBezTo>
                      <a:pt x="0" y="2795"/>
                      <a:pt x="154" y="3103"/>
                      <a:pt x="436" y="3103"/>
                    </a:cubicBezTo>
                    <a:lnTo>
                      <a:pt x="8847" y="3103"/>
                    </a:lnTo>
                    <a:cubicBezTo>
                      <a:pt x="9129" y="3103"/>
                      <a:pt x="9308" y="2795"/>
                      <a:pt x="9155" y="2564"/>
                    </a:cubicBezTo>
                    <a:lnTo>
                      <a:pt x="7565" y="26"/>
                    </a:lnTo>
                    <a:cubicBezTo>
                      <a:pt x="7565" y="26"/>
                      <a:pt x="7539" y="26"/>
                      <a:pt x="75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2975;p95"/>
              <p:cNvSpPr/>
              <p:nvPr/>
            </p:nvSpPr>
            <p:spPr>
              <a:xfrm>
                <a:off x="5361350" y="2997850"/>
                <a:ext cx="142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1438" extrusionOk="0">
                    <a:moveTo>
                      <a:pt x="4150" y="1"/>
                    </a:moveTo>
                    <a:cubicBezTo>
                      <a:pt x="3661" y="1"/>
                      <a:pt x="3078" y="720"/>
                      <a:pt x="3078" y="720"/>
                    </a:cubicBezTo>
                    <a:cubicBezTo>
                      <a:pt x="3078" y="720"/>
                      <a:pt x="3026" y="181"/>
                      <a:pt x="2437" y="27"/>
                    </a:cubicBezTo>
                    <a:cubicBezTo>
                      <a:pt x="2389" y="15"/>
                      <a:pt x="2344" y="9"/>
                      <a:pt x="2303" y="9"/>
                    </a:cubicBezTo>
                    <a:cubicBezTo>
                      <a:pt x="1835" y="9"/>
                      <a:pt x="1770" y="745"/>
                      <a:pt x="1770" y="745"/>
                    </a:cubicBezTo>
                    <a:cubicBezTo>
                      <a:pt x="1770" y="745"/>
                      <a:pt x="1150" y="23"/>
                      <a:pt x="671" y="23"/>
                    </a:cubicBezTo>
                    <a:cubicBezTo>
                      <a:pt x="616" y="23"/>
                      <a:pt x="563" y="32"/>
                      <a:pt x="513" y="53"/>
                    </a:cubicBezTo>
                    <a:cubicBezTo>
                      <a:pt x="1" y="258"/>
                      <a:pt x="513" y="1438"/>
                      <a:pt x="513" y="1438"/>
                    </a:cubicBezTo>
                    <a:lnTo>
                      <a:pt x="5129" y="1438"/>
                    </a:lnTo>
                    <a:cubicBezTo>
                      <a:pt x="5129" y="1438"/>
                      <a:pt x="5719" y="950"/>
                      <a:pt x="5616" y="720"/>
                    </a:cubicBezTo>
                    <a:cubicBezTo>
                      <a:pt x="5597" y="677"/>
                      <a:pt x="5543" y="660"/>
                      <a:pt x="5467" y="660"/>
                    </a:cubicBezTo>
                    <a:cubicBezTo>
                      <a:pt x="5129" y="660"/>
                      <a:pt x="4360" y="1002"/>
                      <a:pt x="4360" y="1002"/>
                    </a:cubicBezTo>
                    <a:cubicBezTo>
                      <a:pt x="4360" y="1002"/>
                      <a:pt x="4847" y="361"/>
                      <a:pt x="4360" y="53"/>
                    </a:cubicBezTo>
                    <a:cubicBezTo>
                      <a:pt x="4293" y="16"/>
                      <a:pt x="4223" y="1"/>
                      <a:pt x="41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2976;p95"/>
              <p:cNvSpPr/>
              <p:nvPr/>
            </p:nvSpPr>
            <p:spPr>
              <a:xfrm>
                <a:off x="3659975" y="2148475"/>
                <a:ext cx="84000" cy="766725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30669" extrusionOk="0">
                    <a:moveTo>
                      <a:pt x="1411" y="0"/>
                    </a:moveTo>
                    <a:cubicBezTo>
                      <a:pt x="1026" y="0"/>
                      <a:pt x="693" y="308"/>
                      <a:pt x="693" y="693"/>
                    </a:cubicBezTo>
                    <a:lnTo>
                      <a:pt x="1" y="30669"/>
                    </a:lnTo>
                    <a:lnTo>
                      <a:pt x="3360" y="30669"/>
                    </a:lnTo>
                    <a:lnTo>
                      <a:pt x="2129" y="693"/>
                    </a:lnTo>
                    <a:cubicBezTo>
                      <a:pt x="2129" y="308"/>
                      <a:pt x="1796" y="0"/>
                      <a:pt x="1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2977;p95"/>
              <p:cNvSpPr/>
              <p:nvPr/>
            </p:nvSpPr>
            <p:spPr>
              <a:xfrm>
                <a:off x="3677300" y="2148475"/>
                <a:ext cx="352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386" extrusionOk="0">
                    <a:moveTo>
                      <a:pt x="718" y="0"/>
                    </a:moveTo>
                    <a:cubicBezTo>
                      <a:pt x="333" y="0"/>
                      <a:pt x="0" y="308"/>
                      <a:pt x="0" y="693"/>
                    </a:cubicBezTo>
                    <a:cubicBezTo>
                      <a:pt x="0" y="1077"/>
                      <a:pt x="333" y="1385"/>
                      <a:pt x="718" y="1385"/>
                    </a:cubicBezTo>
                    <a:cubicBezTo>
                      <a:pt x="1103" y="1385"/>
                      <a:pt x="1410" y="1077"/>
                      <a:pt x="1410" y="693"/>
                    </a:cubicBezTo>
                    <a:cubicBezTo>
                      <a:pt x="1410" y="308"/>
                      <a:pt x="1103" y="0"/>
                      <a:pt x="718" y="0"/>
                    </a:cubicBezTo>
                    <a:close/>
                  </a:path>
                </a:pathLst>
              </a:custGeom>
              <a:solidFill>
                <a:srgbClr val="DA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2978;p95"/>
              <p:cNvSpPr/>
              <p:nvPr/>
            </p:nvSpPr>
            <p:spPr>
              <a:xfrm>
                <a:off x="3651000" y="1920775"/>
                <a:ext cx="4555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9841" extrusionOk="0">
                    <a:moveTo>
                      <a:pt x="858" y="1"/>
                    </a:moveTo>
                    <a:cubicBezTo>
                      <a:pt x="829" y="1"/>
                      <a:pt x="800" y="2"/>
                      <a:pt x="770" y="5"/>
                    </a:cubicBezTo>
                    <a:cubicBezTo>
                      <a:pt x="308" y="57"/>
                      <a:pt x="1" y="467"/>
                      <a:pt x="78" y="929"/>
                    </a:cubicBezTo>
                    <a:lnTo>
                      <a:pt x="1667" y="9775"/>
                    </a:lnTo>
                    <a:cubicBezTo>
                      <a:pt x="1679" y="9820"/>
                      <a:pt x="1710" y="9840"/>
                      <a:pt x="1741" y="9840"/>
                    </a:cubicBezTo>
                    <a:cubicBezTo>
                      <a:pt x="1781" y="9840"/>
                      <a:pt x="1821" y="9807"/>
                      <a:pt x="1821" y="9750"/>
                    </a:cubicBezTo>
                    <a:lnTo>
                      <a:pt x="1642" y="775"/>
                    </a:lnTo>
                    <a:cubicBezTo>
                      <a:pt x="1642" y="343"/>
                      <a:pt x="1282" y="1"/>
                      <a:pt x="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2979;p95"/>
              <p:cNvSpPr/>
              <p:nvPr/>
            </p:nvSpPr>
            <p:spPr>
              <a:xfrm>
                <a:off x="3692400" y="2163525"/>
                <a:ext cx="215700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5739" extrusionOk="0">
                    <a:moveTo>
                      <a:pt x="97" y="0"/>
                    </a:moveTo>
                    <a:cubicBezTo>
                      <a:pt x="39" y="0"/>
                      <a:pt x="0" y="80"/>
                      <a:pt x="63" y="142"/>
                    </a:cubicBezTo>
                    <a:lnTo>
                      <a:pt x="7243" y="5578"/>
                    </a:lnTo>
                    <a:cubicBezTo>
                      <a:pt x="7381" y="5687"/>
                      <a:pt x="7547" y="5739"/>
                      <a:pt x="7713" y="5739"/>
                    </a:cubicBezTo>
                    <a:cubicBezTo>
                      <a:pt x="7976" y="5739"/>
                      <a:pt x="8239" y="5609"/>
                      <a:pt x="8397" y="5373"/>
                    </a:cubicBezTo>
                    <a:cubicBezTo>
                      <a:pt x="8627" y="4989"/>
                      <a:pt x="8499" y="4476"/>
                      <a:pt x="8089" y="4245"/>
                    </a:cubicBezTo>
                    <a:lnTo>
                      <a:pt x="140" y="14"/>
                    </a:lnTo>
                    <a:cubicBezTo>
                      <a:pt x="125" y="4"/>
                      <a:pt x="111" y="0"/>
                      <a:pt x="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2980;p95"/>
              <p:cNvSpPr/>
              <p:nvPr/>
            </p:nvSpPr>
            <p:spPr>
              <a:xfrm>
                <a:off x="3474075" y="2163125"/>
                <a:ext cx="223575" cy="131000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5240" extrusionOk="0">
                    <a:moveTo>
                      <a:pt x="8816" y="1"/>
                    </a:moveTo>
                    <a:cubicBezTo>
                      <a:pt x="8809" y="1"/>
                      <a:pt x="8803" y="2"/>
                      <a:pt x="8796" y="4"/>
                    </a:cubicBezTo>
                    <a:lnTo>
                      <a:pt x="590" y="3722"/>
                    </a:lnTo>
                    <a:cubicBezTo>
                      <a:pt x="154" y="3902"/>
                      <a:pt x="0" y="4415"/>
                      <a:pt x="206" y="4825"/>
                    </a:cubicBezTo>
                    <a:cubicBezTo>
                      <a:pt x="356" y="5092"/>
                      <a:pt x="625" y="5239"/>
                      <a:pt x="901" y="5239"/>
                    </a:cubicBezTo>
                    <a:cubicBezTo>
                      <a:pt x="1049" y="5239"/>
                      <a:pt x="1199" y="5197"/>
                      <a:pt x="1334" y="5107"/>
                    </a:cubicBezTo>
                    <a:lnTo>
                      <a:pt x="8873" y="158"/>
                    </a:lnTo>
                    <a:cubicBezTo>
                      <a:pt x="8943" y="111"/>
                      <a:pt x="8885" y="1"/>
                      <a:pt x="88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2981;p95"/>
              <p:cNvSpPr/>
              <p:nvPr/>
            </p:nvSpPr>
            <p:spPr>
              <a:xfrm>
                <a:off x="3690750" y="2161175"/>
                <a:ext cx="835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9" extrusionOk="0">
                    <a:moveTo>
                      <a:pt x="185" y="0"/>
                    </a:moveTo>
                    <a:cubicBezTo>
                      <a:pt x="175" y="0"/>
                      <a:pt x="165" y="2"/>
                      <a:pt x="154" y="5"/>
                    </a:cubicBezTo>
                    <a:cubicBezTo>
                      <a:pt x="52" y="5"/>
                      <a:pt x="1" y="82"/>
                      <a:pt x="1" y="185"/>
                    </a:cubicBezTo>
                    <a:cubicBezTo>
                      <a:pt x="1" y="251"/>
                      <a:pt x="58" y="318"/>
                      <a:pt x="140" y="318"/>
                    </a:cubicBezTo>
                    <a:cubicBezTo>
                      <a:pt x="153" y="318"/>
                      <a:pt x="166" y="316"/>
                      <a:pt x="180" y="313"/>
                    </a:cubicBezTo>
                    <a:cubicBezTo>
                      <a:pt x="257" y="313"/>
                      <a:pt x="334" y="236"/>
                      <a:pt x="334" y="134"/>
                    </a:cubicBezTo>
                    <a:cubicBezTo>
                      <a:pt x="312" y="67"/>
                      <a:pt x="251" y="0"/>
                      <a:pt x="185" y="0"/>
                    </a:cubicBezTo>
                    <a:close/>
                  </a:path>
                </a:pathLst>
              </a:custGeom>
              <a:solidFill>
                <a:srgbClr val="87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2982;p95"/>
              <p:cNvSpPr/>
              <p:nvPr/>
            </p:nvSpPr>
            <p:spPr>
              <a:xfrm>
                <a:off x="3630500" y="2881175"/>
                <a:ext cx="14362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5745" h="1438" extrusionOk="0">
                    <a:moveTo>
                      <a:pt x="4158" y="1"/>
                    </a:moveTo>
                    <a:cubicBezTo>
                      <a:pt x="3686" y="1"/>
                      <a:pt x="3103" y="720"/>
                      <a:pt x="3103" y="720"/>
                    </a:cubicBezTo>
                    <a:cubicBezTo>
                      <a:pt x="3103" y="720"/>
                      <a:pt x="3052" y="181"/>
                      <a:pt x="2462" y="27"/>
                    </a:cubicBezTo>
                    <a:cubicBezTo>
                      <a:pt x="2408" y="11"/>
                      <a:pt x="2359" y="4"/>
                      <a:pt x="2313" y="4"/>
                    </a:cubicBezTo>
                    <a:cubicBezTo>
                      <a:pt x="1854" y="4"/>
                      <a:pt x="1769" y="745"/>
                      <a:pt x="1769" y="745"/>
                    </a:cubicBezTo>
                    <a:cubicBezTo>
                      <a:pt x="1769" y="745"/>
                      <a:pt x="1171" y="23"/>
                      <a:pt x="677" y="23"/>
                    </a:cubicBezTo>
                    <a:cubicBezTo>
                      <a:pt x="621" y="23"/>
                      <a:pt x="566" y="32"/>
                      <a:pt x="513" y="53"/>
                    </a:cubicBezTo>
                    <a:cubicBezTo>
                      <a:pt x="0" y="233"/>
                      <a:pt x="513" y="1438"/>
                      <a:pt x="513" y="1438"/>
                    </a:cubicBezTo>
                    <a:lnTo>
                      <a:pt x="5154" y="1438"/>
                    </a:lnTo>
                    <a:cubicBezTo>
                      <a:pt x="5154" y="1438"/>
                      <a:pt x="5744" y="951"/>
                      <a:pt x="5616" y="720"/>
                    </a:cubicBezTo>
                    <a:cubicBezTo>
                      <a:pt x="5597" y="677"/>
                      <a:pt x="5543" y="660"/>
                      <a:pt x="5467" y="660"/>
                    </a:cubicBezTo>
                    <a:cubicBezTo>
                      <a:pt x="5128" y="660"/>
                      <a:pt x="4359" y="1002"/>
                      <a:pt x="4359" y="1002"/>
                    </a:cubicBezTo>
                    <a:cubicBezTo>
                      <a:pt x="4359" y="1002"/>
                      <a:pt x="4847" y="335"/>
                      <a:pt x="4359" y="53"/>
                    </a:cubicBezTo>
                    <a:cubicBezTo>
                      <a:pt x="4296" y="17"/>
                      <a:pt x="4229" y="1"/>
                      <a:pt x="4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2983;p95"/>
              <p:cNvSpPr/>
              <p:nvPr/>
            </p:nvSpPr>
            <p:spPr>
              <a:xfrm>
                <a:off x="2684275" y="1746525"/>
                <a:ext cx="123750" cy="113342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45337" extrusionOk="0">
                    <a:moveTo>
                      <a:pt x="2078" y="1"/>
                    </a:moveTo>
                    <a:cubicBezTo>
                      <a:pt x="1514" y="1"/>
                      <a:pt x="1027" y="462"/>
                      <a:pt x="1027" y="1052"/>
                    </a:cubicBezTo>
                    <a:lnTo>
                      <a:pt x="1" y="45336"/>
                    </a:lnTo>
                    <a:lnTo>
                      <a:pt x="4950" y="45336"/>
                    </a:lnTo>
                    <a:lnTo>
                      <a:pt x="3155" y="1026"/>
                    </a:lnTo>
                    <a:cubicBezTo>
                      <a:pt x="3129" y="462"/>
                      <a:pt x="2668" y="1"/>
                      <a:pt x="2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2984;p95"/>
              <p:cNvSpPr/>
              <p:nvPr/>
            </p:nvSpPr>
            <p:spPr>
              <a:xfrm>
                <a:off x="2709925" y="1746525"/>
                <a:ext cx="5195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2078" extrusionOk="0">
                    <a:moveTo>
                      <a:pt x="1052" y="1"/>
                    </a:moveTo>
                    <a:cubicBezTo>
                      <a:pt x="488" y="1"/>
                      <a:pt x="1" y="462"/>
                      <a:pt x="1" y="1052"/>
                    </a:cubicBezTo>
                    <a:cubicBezTo>
                      <a:pt x="1" y="1616"/>
                      <a:pt x="488" y="2078"/>
                      <a:pt x="1052" y="2078"/>
                    </a:cubicBezTo>
                    <a:cubicBezTo>
                      <a:pt x="1616" y="2078"/>
                      <a:pt x="2078" y="1616"/>
                      <a:pt x="2078" y="1052"/>
                    </a:cubicBezTo>
                    <a:cubicBezTo>
                      <a:pt x="2078" y="462"/>
                      <a:pt x="1616" y="1"/>
                      <a:pt x="1052" y="1"/>
                    </a:cubicBezTo>
                    <a:close/>
                  </a:path>
                </a:pathLst>
              </a:custGeom>
              <a:solidFill>
                <a:srgbClr val="DA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2985;p95"/>
              <p:cNvSpPr/>
              <p:nvPr/>
            </p:nvSpPr>
            <p:spPr>
              <a:xfrm>
                <a:off x="2515700" y="1465800"/>
                <a:ext cx="22382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12323" extrusionOk="0">
                    <a:moveTo>
                      <a:pt x="1349" y="0"/>
                    </a:moveTo>
                    <a:cubicBezTo>
                      <a:pt x="1123" y="0"/>
                      <a:pt x="895" y="66"/>
                      <a:pt x="692" y="203"/>
                    </a:cubicBezTo>
                    <a:cubicBezTo>
                      <a:pt x="128" y="588"/>
                      <a:pt x="0" y="1383"/>
                      <a:pt x="436" y="1896"/>
                    </a:cubicBezTo>
                    <a:lnTo>
                      <a:pt x="8718" y="12281"/>
                    </a:lnTo>
                    <a:cubicBezTo>
                      <a:pt x="8740" y="12310"/>
                      <a:pt x="8771" y="12323"/>
                      <a:pt x="8801" y="12323"/>
                    </a:cubicBezTo>
                    <a:cubicBezTo>
                      <a:pt x="8877" y="12323"/>
                      <a:pt x="8953" y="12244"/>
                      <a:pt x="8898" y="12153"/>
                    </a:cubicBezTo>
                    <a:lnTo>
                      <a:pt x="2359" y="588"/>
                    </a:lnTo>
                    <a:cubicBezTo>
                      <a:pt x="2145" y="210"/>
                      <a:pt x="1752" y="0"/>
                      <a:pt x="13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2986;p95"/>
              <p:cNvSpPr/>
              <p:nvPr/>
            </p:nvSpPr>
            <p:spPr>
              <a:xfrm>
                <a:off x="2733000" y="1767025"/>
                <a:ext cx="367350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14694" h="2348" extrusionOk="0">
                    <a:moveTo>
                      <a:pt x="13531" y="0"/>
                    </a:moveTo>
                    <a:cubicBezTo>
                      <a:pt x="13517" y="0"/>
                      <a:pt x="13503" y="1"/>
                      <a:pt x="13489" y="1"/>
                    </a:cubicBezTo>
                    <a:lnTo>
                      <a:pt x="155" y="53"/>
                    </a:lnTo>
                    <a:cubicBezTo>
                      <a:pt x="26" y="53"/>
                      <a:pt x="1" y="258"/>
                      <a:pt x="155" y="283"/>
                    </a:cubicBezTo>
                    <a:lnTo>
                      <a:pt x="13309" y="2335"/>
                    </a:lnTo>
                    <a:cubicBezTo>
                      <a:pt x="13367" y="2344"/>
                      <a:pt x="13424" y="2348"/>
                      <a:pt x="13480" y="2348"/>
                    </a:cubicBezTo>
                    <a:cubicBezTo>
                      <a:pt x="14082" y="2348"/>
                      <a:pt x="14621" y="1867"/>
                      <a:pt x="14668" y="1258"/>
                    </a:cubicBezTo>
                    <a:cubicBezTo>
                      <a:pt x="14693" y="580"/>
                      <a:pt x="14178" y="0"/>
                      <a:pt x="13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2987;p95"/>
              <p:cNvSpPr/>
              <p:nvPr/>
            </p:nvSpPr>
            <p:spPr>
              <a:xfrm>
                <a:off x="2522100" y="1768900"/>
                <a:ext cx="218050" cy="312875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12515" extrusionOk="0">
                    <a:moveTo>
                      <a:pt x="8566" y="1"/>
                    </a:moveTo>
                    <a:cubicBezTo>
                      <a:pt x="8531" y="1"/>
                      <a:pt x="8493" y="16"/>
                      <a:pt x="8462" y="54"/>
                    </a:cubicBezTo>
                    <a:lnTo>
                      <a:pt x="411" y="10619"/>
                    </a:lnTo>
                    <a:cubicBezTo>
                      <a:pt x="0" y="11183"/>
                      <a:pt x="129" y="11953"/>
                      <a:pt x="718" y="12337"/>
                    </a:cubicBezTo>
                    <a:cubicBezTo>
                      <a:pt x="908" y="12458"/>
                      <a:pt x="1121" y="12515"/>
                      <a:pt x="1333" y="12515"/>
                    </a:cubicBezTo>
                    <a:cubicBezTo>
                      <a:pt x="1751" y="12515"/>
                      <a:pt x="2164" y="12293"/>
                      <a:pt x="2385" y="11901"/>
                    </a:cubicBezTo>
                    <a:lnTo>
                      <a:pt x="8668" y="157"/>
                    </a:lnTo>
                    <a:cubicBezTo>
                      <a:pt x="8721" y="85"/>
                      <a:pt x="8649" y="1"/>
                      <a:pt x="85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2988;p95"/>
              <p:cNvSpPr/>
              <p:nvPr/>
            </p:nvSpPr>
            <p:spPr>
              <a:xfrm>
                <a:off x="2729800" y="1765275"/>
                <a:ext cx="13500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75" extrusionOk="0">
                    <a:moveTo>
                      <a:pt x="266" y="1"/>
                    </a:moveTo>
                    <a:cubicBezTo>
                      <a:pt x="218" y="1"/>
                      <a:pt x="169" y="15"/>
                      <a:pt x="129" y="46"/>
                    </a:cubicBezTo>
                    <a:cubicBezTo>
                      <a:pt x="26" y="123"/>
                      <a:pt x="1" y="276"/>
                      <a:pt x="78" y="379"/>
                    </a:cubicBezTo>
                    <a:cubicBezTo>
                      <a:pt x="124" y="441"/>
                      <a:pt x="189" y="475"/>
                      <a:pt x="262" y="475"/>
                    </a:cubicBezTo>
                    <a:cubicBezTo>
                      <a:pt x="310" y="475"/>
                      <a:pt x="360" y="461"/>
                      <a:pt x="411" y="430"/>
                    </a:cubicBezTo>
                    <a:cubicBezTo>
                      <a:pt x="513" y="379"/>
                      <a:pt x="539" y="225"/>
                      <a:pt x="462" y="97"/>
                    </a:cubicBezTo>
                    <a:cubicBezTo>
                      <a:pt x="416" y="35"/>
                      <a:pt x="341" y="1"/>
                      <a:pt x="266" y="1"/>
                    </a:cubicBezTo>
                    <a:close/>
                  </a:path>
                </a:pathLst>
              </a:custGeom>
              <a:solidFill>
                <a:srgbClr val="87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2989;p95"/>
              <p:cNvSpPr/>
              <p:nvPr/>
            </p:nvSpPr>
            <p:spPr>
              <a:xfrm>
                <a:off x="2628525" y="2826600"/>
                <a:ext cx="2282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9129" h="2313" extrusionOk="0">
                    <a:moveTo>
                      <a:pt x="3681" y="0"/>
                    </a:moveTo>
                    <a:cubicBezTo>
                      <a:pt x="2929" y="0"/>
                      <a:pt x="2821" y="1210"/>
                      <a:pt x="2821" y="1210"/>
                    </a:cubicBezTo>
                    <a:cubicBezTo>
                      <a:pt x="2821" y="1210"/>
                      <a:pt x="1817" y="39"/>
                      <a:pt x="1037" y="39"/>
                    </a:cubicBezTo>
                    <a:cubicBezTo>
                      <a:pt x="953" y="39"/>
                      <a:pt x="872" y="52"/>
                      <a:pt x="795" y="82"/>
                    </a:cubicBezTo>
                    <a:cubicBezTo>
                      <a:pt x="0" y="390"/>
                      <a:pt x="795" y="2313"/>
                      <a:pt x="795" y="2313"/>
                    </a:cubicBezTo>
                    <a:lnTo>
                      <a:pt x="8180" y="2313"/>
                    </a:lnTo>
                    <a:cubicBezTo>
                      <a:pt x="8180" y="2313"/>
                      <a:pt x="9129" y="1518"/>
                      <a:pt x="8949" y="1159"/>
                    </a:cubicBezTo>
                    <a:cubicBezTo>
                      <a:pt x="8917" y="1095"/>
                      <a:pt x="8832" y="1068"/>
                      <a:pt x="8714" y="1068"/>
                    </a:cubicBezTo>
                    <a:cubicBezTo>
                      <a:pt x="8175" y="1068"/>
                      <a:pt x="6949" y="1621"/>
                      <a:pt x="6949" y="1621"/>
                    </a:cubicBezTo>
                    <a:cubicBezTo>
                      <a:pt x="6949" y="1621"/>
                      <a:pt x="7718" y="569"/>
                      <a:pt x="6949" y="108"/>
                    </a:cubicBezTo>
                    <a:cubicBezTo>
                      <a:pt x="6844" y="47"/>
                      <a:pt x="6731" y="20"/>
                      <a:pt x="6614" y="20"/>
                    </a:cubicBezTo>
                    <a:cubicBezTo>
                      <a:pt x="5850" y="20"/>
                      <a:pt x="4923" y="1159"/>
                      <a:pt x="4923" y="1159"/>
                    </a:cubicBezTo>
                    <a:cubicBezTo>
                      <a:pt x="4923" y="1159"/>
                      <a:pt x="4846" y="287"/>
                      <a:pt x="3898" y="31"/>
                    </a:cubicBezTo>
                    <a:cubicBezTo>
                      <a:pt x="3820" y="10"/>
                      <a:pt x="3748" y="0"/>
                      <a:pt x="36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2990;p95"/>
              <p:cNvSpPr/>
              <p:nvPr/>
            </p:nvSpPr>
            <p:spPr>
              <a:xfrm>
                <a:off x="3179175" y="1787550"/>
                <a:ext cx="119925" cy="1099450"/>
              </a:xfrm>
              <a:custGeom>
                <a:avLst/>
                <a:gdLst/>
                <a:ahLst/>
                <a:cxnLst/>
                <a:rect l="l" t="t" r="r" b="b"/>
                <a:pathLst>
                  <a:path w="4797" h="43978" extrusionOk="0">
                    <a:moveTo>
                      <a:pt x="2027" y="1"/>
                    </a:moveTo>
                    <a:cubicBezTo>
                      <a:pt x="1463" y="1"/>
                      <a:pt x="1001" y="462"/>
                      <a:pt x="975" y="1026"/>
                    </a:cubicBezTo>
                    <a:lnTo>
                      <a:pt x="1" y="43978"/>
                    </a:lnTo>
                    <a:lnTo>
                      <a:pt x="4796" y="43978"/>
                    </a:lnTo>
                    <a:lnTo>
                      <a:pt x="3052" y="1001"/>
                    </a:lnTo>
                    <a:cubicBezTo>
                      <a:pt x="3027" y="462"/>
                      <a:pt x="2591" y="1"/>
                      <a:pt x="20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2991;p95"/>
              <p:cNvSpPr/>
              <p:nvPr/>
            </p:nvSpPr>
            <p:spPr>
              <a:xfrm>
                <a:off x="3204175" y="1787550"/>
                <a:ext cx="50675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027" extrusionOk="0">
                    <a:moveTo>
                      <a:pt x="1001" y="1"/>
                    </a:moveTo>
                    <a:cubicBezTo>
                      <a:pt x="463" y="1"/>
                      <a:pt x="1" y="462"/>
                      <a:pt x="1" y="1026"/>
                    </a:cubicBezTo>
                    <a:cubicBezTo>
                      <a:pt x="1" y="1565"/>
                      <a:pt x="463" y="2027"/>
                      <a:pt x="1001" y="2027"/>
                    </a:cubicBezTo>
                    <a:cubicBezTo>
                      <a:pt x="1565" y="2027"/>
                      <a:pt x="2027" y="1565"/>
                      <a:pt x="2027" y="1026"/>
                    </a:cubicBezTo>
                    <a:cubicBezTo>
                      <a:pt x="2027" y="462"/>
                      <a:pt x="1565" y="1"/>
                      <a:pt x="1001" y="1"/>
                    </a:cubicBezTo>
                    <a:close/>
                  </a:path>
                </a:pathLst>
              </a:custGeom>
              <a:solidFill>
                <a:srgbClr val="DA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2992;p95"/>
              <p:cNvSpPr/>
              <p:nvPr/>
            </p:nvSpPr>
            <p:spPr>
              <a:xfrm>
                <a:off x="2897750" y="1809300"/>
                <a:ext cx="3351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6195" extrusionOk="0">
                    <a:moveTo>
                      <a:pt x="13231" y="0"/>
                    </a:moveTo>
                    <a:cubicBezTo>
                      <a:pt x="13223" y="0"/>
                      <a:pt x="13215" y="1"/>
                      <a:pt x="13207" y="3"/>
                    </a:cubicBezTo>
                    <a:lnTo>
                      <a:pt x="975" y="3977"/>
                    </a:lnTo>
                    <a:cubicBezTo>
                      <a:pt x="334" y="4182"/>
                      <a:pt x="1" y="4875"/>
                      <a:pt x="257" y="5490"/>
                    </a:cubicBezTo>
                    <a:cubicBezTo>
                      <a:pt x="443" y="5937"/>
                      <a:pt x="872" y="6194"/>
                      <a:pt x="1319" y="6194"/>
                    </a:cubicBezTo>
                    <a:cubicBezTo>
                      <a:pt x="1488" y="6194"/>
                      <a:pt x="1660" y="6157"/>
                      <a:pt x="1821" y="6080"/>
                    </a:cubicBezTo>
                    <a:lnTo>
                      <a:pt x="13309" y="233"/>
                    </a:lnTo>
                    <a:cubicBezTo>
                      <a:pt x="13405" y="162"/>
                      <a:pt x="13344" y="0"/>
                      <a:pt x="132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2993;p95"/>
              <p:cNvSpPr/>
              <p:nvPr/>
            </p:nvSpPr>
            <p:spPr>
              <a:xfrm>
                <a:off x="3226225" y="1471100"/>
                <a:ext cx="124150" cy="3431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3725" extrusionOk="0">
                    <a:moveTo>
                      <a:pt x="3684" y="0"/>
                    </a:moveTo>
                    <a:cubicBezTo>
                      <a:pt x="3150" y="0"/>
                      <a:pt x="2663" y="376"/>
                      <a:pt x="2555" y="915"/>
                    </a:cubicBezTo>
                    <a:lnTo>
                      <a:pt x="16" y="13582"/>
                    </a:lnTo>
                    <a:cubicBezTo>
                      <a:pt x="0" y="13664"/>
                      <a:pt x="78" y="13725"/>
                      <a:pt x="149" y="13725"/>
                    </a:cubicBezTo>
                    <a:cubicBezTo>
                      <a:pt x="190" y="13725"/>
                      <a:pt x="229" y="13705"/>
                      <a:pt x="247" y="13659"/>
                    </a:cubicBezTo>
                    <a:lnTo>
                      <a:pt x="4735" y="1556"/>
                    </a:lnTo>
                    <a:cubicBezTo>
                      <a:pt x="4965" y="915"/>
                      <a:pt x="4632" y="248"/>
                      <a:pt x="3991" y="43"/>
                    </a:cubicBezTo>
                    <a:cubicBezTo>
                      <a:pt x="3888" y="14"/>
                      <a:pt x="3785" y="0"/>
                      <a:pt x="36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2994;p95"/>
              <p:cNvSpPr/>
              <p:nvPr/>
            </p:nvSpPr>
            <p:spPr>
              <a:xfrm>
                <a:off x="3225750" y="1809400"/>
                <a:ext cx="266950" cy="257450"/>
              </a:xfrm>
              <a:custGeom>
                <a:avLst/>
                <a:gdLst/>
                <a:ahLst/>
                <a:cxnLst/>
                <a:rect l="l" t="t" r="r" b="b"/>
                <a:pathLst>
                  <a:path w="10678" h="10298" extrusionOk="0">
                    <a:moveTo>
                      <a:pt x="161" y="1"/>
                    </a:moveTo>
                    <a:cubicBezTo>
                      <a:pt x="67" y="1"/>
                      <a:pt x="1" y="97"/>
                      <a:pt x="61" y="178"/>
                    </a:cubicBezTo>
                    <a:lnTo>
                      <a:pt x="8549" y="9897"/>
                    </a:lnTo>
                    <a:cubicBezTo>
                      <a:pt x="8775" y="10163"/>
                      <a:pt x="9091" y="10298"/>
                      <a:pt x="9408" y="10298"/>
                    </a:cubicBezTo>
                    <a:cubicBezTo>
                      <a:pt x="9701" y="10298"/>
                      <a:pt x="9994" y="10182"/>
                      <a:pt x="10215" y="9948"/>
                    </a:cubicBezTo>
                    <a:cubicBezTo>
                      <a:pt x="10677" y="9486"/>
                      <a:pt x="10651" y="8717"/>
                      <a:pt x="10139" y="8281"/>
                    </a:cubicBezTo>
                    <a:lnTo>
                      <a:pt x="241" y="24"/>
                    </a:lnTo>
                    <a:cubicBezTo>
                      <a:pt x="213" y="8"/>
                      <a:pt x="186" y="1"/>
                      <a:pt x="1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2995;p95"/>
              <p:cNvSpPr/>
              <p:nvPr/>
            </p:nvSpPr>
            <p:spPr>
              <a:xfrm>
                <a:off x="3222775" y="1805975"/>
                <a:ext cx="135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63" extrusionOk="0">
                    <a:moveTo>
                      <a:pt x="237" y="1"/>
                    </a:moveTo>
                    <a:cubicBezTo>
                      <a:pt x="217" y="1"/>
                      <a:pt x="198" y="3"/>
                      <a:pt x="180" y="7"/>
                    </a:cubicBezTo>
                    <a:cubicBezTo>
                      <a:pt x="52" y="59"/>
                      <a:pt x="1" y="213"/>
                      <a:pt x="52" y="315"/>
                    </a:cubicBezTo>
                    <a:cubicBezTo>
                      <a:pt x="90" y="410"/>
                      <a:pt x="170" y="463"/>
                      <a:pt x="262" y="463"/>
                    </a:cubicBezTo>
                    <a:cubicBezTo>
                      <a:pt x="293" y="463"/>
                      <a:pt x="326" y="457"/>
                      <a:pt x="360" y="443"/>
                    </a:cubicBezTo>
                    <a:cubicBezTo>
                      <a:pt x="462" y="392"/>
                      <a:pt x="539" y="264"/>
                      <a:pt x="488" y="136"/>
                    </a:cubicBezTo>
                    <a:cubicBezTo>
                      <a:pt x="445" y="51"/>
                      <a:pt x="332" y="1"/>
                      <a:pt x="237" y="1"/>
                    </a:cubicBezTo>
                    <a:close/>
                  </a:path>
                </a:pathLst>
              </a:custGeom>
              <a:solidFill>
                <a:srgbClr val="87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2996;p95"/>
              <p:cNvSpPr/>
              <p:nvPr/>
            </p:nvSpPr>
            <p:spPr>
              <a:xfrm>
                <a:off x="3121500" y="2834175"/>
                <a:ext cx="228225" cy="57950"/>
              </a:xfrm>
              <a:custGeom>
                <a:avLst/>
                <a:gdLst/>
                <a:ahLst/>
                <a:cxnLst/>
                <a:rect l="l" t="t" r="r" b="b"/>
                <a:pathLst>
                  <a:path w="9129" h="2318" extrusionOk="0">
                    <a:moveTo>
                      <a:pt x="6620" y="0"/>
                    </a:moveTo>
                    <a:cubicBezTo>
                      <a:pt x="5854" y="0"/>
                      <a:pt x="4923" y="1164"/>
                      <a:pt x="4923" y="1164"/>
                    </a:cubicBezTo>
                    <a:cubicBezTo>
                      <a:pt x="4923" y="1164"/>
                      <a:pt x="4846" y="292"/>
                      <a:pt x="3898" y="36"/>
                    </a:cubicBezTo>
                    <a:cubicBezTo>
                      <a:pt x="3819" y="14"/>
                      <a:pt x="3745" y="4"/>
                      <a:pt x="3677" y="4"/>
                    </a:cubicBezTo>
                    <a:cubicBezTo>
                      <a:pt x="2928" y="4"/>
                      <a:pt x="2821" y="1189"/>
                      <a:pt x="2821" y="1189"/>
                    </a:cubicBezTo>
                    <a:cubicBezTo>
                      <a:pt x="2821" y="1189"/>
                      <a:pt x="1833" y="37"/>
                      <a:pt x="1055" y="37"/>
                    </a:cubicBezTo>
                    <a:cubicBezTo>
                      <a:pt x="965" y="37"/>
                      <a:pt x="878" y="52"/>
                      <a:pt x="795" y="87"/>
                    </a:cubicBezTo>
                    <a:cubicBezTo>
                      <a:pt x="0" y="395"/>
                      <a:pt x="795" y="2318"/>
                      <a:pt x="795" y="2318"/>
                    </a:cubicBezTo>
                    <a:lnTo>
                      <a:pt x="8180" y="2318"/>
                    </a:lnTo>
                    <a:cubicBezTo>
                      <a:pt x="8180" y="2318"/>
                      <a:pt x="9129" y="1523"/>
                      <a:pt x="8949" y="1164"/>
                    </a:cubicBezTo>
                    <a:cubicBezTo>
                      <a:pt x="8915" y="1091"/>
                      <a:pt x="8822" y="1061"/>
                      <a:pt x="8693" y="1061"/>
                    </a:cubicBezTo>
                    <a:cubicBezTo>
                      <a:pt x="8144" y="1061"/>
                      <a:pt x="6949" y="1600"/>
                      <a:pt x="6949" y="1600"/>
                    </a:cubicBezTo>
                    <a:cubicBezTo>
                      <a:pt x="6949" y="1600"/>
                      <a:pt x="7718" y="548"/>
                      <a:pt x="6949" y="87"/>
                    </a:cubicBezTo>
                    <a:cubicBezTo>
                      <a:pt x="6845" y="27"/>
                      <a:pt x="6734" y="0"/>
                      <a:pt x="66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2997;p95"/>
              <p:cNvSpPr/>
              <p:nvPr/>
            </p:nvSpPr>
            <p:spPr>
              <a:xfrm>
                <a:off x="3158025" y="2849275"/>
                <a:ext cx="167975" cy="42850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1714" extrusionOk="0">
                    <a:moveTo>
                      <a:pt x="4000" y="1"/>
                    </a:moveTo>
                    <a:cubicBezTo>
                      <a:pt x="3952" y="1"/>
                      <a:pt x="3902" y="7"/>
                      <a:pt x="3847" y="21"/>
                    </a:cubicBezTo>
                    <a:cubicBezTo>
                      <a:pt x="3155" y="226"/>
                      <a:pt x="3103" y="842"/>
                      <a:pt x="3103" y="842"/>
                    </a:cubicBezTo>
                    <a:cubicBezTo>
                      <a:pt x="3103" y="842"/>
                      <a:pt x="2407" y="10"/>
                      <a:pt x="1854" y="10"/>
                    </a:cubicBezTo>
                    <a:cubicBezTo>
                      <a:pt x="1771" y="10"/>
                      <a:pt x="1690" y="29"/>
                      <a:pt x="1616" y="73"/>
                    </a:cubicBezTo>
                    <a:cubicBezTo>
                      <a:pt x="1026" y="406"/>
                      <a:pt x="1616" y="1175"/>
                      <a:pt x="1616" y="1175"/>
                    </a:cubicBezTo>
                    <a:cubicBezTo>
                      <a:pt x="1616" y="1175"/>
                      <a:pt x="699" y="777"/>
                      <a:pt x="301" y="777"/>
                    </a:cubicBezTo>
                    <a:cubicBezTo>
                      <a:pt x="214" y="777"/>
                      <a:pt x="152" y="796"/>
                      <a:pt x="129" y="842"/>
                    </a:cubicBezTo>
                    <a:cubicBezTo>
                      <a:pt x="1" y="1124"/>
                      <a:pt x="693" y="1714"/>
                      <a:pt x="693" y="1714"/>
                    </a:cubicBezTo>
                    <a:lnTo>
                      <a:pt x="6129" y="1714"/>
                    </a:lnTo>
                    <a:cubicBezTo>
                      <a:pt x="6129" y="1714"/>
                      <a:pt x="6719" y="278"/>
                      <a:pt x="6129" y="47"/>
                    </a:cubicBezTo>
                    <a:cubicBezTo>
                      <a:pt x="6072" y="25"/>
                      <a:pt x="6012" y="15"/>
                      <a:pt x="5950" y="15"/>
                    </a:cubicBezTo>
                    <a:cubicBezTo>
                      <a:pt x="5374" y="15"/>
                      <a:pt x="4642" y="893"/>
                      <a:pt x="4642" y="893"/>
                    </a:cubicBezTo>
                    <a:cubicBezTo>
                      <a:pt x="4642" y="893"/>
                      <a:pt x="4555" y="1"/>
                      <a:pt x="40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2998;p95"/>
              <p:cNvSpPr/>
              <p:nvPr/>
            </p:nvSpPr>
            <p:spPr>
              <a:xfrm>
                <a:off x="1812450" y="2896600"/>
                <a:ext cx="1614200" cy="475675"/>
              </a:xfrm>
              <a:custGeom>
                <a:avLst/>
                <a:gdLst/>
                <a:ahLst/>
                <a:cxnLst/>
                <a:rect l="l" t="t" r="r" b="b"/>
                <a:pathLst>
                  <a:path w="64568" h="19027" extrusionOk="0">
                    <a:moveTo>
                      <a:pt x="26617" y="0"/>
                    </a:moveTo>
                    <a:cubicBezTo>
                      <a:pt x="11283" y="2411"/>
                      <a:pt x="1257" y="5872"/>
                      <a:pt x="103" y="9770"/>
                    </a:cubicBezTo>
                    <a:cubicBezTo>
                      <a:pt x="52" y="10001"/>
                      <a:pt x="0" y="10257"/>
                      <a:pt x="0" y="10514"/>
                    </a:cubicBezTo>
                    <a:cubicBezTo>
                      <a:pt x="0" y="10873"/>
                      <a:pt x="77" y="11232"/>
                      <a:pt x="231" y="11591"/>
                    </a:cubicBezTo>
                    <a:cubicBezTo>
                      <a:pt x="1411" y="14386"/>
                      <a:pt x="7155" y="16924"/>
                      <a:pt x="16155" y="19027"/>
                    </a:cubicBezTo>
                    <a:cubicBezTo>
                      <a:pt x="16155" y="19027"/>
                      <a:pt x="13027" y="10437"/>
                      <a:pt x="23822" y="7872"/>
                    </a:cubicBezTo>
                    <a:cubicBezTo>
                      <a:pt x="25760" y="7418"/>
                      <a:pt x="27931" y="7244"/>
                      <a:pt x="30277" y="7244"/>
                    </a:cubicBezTo>
                    <a:cubicBezTo>
                      <a:pt x="37857" y="7244"/>
                      <a:pt x="47257" y="9057"/>
                      <a:pt x="56482" y="9057"/>
                    </a:cubicBezTo>
                    <a:cubicBezTo>
                      <a:pt x="59210" y="9057"/>
                      <a:pt x="61922" y="8899"/>
                      <a:pt x="64568" y="8488"/>
                    </a:cubicBezTo>
                    <a:cubicBezTo>
                      <a:pt x="63697" y="5514"/>
                      <a:pt x="59483" y="2329"/>
                      <a:pt x="54520" y="2329"/>
                    </a:cubicBezTo>
                    <a:cubicBezTo>
                      <a:pt x="53492" y="2329"/>
                      <a:pt x="52432" y="2466"/>
                      <a:pt x="51362" y="2770"/>
                    </a:cubicBezTo>
                    <a:cubicBezTo>
                      <a:pt x="48925" y="3468"/>
                      <a:pt x="46075" y="3826"/>
                      <a:pt x="43082" y="3826"/>
                    </a:cubicBezTo>
                    <a:cubicBezTo>
                      <a:pt x="37508" y="3826"/>
                      <a:pt x="31439" y="2586"/>
                      <a:pt x="26617" y="0"/>
                    </a:cubicBezTo>
                    <a:close/>
                  </a:path>
                </a:pathLst>
              </a:custGeom>
              <a:solidFill>
                <a:srgbClr val="FFC9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2999;p95"/>
              <p:cNvSpPr/>
              <p:nvPr/>
            </p:nvSpPr>
            <p:spPr>
              <a:xfrm>
                <a:off x="2010525" y="2762600"/>
                <a:ext cx="66700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2720" extrusionOk="0">
                    <a:moveTo>
                      <a:pt x="1" y="1"/>
                    </a:moveTo>
                    <a:lnTo>
                      <a:pt x="1" y="12720"/>
                    </a:lnTo>
                    <a:lnTo>
                      <a:pt x="2668" y="12720"/>
                    </a:lnTo>
                    <a:lnTo>
                      <a:pt x="26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3000;p95"/>
              <p:cNvSpPr/>
              <p:nvPr/>
            </p:nvSpPr>
            <p:spPr>
              <a:xfrm>
                <a:off x="1978475" y="3080575"/>
                <a:ext cx="130800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924" extrusionOk="0">
                    <a:moveTo>
                      <a:pt x="155" y="1"/>
                    </a:moveTo>
                    <a:cubicBezTo>
                      <a:pt x="78" y="1"/>
                      <a:pt x="1" y="52"/>
                      <a:pt x="1" y="129"/>
                    </a:cubicBezTo>
                    <a:lnTo>
                      <a:pt x="1" y="770"/>
                    </a:lnTo>
                    <a:cubicBezTo>
                      <a:pt x="1" y="847"/>
                      <a:pt x="78" y="924"/>
                      <a:pt x="155" y="924"/>
                    </a:cubicBezTo>
                    <a:lnTo>
                      <a:pt x="5104" y="924"/>
                    </a:lnTo>
                    <a:cubicBezTo>
                      <a:pt x="5180" y="924"/>
                      <a:pt x="5232" y="847"/>
                      <a:pt x="5232" y="770"/>
                    </a:cubicBezTo>
                    <a:lnTo>
                      <a:pt x="5232" y="129"/>
                    </a:lnTo>
                    <a:cubicBezTo>
                      <a:pt x="5232" y="52"/>
                      <a:pt x="5180" y="1"/>
                      <a:pt x="5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3001;p95"/>
              <p:cNvSpPr/>
              <p:nvPr/>
            </p:nvSpPr>
            <p:spPr>
              <a:xfrm>
                <a:off x="1690000" y="2495925"/>
                <a:ext cx="651975" cy="401325"/>
              </a:xfrm>
              <a:custGeom>
                <a:avLst/>
                <a:gdLst/>
                <a:ahLst/>
                <a:cxnLst/>
                <a:rect l="l" t="t" r="r" b="b"/>
                <a:pathLst>
                  <a:path w="26079" h="16053" extrusionOk="0">
                    <a:moveTo>
                      <a:pt x="693" y="1"/>
                    </a:moveTo>
                    <a:cubicBezTo>
                      <a:pt x="308" y="1"/>
                      <a:pt x="1" y="334"/>
                      <a:pt x="78" y="719"/>
                    </a:cubicBezTo>
                    <a:lnTo>
                      <a:pt x="2437" y="15540"/>
                    </a:lnTo>
                    <a:cubicBezTo>
                      <a:pt x="2488" y="15848"/>
                      <a:pt x="2744" y="16053"/>
                      <a:pt x="3052" y="16053"/>
                    </a:cubicBezTo>
                    <a:lnTo>
                      <a:pt x="25412" y="16053"/>
                    </a:lnTo>
                    <a:cubicBezTo>
                      <a:pt x="25797" y="16053"/>
                      <a:pt x="26079" y="15719"/>
                      <a:pt x="26028" y="15335"/>
                    </a:cubicBezTo>
                    <a:lnTo>
                      <a:pt x="23669" y="514"/>
                    </a:lnTo>
                    <a:cubicBezTo>
                      <a:pt x="23617" y="231"/>
                      <a:pt x="23361" y="1"/>
                      <a:pt x="230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3002;p95"/>
              <p:cNvSpPr/>
              <p:nvPr/>
            </p:nvSpPr>
            <p:spPr>
              <a:xfrm>
                <a:off x="2145150" y="2773500"/>
                <a:ext cx="16415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3873" extrusionOk="0">
                    <a:moveTo>
                      <a:pt x="667" y="1"/>
                    </a:moveTo>
                    <a:cubicBezTo>
                      <a:pt x="283" y="1"/>
                      <a:pt x="1" y="334"/>
                      <a:pt x="52" y="719"/>
                    </a:cubicBezTo>
                    <a:lnTo>
                      <a:pt x="129" y="1155"/>
                    </a:lnTo>
                    <a:lnTo>
                      <a:pt x="180" y="1411"/>
                    </a:lnTo>
                    <a:lnTo>
                      <a:pt x="334" y="2463"/>
                    </a:lnTo>
                    <a:lnTo>
                      <a:pt x="385" y="2719"/>
                    </a:lnTo>
                    <a:lnTo>
                      <a:pt x="462" y="3360"/>
                    </a:lnTo>
                    <a:cubicBezTo>
                      <a:pt x="514" y="3642"/>
                      <a:pt x="796" y="3873"/>
                      <a:pt x="1103" y="3873"/>
                    </a:cubicBezTo>
                    <a:lnTo>
                      <a:pt x="5873" y="3873"/>
                    </a:lnTo>
                    <a:cubicBezTo>
                      <a:pt x="6257" y="3873"/>
                      <a:pt x="6565" y="3540"/>
                      <a:pt x="6488" y="3155"/>
                    </a:cubicBezTo>
                    <a:lnTo>
                      <a:pt x="6437" y="2719"/>
                    </a:lnTo>
                    <a:lnTo>
                      <a:pt x="6386" y="2463"/>
                    </a:lnTo>
                    <a:lnTo>
                      <a:pt x="6232" y="1411"/>
                    </a:lnTo>
                    <a:lnTo>
                      <a:pt x="6181" y="1155"/>
                    </a:lnTo>
                    <a:lnTo>
                      <a:pt x="6078" y="539"/>
                    </a:lnTo>
                    <a:cubicBezTo>
                      <a:pt x="6027" y="232"/>
                      <a:pt x="5770" y="1"/>
                      <a:pt x="54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3003;p95"/>
              <p:cNvSpPr/>
              <p:nvPr/>
            </p:nvSpPr>
            <p:spPr>
              <a:xfrm>
                <a:off x="2148350" y="2802350"/>
                <a:ext cx="1526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258" extrusionOk="0">
                    <a:moveTo>
                      <a:pt x="1" y="1"/>
                    </a:moveTo>
                    <a:lnTo>
                      <a:pt x="52" y="257"/>
                    </a:lnTo>
                    <a:lnTo>
                      <a:pt x="6104" y="257"/>
                    </a:lnTo>
                    <a:lnTo>
                      <a:pt x="605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3004;p95"/>
              <p:cNvSpPr/>
              <p:nvPr/>
            </p:nvSpPr>
            <p:spPr>
              <a:xfrm>
                <a:off x="2153500" y="2835050"/>
                <a:ext cx="152575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257" extrusionOk="0">
                    <a:moveTo>
                      <a:pt x="0" y="1"/>
                    </a:moveTo>
                    <a:lnTo>
                      <a:pt x="51" y="257"/>
                    </a:lnTo>
                    <a:lnTo>
                      <a:pt x="6103" y="257"/>
                    </a:lnTo>
                    <a:lnTo>
                      <a:pt x="60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3005;p95"/>
              <p:cNvSpPr/>
              <p:nvPr/>
            </p:nvSpPr>
            <p:spPr>
              <a:xfrm>
                <a:off x="2261825" y="277350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1" y="1"/>
                    </a:moveTo>
                    <a:lnTo>
                      <a:pt x="180" y="1155"/>
                    </a:lnTo>
                    <a:lnTo>
                      <a:pt x="231" y="1411"/>
                    </a:lnTo>
                    <a:lnTo>
                      <a:pt x="385" y="2463"/>
                    </a:lnTo>
                    <a:lnTo>
                      <a:pt x="437" y="2719"/>
                    </a:lnTo>
                    <a:lnTo>
                      <a:pt x="616" y="3873"/>
                    </a:lnTo>
                    <a:lnTo>
                      <a:pt x="872" y="3873"/>
                    </a:lnTo>
                    <a:lnTo>
                      <a:pt x="693" y="2719"/>
                    </a:lnTo>
                    <a:lnTo>
                      <a:pt x="667" y="2463"/>
                    </a:lnTo>
                    <a:lnTo>
                      <a:pt x="488" y="1411"/>
                    </a:lnTo>
                    <a:lnTo>
                      <a:pt x="462" y="115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3006;p95"/>
              <p:cNvSpPr/>
              <p:nvPr/>
            </p:nvSpPr>
            <p:spPr>
              <a:xfrm>
                <a:off x="2219525" y="277350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0" y="1"/>
                    </a:moveTo>
                    <a:lnTo>
                      <a:pt x="180" y="1155"/>
                    </a:lnTo>
                    <a:lnTo>
                      <a:pt x="231" y="1411"/>
                    </a:lnTo>
                    <a:lnTo>
                      <a:pt x="385" y="2463"/>
                    </a:lnTo>
                    <a:lnTo>
                      <a:pt x="436" y="2719"/>
                    </a:lnTo>
                    <a:lnTo>
                      <a:pt x="616" y="3873"/>
                    </a:lnTo>
                    <a:lnTo>
                      <a:pt x="872" y="3873"/>
                    </a:lnTo>
                    <a:lnTo>
                      <a:pt x="693" y="2719"/>
                    </a:lnTo>
                    <a:lnTo>
                      <a:pt x="667" y="2463"/>
                    </a:lnTo>
                    <a:lnTo>
                      <a:pt x="487" y="1411"/>
                    </a:lnTo>
                    <a:lnTo>
                      <a:pt x="462" y="115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3007;p95"/>
              <p:cNvSpPr/>
              <p:nvPr/>
            </p:nvSpPr>
            <p:spPr>
              <a:xfrm>
                <a:off x="2177200" y="277350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1" y="1"/>
                    </a:moveTo>
                    <a:lnTo>
                      <a:pt x="180" y="1155"/>
                    </a:lnTo>
                    <a:lnTo>
                      <a:pt x="232" y="1411"/>
                    </a:lnTo>
                    <a:lnTo>
                      <a:pt x="385" y="2463"/>
                    </a:lnTo>
                    <a:lnTo>
                      <a:pt x="437" y="2719"/>
                    </a:lnTo>
                    <a:lnTo>
                      <a:pt x="616" y="3873"/>
                    </a:lnTo>
                    <a:lnTo>
                      <a:pt x="873" y="3873"/>
                    </a:lnTo>
                    <a:lnTo>
                      <a:pt x="693" y="2719"/>
                    </a:lnTo>
                    <a:lnTo>
                      <a:pt x="668" y="2463"/>
                    </a:lnTo>
                    <a:lnTo>
                      <a:pt x="488" y="1411"/>
                    </a:lnTo>
                    <a:lnTo>
                      <a:pt x="462" y="1155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3008;p95"/>
              <p:cNvSpPr/>
              <p:nvPr/>
            </p:nvSpPr>
            <p:spPr>
              <a:xfrm>
                <a:off x="2125275" y="2648500"/>
                <a:ext cx="16415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3873" extrusionOk="0">
                    <a:moveTo>
                      <a:pt x="668" y="1"/>
                    </a:moveTo>
                    <a:cubicBezTo>
                      <a:pt x="283" y="1"/>
                      <a:pt x="1" y="334"/>
                      <a:pt x="52" y="719"/>
                    </a:cubicBezTo>
                    <a:lnTo>
                      <a:pt x="129" y="1154"/>
                    </a:lnTo>
                    <a:lnTo>
                      <a:pt x="180" y="1411"/>
                    </a:lnTo>
                    <a:lnTo>
                      <a:pt x="334" y="2462"/>
                    </a:lnTo>
                    <a:lnTo>
                      <a:pt x="385" y="2719"/>
                    </a:lnTo>
                    <a:lnTo>
                      <a:pt x="488" y="3334"/>
                    </a:lnTo>
                    <a:cubicBezTo>
                      <a:pt x="514" y="3642"/>
                      <a:pt x="796" y="3873"/>
                      <a:pt x="1103" y="3873"/>
                    </a:cubicBezTo>
                    <a:lnTo>
                      <a:pt x="5873" y="3873"/>
                    </a:lnTo>
                    <a:cubicBezTo>
                      <a:pt x="6258" y="3873"/>
                      <a:pt x="6565" y="3514"/>
                      <a:pt x="6488" y="3155"/>
                    </a:cubicBezTo>
                    <a:lnTo>
                      <a:pt x="6437" y="2719"/>
                    </a:lnTo>
                    <a:lnTo>
                      <a:pt x="6386" y="2462"/>
                    </a:lnTo>
                    <a:lnTo>
                      <a:pt x="6232" y="1411"/>
                    </a:lnTo>
                    <a:lnTo>
                      <a:pt x="6181" y="1154"/>
                    </a:lnTo>
                    <a:lnTo>
                      <a:pt x="6078" y="513"/>
                    </a:lnTo>
                    <a:cubicBezTo>
                      <a:pt x="6027" y="206"/>
                      <a:pt x="5770" y="1"/>
                      <a:pt x="54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3009;p95"/>
              <p:cNvSpPr/>
              <p:nvPr/>
            </p:nvSpPr>
            <p:spPr>
              <a:xfrm>
                <a:off x="2128500" y="2677350"/>
                <a:ext cx="152575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257" extrusionOk="0">
                    <a:moveTo>
                      <a:pt x="0" y="0"/>
                    </a:moveTo>
                    <a:lnTo>
                      <a:pt x="51" y="257"/>
                    </a:lnTo>
                    <a:lnTo>
                      <a:pt x="6103" y="257"/>
                    </a:lnTo>
                    <a:lnTo>
                      <a:pt x="60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3010;p95"/>
              <p:cNvSpPr/>
              <p:nvPr/>
            </p:nvSpPr>
            <p:spPr>
              <a:xfrm>
                <a:off x="2133625" y="2710050"/>
                <a:ext cx="152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257" extrusionOk="0">
                    <a:moveTo>
                      <a:pt x="0" y="0"/>
                    </a:moveTo>
                    <a:lnTo>
                      <a:pt x="51" y="257"/>
                    </a:lnTo>
                    <a:lnTo>
                      <a:pt x="6103" y="257"/>
                    </a:lnTo>
                    <a:lnTo>
                      <a:pt x="60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3011;p95"/>
              <p:cNvSpPr/>
              <p:nvPr/>
            </p:nvSpPr>
            <p:spPr>
              <a:xfrm>
                <a:off x="2241950" y="2648500"/>
                <a:ext cx="2247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3873" extrusionOk="0">
                    <a:moveTo>
                      <a:pt x="1" y="1"/>
                    </a:moveTo>
                    <a:lnTo>
                      <a:pt x="206" y="1154"/>
                    </a:lnTo>
                    <a:lnTo>
                      <a:pt x="232" y="1411"/>
                    </a:lnTo>
                    <a:lnTo>
                      <a:pt x="411" y="2462"/>
                    </a:lnTo>
                    <a:lnTo>
                      <a:pt x="437" y="2719"/>
                    </a:lnTo>
                    <a:lnTo>
                      <a:pt x="616" y="3873"/>
                    </a:lnTo>
                    <a:lnTo>
                      <a:pt x="898" y="3873"/>
                    </a:lnTo>
                    <a:lnTo>
                      <a:pt x="719" y="2719"/>
                    </a:lnTo>
                    <a:lnTo>
                      <a:pt x="667" y="2462"/>
                    </a:lnTo>
                    <a:lnTo>
                      <a:pt x="488" y="1411"/>
                    </a:lnTo>
                    <a:lnTo>
                      <a:pt x="462" y="1154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3012;p95"/>
              <p:cNvSpPr/>
              <p:nvPr/>
            </p:nvSpPr>
            <p:spPr>
              <a:xfrm>
                <a:off x="2199650" y="2648500"/>
                <a:ext cx="2245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98" h="3873" extrusionOk="0">
                    <a:moveTo>
                      <a:pt x="0" y="1"/>
                    </a:moveTo>
                    <a:lnTo>
                      <a:pt x="180" y="1154"/>
                    </a:lnTo>
                    <a:lnTo>
                      <a:pt x="231" y="1411"/>
                    </a:lnTo>
                    <a:lnTo>
                      <a:pt x="411" y="2462"/>
                    </a:lnTo>
                    <a:lnTo>
                      <a:pt x="436" y="2719"/>
                    </a:lnTo>
                    <a:lnTo>
                      <a:pt x="616" y="3873"/>
                    </a:lnTo>
                    <a:lnTo>
                      <a:pt x="898" y="3873"/>
                    </a:lnTo>
                    <a:lnTo>
                      <a:pt x="718" y="2719"/>
                    </a:lnTo>
                    <a:lnTo>
                      <a:pt x="667" y="2462"/>
                    </a:lnTo>
                    <a:lnTo>
                      <a:pt x="488" y="1411"/>
                    </a:lnTo>
                    <a:lnTo>
                      <a:pt x="462" y="1154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3013;p95"/>
              <p:cNvSpPr/>
              <p:nvPr/>
            </p:nvSpPr>
            <p:spPr>
              <a:xfrm>
                <a:off x="2157325" y="2648500"/>
                <a:ext cx="2247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3873" extrusionOk="0">
                    <a:moveTo>
                      <a:pt x="1" y="1"/>
                    </a:moveTo>
                    <a:lnTo>
                      <a:pt x="180" y="1154"/>
                    </a:lnTo>
                    <a:lnTo>
                      <a:pt x="232" y="1411"/>
                    </a:lnTo>
                    <a:lnTo>
                      <a:pt x="411" y="2462"/>
                    </a:lnTo>
                    <a:lnTo>
                      <a:pt x="437" y="2719"/>
                    </a:lnTo>
                    <a:lnTo>
                      <a:pt x="616" y="3873"/>
                    </a:lnTo>
                    <a:lnTo>
                      <a:pt x="898" y="3873"/>
                    </a:lnTo>
                    <a:lnTo>
                      <a:pt x="693" y="2719"/>
                    </a:lnTo>
                    <a:lnTo>
                      <a:pt x="668" y="2462"/>
                    </a:lnTo>
                    <a:lnTo>
                      <a:pt x="488" y="1411"/>
                    </a:lnTo>
                    <a:lnTo>
                      <a:pt x="462" y="1154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3014;p95"/>
              <p:cNvSpPr/>
              <p:nvPr/>
            </p:nvSpPr>
            <p:spPr>
              <a:xfrm>
                <a:off x="2111175" y="2522850"/>
                <a:ext cx="16285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3873" extrusionOk="0">
                    <a:moveTo>
                      <a:pt x="667" y="1"/>
                    </a:moveTo>
                    <a:cubicBezTo>
                      <a:pt x="283" y="1"/>
                      <a:pt x="1" y="334"/>
                      <a:pt x="52" y="719"/>
                    </a:cubicBezTo>
                    <a:lnTo>
                      <a:pt x="103" y="1026"/>
                    </a:lnTo>
                    <a:lnTo>
                      <a:pt x="129" y="1283"/>
                    </a:lnTo>
                    <a:lnTo>
                      <a:pt x="283" y="2334"/>
                    </a:lnTo>
                    <a:lnTo>
                      <a:pt x="334" y="2591"/>
                    </a:lnTo>
                    <a:lnTo>
                      <a:pt x="437" y="3360"/>
                    </a:lnTo>
                    <a:cubicBezTo>
                      <a:pt x="488" y="3668"/>
                      <a:pt x="744" y="3873"/>
                      <a:pt x="1052" y="3873"/>
                    </a:cubicBezTo>
                    <a:lnTo>
                      <a:pt x="5847" y="3873"/>
                    </a:lnTo>
                    <a:cubicBezTo>
                      <a:pt x="6232" y="3873"/>
                      <a:pt x="6514" y="3539"/>
                      <a:pt x="6463" y="3155"/>
                    </a:cubicBezTo>
                    <a:lnTo>
                      <a:pt x="6386" y="2591"/>
                    </a:lnTo>
                    <a:lnTo>
                      <a:pt x="6334" y="2334"/>
                    </a:lnTo>
                    <a:lnTo>
                      <a:pt x="6180" y="1283"/>
                    </a:lnTo>
                    <a:lnTo>
                      <a:pt x="6155" y="1026"/>
                    </a:lnTo>
                    <a:lnTo>
                      <a:pt x="6078" y="539"/>
                    </a:lnTo>
                    <a:cubicBezTo>
                      <a:pt x="6027" y="231"/>
                      <a:pt x="5770" y="1"/>
                      <a:pt x="54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3015;p95"/>
              <p:cNvSpPr/>
              <p:nvPr/>
            </p:nvSpPr>
            <p:spPr>
              <a:xfrm>
                <a:off x="2113750" y="2548500"/>
                <a:ext cx="15195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078" h="257" extrusionOk="0">
                    <a:moveTo>
                      <a:pt x="0" y="0"/>
                    </a:moveTo>
                    <a:lnTo>
                      <a:pt x="26" y="257"/>
                    </a:lnTo>
                    <a:lnTo>
                      <a:pt x="6077" y="257"/>
                    </a:lnTo>
                    <a:lnTo>
                      <a:pt x="60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3016;p95"/>
              <p:cNvSpPr/>
              <p:nvPr/>
            </p:nvSpPr>
            <p:spPr>
              <a:xfrm>
                <a:off x="2118225" y="2581200"/>
                <a:ext cx="152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257" extrusionOk="0">
                    <a:moveTo>
                      <a:pt x="1" y="0"/>
                    </a:moveTo>
                    <a:lnTo>
                      <a:pt x="52" y="257"/>
                    </a:lnTo>
                    <a:lnTo>
                      <a:pt x="6104" y="257"/>
                    </a:lnTo>
                    <a:lnTo>
                      <a:pt x="60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3017;p95"/>
              <p:cNvSpPr/>
              <p:nvPr/>
            </p:nvSpPr>
            <p:spPr>
              <a:xfrm>
                <a:off x="2222725" y="252285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0" y="1"/>
                    </a:moveTo>
                    <a:lnTo>
                      <a:pt x="154" y="1026"/>
                    </a:lnTo>
                    <a:lnTo>
                      <a:pt x="180" y="1283"/>
                    </a:lnTo>
                    <a:lnTo>
                      <a:pt x="359" y="2334"/>
                    </a:lnTo>
                    <a:lnTo>
                      <a:pt x="411" y="2591"/>
                    </a:lnTo>
                    <a:lnTo>
                      <a:pt x="616" y="3873"/>
                    </a:lnTo>
                    <a:lnTo>
                      <a:pt x="872" y="3873"/>
                    </a:lnTo>
                    <a:lnTo>
                      <a:pt x="667" y="2591"/>
                    </a:lnTo>
                    <a:lnTo>
                      <a:pt x="616" y="2334"/>
                    </a:lnTo>
                    <a:lnTo>
                      <a:pt x="462" y="1283"/>
                    </a:lnTo>
                    <a:lnTo>
                      <a:pt x="411" y="1026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3018;p95"/>
              <p:cNvSpPr/>
              <p:nvPr/>
            </p:nvSpPr>
            <p:spPr>
              <a:xfrm>
                <a:off x="2180425" y="2522850"/>
                <a:ext cx="218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3873" extrusionOk="0">
                    <a:moveTo>
                      <a:pt x="0" y="1"/>
                    </a:moveTo>
                    <a:lnTo>
                      <a:pt x="154" y="1026"/>
                    </a:lnTo>
                    <a:lnTo>
                      <a:pt x="180" y="1283"/>
                    </a:lnTo>
                    <a:lnTo>
                      <a:pt x="359" y="2334"/>
                    </a:lnTo>
                    <a:lnTo>
                      <a:pt x="385" y="2591"/>
                    </a:lnTo>
                    <a:lnTo>
                      <a:pt x="590" y="3873"/>
                    </a:lnTo>
                    <a:lnTo>
                      <a:pt x="872" y="3873"/>
                    </a:lnTo>
                    <a:lnTo>
                      <a:pt x="667" y="2591"/>
                    </a:lnTo>
                    <a:lnTo>
                      <a:pt x="615" y="2334"/>
                    </a:lnTo>
                    <a:lnTo>
                      <a:pt x="462" y="1283"/>
                    </a:lnTo>
                    <a:lnTo>
                      <a:pt x="410" y="1026"/>
                    </a:lnTo>
                    <a:lnTo>
                      <a:pt x="2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3019;p95"/>
              <p:cNvSpPr/>
              <p:nvPr/>
            </p:nvSpPr>
            <p:spPr>
              <a:xfrm>
                <a:off x="2138100" y="252285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1" y="1"/>
                    </a:moveTo>
                    <a:lnTo>
                      <a:pt x="155" y="1026"/>
                    </a:lnTo>
                    <a:lnTo>
                      <a:pt x="206" y="1283"/>
                    </a:lnTo>
                    <a:lnTo>
                      <a:pt x="360" y="2334"/>
                    </a:lnTo>
                    <a:lnTo>
                      <a:pt x="385" y="2591"/>
                    </a:lnTo>
                    <a:lnTo>
                      <a:pt x="590" y="3873"/>
                    </a:lnTo>
                    <a:lnTo>
                      <a:pt x="872" y="3873"/>
                    </a:lnTo>
                    <a:lnTo>
                      <a:pt x="667" y="2591"/>
                    </a:lnTo>
                    <a:lnTo>
                      <a:pt x="616" y="2334"/>
                    </a:lnTo>
                    <a:lnTo>
                      <a:pt x="462" y="1283"/>
                    </a:lnTo>
                    <a:lnTo>
                      <a:pt x="411" y="1026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3020;p95"/>
              <p:cNvSpPr/>
              <p:nvPr/>
            </p:nvSpPr>
            <p:spPr>
              <a:xfrm>
                <a:off x="1934250" y="2648500"/>
                <a:ext cx="1641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565" h="3873" extrusionOk="0">
                    <a:moveTo>
                      <a:pt x="693" y="1"/>
                    </a:moveTo>
                    <a:cubicBezTo>
                      <a:pt x="308" y="1"/>
                      <a:pt x="0" y="334"/>
                      <a:pt x="77" y="719"/>
                    </a:cubicBezTo>
                    <a:lnTo>
                      <a:pt x="129" y="1154"/>
                    </a:lnTo>
                    <a:lnTo>
                      <a:pt x="180" y="1411"/>
                    </a:lnTo>
                    <a:lnTo>
                      <a:pt x="334" y="2462"/>
                    </a:lnTo>
                    <a:lnTo>
                      <a:pt x="385" y="2719"/>
                    </a:lnTo>
                    <a:lnTo>
                      <a:pt x="488" y="3334"/>
                    </a:lnTo>
                    <a:cubicBezTo>
                      <a:pt x="539" y="3642"/>
                      <a:pt x="795" y="3873"/>
                      <a:pt x="1103" y="3873"/>
                    </a:cubicBezTo>
                    <a:lnTo>
                      <a:pt x="5898" y="3873"/>
                    </a:lnTo>
                    <a:cubicBezTo>
                      <a:pt x="6257" y="3873"/>
                      <a:pt x="6565" y="3514"/>
                      <a:pt x="6488" y="3155"/>
                    </a:cubicBezTo>
                    <a:lnTo>
                      <a:pt x="6437" y="2719"/>
                    </a:lnTo>
                    <a:lnTo>
                      <a:pt x="6385" y="2462"/>
                    </a:lnTo>
                    <a:lnTo>
                      <a:pt x="6231" y="1411"/>
                    </a:lnTo>
                    <a:lnTo>
                      <a:pt x="6180" y="1154"/>
                    </a:lnTo>
                    <a:lnTo>
                      <a:pt x="6078" y="513"/>
                    </a:lnTo>
                    <a:cubicBezTo>
                      <a:pt x="6026" y="206"/>
                      <a:pt x="5770" y="1"/>
                      <a:pt x="5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3021;p95"/>
              <p:cNvSpPr/>
              <p:nvPr/>
            </p:nvSpPr>
            <p:spPr>
              <a:xfrm>
                <a:off x="1937450" y="2677350"/>
                <a:ext cx="152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257" extrusionOk="0">
                    <a:moveTo>
                      <a:pt x="1" y="0"/>
                    </a:moveTo>
                    <a:lnTo>
                      <a:pt x="52" y="257"/>
                    </a:lnTo>
                    <a:lnTo>
                      <a:pt x="6103" y="257"/>
                    </a:lnTo>
                    <a:lnTo>
                      <a:pt x="60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3022;p95"/>
              <p:cNvSpPr/>
              <p:nvPr/>
            </p:nvSpPr>
            <p:spPr>
              <a:xfrm>
                <a:off x="1942575" y="2710050"/>
                <a:ext cx="152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257" extrusionOk="0">
                    <a:moveTo>
                      <a:pt x="1" y="0"/>
                    </a:moveTo>
                    <a:lnTo>
                      <a:pt x="52" y="257"/>
                    </a:lnTo>
                    <a:lnTo>
                      <a:pt x="6104" y="257"/>
                    </a:lnTo>
                    <a:lnTo>
                      <a:pt x="60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3023;p95"/>
              <p:cNvSpPr/>
              <p:nvPr/>
            </p:nvSpPr>
            <p:spPr>
              <a:xfrm>
                <a:off x="2052850" y="264850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0" y="1"/>
                    </a:moveTo>
                    <a:lnTo>
                      <a:pt x="180" y="1154"/>
                    </a:lnTo>
                    <a:lnTo>
                      <a:pt x="231" y="1411"/>
                    </a:lnTo>
                    <a:lnTo>
                      <a:pt x="385" y="2462"/>
                    </a:lnTo>
                    <a:lnTo>
                      <a:pt x="436" y="2719"/>
                    </a:lnTo>
                    <a:lnTo>
                      <a:pt x="616" y="3873"/>
                    </a:lnTo>
                    <a:lnTo>
                      <a:pt x="872" y="3873"/>
                    </a:lnTo>
                    <a:lnTo>
                      <a:pt x="693" y="2719"/>
                    </a:lnTo>
                    <a:lnTo>
                      <a:pt x="641" y="2462"/>
                    </a:lnTo>
                    <a:lnTo>
                      <a:pt x="487" y="1411"/>
                    </a:lnTo>
                    <a:lnTo>
                      <a:pt x="436" y="1154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3024;p95"/>
              <p:cNvSpPr/>
              <p:nvPr/>
            </p:nvSpPr>
            <p:spPr>
              <a:xfrm>
                <a:off x="2010525" y="264850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1" y="1"/>
                    </a:moveTo>
                    <a:lnTo>
                      <a:pt x="180" y="1154"/>
                    </a:lnTo>
                    <a:lnTo>
                      <a:pt x="232" y="1411"/>
                    </a:lnTo>
                    <a:lnTo>
                      <a:pt x="385" y="2462"/>
                    </a:lnTo>
                    <a:lnTo>
                      <a:pt x="411" y="2719"/>
                    </a:lnTo>
                    <a:lnTo>
                      <a:pt x="616" y="3873"/>
                    </a:lnTo>
                    <a:lnTo>
                      <a:pt x="873" y="3873"/>
                    </a:lnTo>
                    <a:lnTo>
                      <a:pt x="693" y="2719"/>
                    </a:lnTo>
                    <a:lnTo>
                      <a:pt x="642" y="2462"/>
                    </a:lnTo>
                    <a:lnTo>
                      <a:pt x="488" y="1411"/>
                    </a:lnTo>
                    <a:lnTo>
                      <a:pt x="437" y="1154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3025;p95"/>
              <p:cNvSpPr/>
              <p:nvPr/>
            </p:nvSpPr>
            <p:spPr>
              <a:xfrm>
                <a:off x="1968225" y="264850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0" y="1"/>
                    </a:moveTo>
                    <a:lnTo>
                      <a:pt x="180" y="1154"/>
                    </a:lnTo>
                    <a:lnTo>
                      <a:pt x="231" y="1411"/>
                    </a:lnTo>
                    <a:lnTo>
                      <a:pt x="385" y="2462"/>
                    </a:lnTo>
                    <a:lnTo>
                      <a:pt x="436" y="2719"/>
                    </a:lnTo>
                    <a:lnTo>
                      <a:pt x="616" y="3873"/>
                    </a:lnTo>
                    <a:lnTo>
                      <a:pt x="872" y="3873"/>
                    </a:lnTo>
                    <a:lnTo>
                      <a:pt x="693" y="2719"/>
                    </a:lnTo>
                    <a:lnTo>
                      <a:pt x="641" y="2462"/>
                    </a:lnTo>
                    <a:lnTo>
                      <a:pt x="488" y="1411"/>
                    </a:lnTo>
                    <a:lnTo>
                      <a:pt x="436" y="1154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3026;p95"/>
              <p:cNvSpPr/>
              <p:nvPr/>
            </p:nvSpPr>
            <p:spPr>
              <a:xfrm>
                <a:off x="1920150" y="2522850"/>
                <a:ext cx="16285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3873" extrusionOk="0">
                    <a:moveTo>
                      <a:pt x="667" y="1"/>
                    </a:moveTo>
                    <a:cubicBezTo>
                      <a:pt x="282" y="1"/>
                      <a:pt x="0" y="334"/>
                      <a:pt x="52" y="719"/>
                    </a:cubicBezTo>
                    <a:lnTo>
                      <a:pt x="103" y="1026"/>
                    </a:lnTo>
                    <a:lnTo>
                      <a:pt x="154" y="1283"/>
                    </a:lnTo>
                    <a:lnTo>
                      <a:pt x="308" y="2334"/>
                    </a:lnTo>
                    <a:lnTo>
                      <a:pt x="334" y="2591"/>
                    </a:lnTo>
                    <a:lnTo>
                      <a:pt x="462" y="3360"/>
                    </a:lnTo>
                    <a:cubicBezTo>
                      <a:pt x="487" y="3668"/>
                      <a:pt x="744" y="3873"/>
                      <a:pt x="1052" y="3873"/>
                    </a:cubicBezTo>
                    <a:lnTo>
                      <a:pt x="5847" y="3873"/>
                    </a:lnTo>
                    <a:cubicBezTo>
                      <a:pt x="6231" y="3873"/>
                      <a:pt x="6513" y="3539"/>
                      <a:pt x="6462" y="3155"/>
                    </a:cubicBezTo>
                    <a:lnTo>
                      <a:pt x="6385" y="2591"/>
                    </a:lnTo>
                    <a:lnTo>
                      <a:pt x="6360" y="2334"/>
                    </a:lnTo>
                    <a:lnTo>
                      <a:pt x="6180" y="1283"/>
                    </a:lnTo>
                    <a:lnTo>
                      <a:pt x="6154" y="1026"/>
                    </a:lnTo>
                    <a:lnTo>
                      <a:pt x="6077" y="539"/>
                    </a:lnTo>
                    <a:cubicBezTo>
                      <a:pt x="6026" y="231"/>
                      <a:pt x="5770" y="1"/>
                      <a:pt x="5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3027;p95"/>
              <p:cNvSpPr/>
              <p:nvPr/>
            </p:nvSpPr>
            <p:spPr>
              <a:xfrm>
                <a:off x="1922700" y="2548500"/>
                <a:ext cx="151975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079" h="257" extrusionOk="0">
                    <a:moveTo>
                      <a:pt x="1" y="0"/>
                    </a:moveTo>
                    <a:lnTo>
                      <a:pt x="52" y="257"/>
                    </a:lnTo>
                    <a:lnTo>
                      <a:pt x="6078" y="257"/>
                    </a:lnTo>
                    <a:lnTo>
                      <a:pt x="60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3028;p95"/>
              <p:cNvSpPr/>
              <p:nvPr/>
            </p:nvSpPr>
            <p:spPr>
              <a:xfrm>
                <a:off x="1927825" y="2581200"/>
                <a:ext cx="151975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079" h="257" extrusionOk="0">
                    <a:moveTo>
                      <a:pt x="1" y="0"/>
                    </a:moveTo>
                    <a:lnTo>
                      <a:pt x="27" y="257"/>
                    </a:lnTo>
                    <a:lnTo>
                      <a:pt x="6078" y="257"/>
                    </a:lnTo>
                    <a:lnTo>
                      <a:pt x="60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3029;p95"/>
              <p:cNvSpPr/>
              <p:nvPr/>
            </p:nvSpPr>
            <p:spPr>
              <a:xfrm>
                <a:off x="2032975" y="252285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0" y="1"/>
                    </a:moveTo>
                    <a:lnTo>
                      <a:pt x="154" y="1026"/>
                    </a:lnTo>
                    <a:lnTo>
                      <a:pt x="205" y="1283"/>
                    </a:lnTo>
                    <a:lnTo>
                      <a:pt x="359" y="2334"/>
                    </a:lnTo>
                    <a:lnTo>
                      <a:pt x="411" y="2591"/>
                    </a:lnTo>
                    <a:lnTo>
                      <a:pt x="616" y="3873"/>
                    </a:lnTo>
                    <a:lnTo>
                      <a:pt x="872" y="3873"/>
                    </a:lnTo>
                    <a:lnTo>
                      <a:pt x="667" y="2591"/>
                    </a:lnTo>
                    <a:lnTo>
                      <a:pt x="641" y="2334"/>
                    </a:lnTo>
                    <a:lnTo>
                      <a:pt x="462" y="1283"/>
                    </a:lnTo>
                    <a:lnTo>
                      <a:pt x="436" y="1026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3030;p95"/>
              <p:cNvSpPr/>
              <p:nvPr/>
            </p:nvSpPr>
            <p:spPr>
              <a:xfrm>
                <a:off x="1990650" y="252285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1" y="1"/>
                    </a:moveTo>
                    <a:lnTo>
                      <a:pt x="155" y="1026"/>
                    </a:lnTo>
                    <a:lnTo>
                      <a:pt x="206" y="1283"/>
                    </a:lnTo>
                    <a:lnTo>
                      <a:pt x="360" y="2334"/>
                    </a:lnTo>
                    <a:lnTo>
                      <a:pt x="411" y="2591"/>
                    </a:lnTo>
                    <a:lnTo>
                      <a:pt x="616" y="3873"/>
                    </a:lnTo>
                    <a:lnTo>
                      <a:pt x="873" y="3873"/>
                    </a:lnTo>
                    <a:lnTo>
                      <a:pt x="668" y="2591"/>
                    </a:lnTo>
                    <a:lnTo>
                      <a:pt x="642" y="2334"/>
                    </a:lnTo>
                    <a:lnTo>
                      <a:pt x="462" y="1283"/>
                    </a:lnTo>
                    <a:lnTo>
                      <a:pt x="437" y="1026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3031;p95"/>
              <p:cNvSpPr/>
              <p:nvPr/>
            </p:nvSpPr>
            <p:spPr>
              <a:xfrm>
                <a:off x="1948350" y="252285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1" y="1"/>
                    </a:moveTo>
                    <a:lnTo>
                      <a:pt x="154" y="1026"/>
                    </a:lnTo>
                    <a:lnTo>
                      <a:pt x="206" y="1283"/>
                    </a:lnTo>
                    <a:lnTo>
                      <a:pt x="360" y="2334"/>
                    </a:lnTo>
                    <a:lnTo>
                      <a:pt x="411" y="2591"/>
                    </a:lnTo>
                    <a:lnTo>
                      <a:pt x="616" y="3873"/>
                    </a:lnTo>
                    <a:lnTo>
                      <a:pt x="872" y="3873"/>
                    </a:lnTo>
                    <a:lnTo>
                      <a:pt x="667" y="2591"/>
                    </a:lnTo>
                    <a:lnTo>
                      <a:pt x="642" y="2334"/>
                    </a:lnTo>
                    <a:lnTo>
                      <a:pt x="462" y="1283"/>
                    </a:lnTo>
                    <a:lnTo>
                      <a:pt x="436" y="1026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3032;p95"/>
              <p:cNvSpPr/>
              <p:nvPr/>
            </p:nvSpPr>
            <p:spPr>
              <a:xfrm>
                <a:off x="1772050" y="2548500"/>
                <a:ext cx="496850" cy="292975"/>
              </a:xfrm>
              <a:custGeom>
                <a:avLst/>
                <a:gdLst/>
                <a:ahLst/>
                <a:cxnLst/>
                <a:rect l="l" t="t" r="r" b="b"/>
                <a:pathLst>
                  <a:path w="19874" h="11719" extrusionOk="0">
                    <a:moveTo>
                      <a:pt x="11950" y="4001"/>
                    </a:moveTo>
                    <a:cubicBezTo>
                      <a:pt x="12258" y="4001"/>
                      <a:pt x="12514" y="4206"/>
                      <a:pt x="12566" y="4513"/>
                    </a:cubicBezTo>
                    <a:lnTo>
                      <a:pt x="12668" y="5154"/>
                    </a:lnTo>
                    <a:lnTo>
                      <a:pt x="12719" y="5411"/>
                    </a:lnTo>
                    <a:lnTo>
                      <a:pt x="12873" y="6462"/>
                    </a:lnTo>
                    <a:lnTo>
                      <a:pt x="12925" y="6719"/>
                    </a:lnTo>
                    <a:lnTo>
                      <a:pt x="12976" y="7155"/>
                    </a:lnTo>
                    <a:cubicBezTo>
                      <a:pt x="13053" y="7514"/>
                      <a:pt x="12745" y="7873"/>
                      <a:pt x="12386" y="7873"/>
                    </a:cubicBezTo>
                    <a:lnTo>
                      <a:pt x="7591" y="7873"/>
                    </a:lnTo>
                    <a:cubicBezTo>
                      <a:pt x="7283" y="7873"/>
                      <a:pt x="7027" y="7642"/>
                      <a:pt x="6976" y="7334"/>
                    </a:cubicBezTo>
                    <a:lnTo>
                      <a:pt x="6873" y="6719"/>
                    </a:lnTo>
                    <a:lnTo>
                      <a:pt x="6822" y="6462"/>
                    </a:lnTo>
                    <a:lnTo>
                      <a:pt x="6668" y="5411"/>
                    </a:lnTo>
                    <a:lnTo>
                      <a:pt x="6617" y="5154"/>
                    </a:lnTo>
                    <a:lnTo>
                      <a:pt x="6565" y="4719"/>
                    </a:lnTo>
                    <a:cubicBezTo>
                      <a:pt x="6488" y="4334"/>
                      <a:pt x="6796" y="4001"/>
                      <a:pt x="7181" y="4001"/>
                    </a:cubicBezTo>
                    <a:close/>
                    <a:moveTo>
                      <a:pt x="4616" y="0"/>
                    </a:moveTo>
                    <a:lnTo>
                      <a:pt x="4668" y="257"/>
                    </a:lnTo>
                    <a:lnTo>
                      <a:pt x="4822" y="1308"/>
                    </a:lnTo>
                    <a:lnTo>
                      <a:pt x="4847" y="1565"/>
                    </a:lnTo>
                    <a:lnTo>
                      <a:pt x="4950" y="2154"/>
                    </a:lnTo>
                    <a:cubicBezTo>
                      <a:pt x="5001" y="2513"/>
                      <a:pt x="4719" y="2872"/>
                      <a:pt x="4334" y="2872"/>
                    </a:cubicBezTo>
                    <a:lnTo>
                      <a:pt x="1" y="2872"/>
                    </a:lnTo>
                    <a:lnTo>
                      <a:pt x="180" y="4001"/>
                    </a:lnTo>
                    <a:lnTo>
                      <a:pt x="4514" y="4001"/>
                    </a:lnTo>
                    <a:cubicBezTo>
                      <a:pt x="4822" y="4001"/>
                      <a:pt x="5078" y="4206"/>
                      <a:pt x="5129" y="4513"/>
                    </a:cubicBezTo>
                    <a:lnTo>
                      <a:pt x="5232" y="5154"/>
                    </a:lnTo>
                    <a:lnTo>
                      <a:pt x="5258" y="5411"/>
                    </a:lnTo>
                    <a:lnTo>
                      <a:pt x="5437" y="6462"/>
                    </a:lnTo>
                    <a:lnTo>
                      <a:pt x="5463" y="6719"/>
                    </a:lnTo>
                    <a:lnTo>
                      <a:pt x="5540" y="7155"/>
                    </a:lnTo>
                    <a:cubicBezTo>
                      <a:pt x="5591" y="7539"/>
                      <a:pt x="5309" y="7873"/>
                      <a:pt x="4924" y="7873"/>
                    </a:cubicBezTo>
                    <a:lnTo>
                      <a:pt x="796" y="7873"/>
                    </a:lnTo>
                    <a:lnTo>
                      <a:pt x="975" y="9001"/>
                    </a:lnTo>
                    <a:lnTo>
                      <a:pt x="5309" y="9001"/>
                    </a:lnTo>
                    <a:cubicBezTo>
                      <a:pt x="5617" y="9001"/>
                      <a:pt x="5873" y="9232"/>
                      <a:pt x="5924" y="9539"/>
                    </a:cubicBezTo>
                    <a:lnTo>
                      <a:pt x="6027" y="10155"/>
                    </a:lnTo>
                    <a:lnTo>
                      <a:pt x="6052" y="10411"/>
                    </a:lnTo>
                    <a:lnTo>
                      <a:pt x="6206" y="11463"/>
                    </a:lnTo>
                    <a:lnTo>
                      <a:pt x="6258" y="11719"/>
                    </a:lnTo>
                    <a:lnTo>
                      <a:pt x="7668" y="11719"/>
                    </a:lnTo>
                    <a:lnTo>
                      <a:pt x="7617" y="11463"/>
                    </a:lnTo>
                    <a:lnTo>
                      <a:pt x="7463" y="10411"/>
                    </a:lnTo>
                    <a:lnTo>
                      <a:pt x="7412" y="10155"/>
                    </a:lnTo>
                    <a:lnTo>
                      <a:pt x="7335" y="9719"/>
                    </a:lnTo>
                    <a:cubicBezTo>
                      <a:pt x="7283" y="9334"/>
                      <a:pt x="7591" y="9001"/>
                      <a:pt x="7950" y="9001"/>
                    </a:cubicBezTo>
                    <a:lnTo>
                      <a:pt x="12745" y="9001"/>
                    </a:lnTo>
                    <a:cubicBezTo>
                      <a:pt x="13053" y="9001"/>
                      <a:pt x="13309" y="9232"/>
                      <a:pt x="13361" y="9539"/>
                    </a:cubicBezTo>
                    <a:lnTo>
                      <a:pt x="13463" y="10155"/>
                    </a:lnTo>
                    <a:lnTo>
                      <a:pt x="13514" y="10411"/>
                    </a:lnTo>
                    <a:lnTo>
                      <a:pt x="13668" y="11463"/>
                    </a:lnTo>
                    <a:lnTo>
                      <a:pt x="13720" y="11719"/>
                    </a:lnTo>
                    <a:lnTo>
                      <a:pt x="15309" y="11719"/>
                    </a:lnTo>
                    <a:lnTo>
                      <a:pt x="15258" y="11463"/>
                    </a:lnTo>
                    <a:lnTo>
                      <a:pt x="15104" y="10411"/>
                    </a:lnTo>
                    <a:lnTo>
                      <a:pt x="15053" y="10155"/>
                    </a:lnTo>
                    <a:lnTo>
                      <a:pt x="14976" y="9719"/>
                    </a:lnTo>
                    <a:cubicBezTo>
                      <a:pt x="14925" y="9334"/>
                      <a:pt x="15207" y="9001"/>
                      <a:pt x="15591" y="9001"/>
                    </a:cubicBezTo>
                    <a:lnTo>
                      <a:pt x="19874" y="9001"/>
                    </a:lnTo>
                    <a:lnTo>
                      <a:pt x="19669" y="7873"/>
                    </a:lnTo>
                    <a:lnTo>
                      <a:pt x="15232" y="7873"/>
                    </a:lnTo>
                    <a:cubicBezTo>
                      <a:pt x="14925" y="7873"/>
                      <a:pt x="14643" y="7642"/>
                      <a:pt x="14617" y="7334"/>
                    </a:cubicBezTo>
                    <a:lnTo>
                      <a:pt x="14514" y="6719"/>
                    </a:lnTo>
                    <a:lnTo>
                      <a:pt x="14463" y="6462"/>
                    </a:lnTo>
                    <a:lnTo>
                      <a:pt x="14309" y="5411"/>
                    </a:lnTo>
                    <a:lnTo>
                      <a:pt x="14258" y="5154"/>
                    </a:lnTo>
                    <a:lnTo>
                      <a:pt x="14181" y="4719"/>
                    </a:lnTo>
                    <a:cubicBezTo>
                      <a:pt x="14130" y="4334"/>
                      <a:pt x="14412" y="4001"/>
                      <a:pt x="14797" y="4001"/>
                    </a:cubicBezTo>
                    <a:lnTo>
                      <a:pt x="19079" y="4001"/>
                    </a:lnTo>
                    <a:lnTo>
                      <a:pt x="18899" y="2847"/>
                    </a:lnTo>
                    <a:lnTo>
                      <a:pt x="14617" y="2847"/>
                    </a:lnTo>
                    <a:cubicBezTo>
                      <a:pt x="14309" y="2847"/>
                      <a:pt x="14053" y="2642"/>
                      <a:pt x="14002" y="2334"/>
                    </a:cubicBezTo>
                    <a:lnTo>
                      <a:pt x="13899" y="1565"/>
                    </a:lnTo>
                    <a:lnTo>
                      <a:pt x="13848" y="1308"/>
                    </a:lnTo>
                    <a:lnTo>
                      <a:pt x="13694" y="257"/>
                    </a:lnTo>
                    <a:lnTo>
                      <a:pt x="13668" y="0"/>
                    </a:lnTo>
                    <a:lnTo>
                      <a:pt x="12078" y="0"/>
                    </a:lnTo>
                    <a:lnTo>
                      <a:pt x="12104" y="257"/>
                    </a:lnTo>
                    <a:lnTo>
                      <a:pt x="12284" y="1308"/>
                    </a:lnTo>
                    <a:lnTo>
                      <a:pt x="12309" y="1565"/>
                    </a:lnTo>
                    <a:lnTo>
                      <a:pt x="12386" y="2129"/>
                    </a:lnTo>
                    <a:cubicBezTo>
                      <a:pt x="12437" y="2513"/>
                      <a:pt x="12155" y="2847"/>
                      <a:pt x="11771" y="2847"/>
                    </a:cubicBezTo>
                    <a:lnTo>
                      <a:pt x="6976" y="2847"/>
                    </a:lnTo>
                    <a:cubicBezTo>
                      <a:pt x="6668" y="2847"/>
                      <a:pt x="6411" y="2642"/>
                      <a:pt x="6386" y="2334"/>
                    </a:cubicBezTo>
                    <a:lnTo>
                      <a:pt x="6258" y="1565"/>
                    </a:lnTo>
                    <a:lnTo>
                      <a:pt x="6232" y="1308"/>
                    </a:lnTo>
                    <a:lnTo>
                      <a:pt x="6078" y="257"/>
                    </a:lnTo>
                    <a:lnTo>
                      <a:pt x="60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3033;p95"/>
              <p:cNvSpPr/>
              <p:nvPr/>
            </p:nvSpPr>
            <p:spPr>
              <a:xfrm>
                <a:off x="1768200" y="2773500"/>
                <a:ext cx="1635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3873" extrusionOk="0">
                    <a:moveTo>
                      <a:pt x="668" y="1"/>
                    </a:moveTo>
                    <a:cubicBezTo>
                      <a:pt x="283" y="1"/>
                      <a:pt x="1" y="334"/>
                      <a:pt x="52" y="719"/>
                    </a:cubicBezTo>
                    <a:lnTo>
                      <a:pt x="104" y="1155"/>
                    </a:lnTo>
                    <a:lnTo>
                      <a:pt x="155" y="1411"/>
                    </a:lnTo>
                    <a:lnTo>
                      <a:pt x="334" y="2463"/>
                    </a:lnTo>
                    <a:lnTo>
                      <a:pt x="360" y="2719"/>
                    </a:lnTo>
                    <a:lnTo>
                      <a:pt x="463" y="3360"/>
                    </a:lnTo>
                    <a:cubicBezTo>
                      <a:pt x="514" y="3668"/>
                      <a:pt x="770" y="3873"/>
                      <a:pt x="1078" y="3873"/>
                    </a:cubicBezTo>
                    <a:lnTo>
                      <a:pt x="5873" y="3873"/>
                    </a:lnTo>
                    <a:cubicBezTo>
                      <a:pt x="6258" y="3873"/>
                      <a:pt x="6540" y="3540"/>
                      <a:pt x="6489" y="3155"/>
                    </a:cubicBezTo>
                    <a:lnTo>
                      <a:pt x="6412" y="2719"/>
                    </a:lnTo>
                    <a:lnTo>
                      <a:pt x="6360" y="2463"/>
                    </a:lnTo>
                    <a:lnTo>
                      <a:pt x="6206" y="1411"/>
                    </a:lnTo>
                    <a:lnTo>
                      <a:pt x="6181" y="1155"/>
                    </a:lnTo>
                    <a:lnTo>
                      <a:pt x="6078" y="539"/>
                    </a:lnTo>
                    <a:cubicBezTo>
                      <a:pt x="6027" y="232"/>
                      <a:pt x="5771" y="1"/>
                      <a:pt x="54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3034;p95"/>
              <p:cNvSpPr/>
              <p:nvPr/>
            </p:nvSpPr>
            <p:spPr>
              <a:xfrm>
                <a:off x="1770775" y="2802350"/>
                <a:ext cx="1526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258" extrusionOk="0">
                    <a:moveTo>
                      <a:pt x="1" y="1"/>
                    </a:moveTo>
                    <a:lnTo>
                      <a:pt x="52" y="257"/>
                    </a:lnTo>
                    <a:lnTo>
                      <a:pt x="6103" y="257"/>
                    </a:lnTo>
                    <a:lnTo>
                      <a:pt x="60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3035;p95"/>
              <p:cNvSpPr/>
              <p:nvPr/>
            </p:nvSpPr>
            <p:spPr>
              <a:xfrm>
                <a:off x="1776550" y="2835050"/>
                <a:ext cx="15195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078" h="257" extrusionOk="0">
                    <a:moveTo>
                      <a:pt x="0" y="1"/>
                    </a:moveTo>
                    <a:lnTo>
                      <a:pt x="26" y="257"/>
                    </a:lnTo>
                    <a:lnTo>
                      <a:pt x="6078" y="257"/>
                    </a:lnTo>
                    <a:lnTo>
                      <a:pt x="6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3036;p95"/>
              <p:cNvSpPr/>
              <p:nvPr/>
            </p:nvSpPr>
            <p:spPr>
              <a:xfrm>
                <a:off x="1881050" y="2773500"/>
                <a:ext cx="218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3873" extrusionOk="0">
                    <a:moveTo>
                      <a:pt x="0" y="1"/>
                    </a:moveTo>
                    <a:lnTo>
                      <a:pt x="180" y="1155"/>
                    </a:lnTo>
                    <a:lnTo>
                      <a:pt x="231" y="1411"/>
                    </a:lnTo>
                    <a:lnTo>
                      <a:pt x="385" y="2463"/>
                    </a:lnTo>
                    <a:lnTo>
                      <a:pt x="436" y="2719"/>
                    </a:lnTo>
                    <a:lnTo>
                      <a:pt x="615" y="3873"/>
                    </a:lnTo>
                    <a:lnTo>
                      <a:pt x="872" y="3873"/>
                    </a:lnTo>
                    <a:lnTo>
                      <a:pt x="692" y="2719"/>
                    </a:lnTo>
                    <a:lnTo>
                      <a:pt x="641" y="2463"/>
                    </a:lnTo>
                    <a:lnTo>
                      <a:pt x="487" y="1411"/>
                    </a:lnTo>
                    <a:lnTo>
                      <a:pt x="436" y="1155"/>
                    </a:lnTo>
                    <a:lnTo>
                      <a:pt x="2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3037;p95"/>
              <p:cNvSpPr/>
              <p:nvPr/>
            </p:nvSpPr>
            <p:spPr>
              <a:xfrm>
                <a:off x="1838725" y="277350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1" y="1"/>
                    </a:moveTo>
                    <a:lnTo>
                      <a:pt x="180" y="1155"/>
                    </a:lnTo>
                    <a:lnTo>
                      <a:pt x="231" y="1411"/>
                    </a:lnTo>
                    <a:lnTo>
                      <a:pt x="385" y="2463"/>
                    </a:lnTo>
                    <a:lnTo>
                      <a:pt x="437" y="2719"/>
                    </a:lnTo>
                    <a:lnTo>
                      <a:pt x="616" y="3873"/>
                    </a:lnTo>
                    <a:lnTo>
                      <a:pt x="873" y="3873"/>
                    </a:lnTo>
                    <a:lnTo>
                      <a:pt x="693" y="2719"/>
                    </a:lnTo>
                    <a:lnTo>
                      <a:pt x="642" y="2463"/>
                    </a:lnTo>
                    <a:lnTo>
                      <a:pt x="488" y="1411"/>
                    </a:lnTo>
                    <a:lnTo>
                      <a:pt x="462" y="1155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3038;p95"/>
              <p:cNvSpPr/>
              <p:nvPr/>
            </p:nvSpPr>
            <p:spPr>
              <a:xfrm>
                <a:off x="1796425" y="277350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0" y="1"/>
                    </a:moveTo>
                    <a:lnTo>
                      <a:pt x="180" y="1155"/>
                    </a:lnTo>
                    <a:lnTo>
                      <a:pt x="231" y="1411"/>
                    </a:lnTo>
                    <a:lnTo>
                      <a:pt x="385" y="2463"/>
                    </a:lnTo>
                    <a:lnTo>
                      <a:pt x="436" y="2719"/>
                    </a:lnTo>
                    <a:lnTo>
                      <a:pt x="616" y="3873"/>
                    </a:lnTo>
                    <a:lnTo>
                      <a:pt x="872" y="3873"/>
                    </a:lnTo>
                    <a:lnTo>
                      <a:pt x="693" y="2719"/>
                    </a:lnTo>
                    <a:lnTo>
                      <a:pt x="641" y="2463"/>
                    </a:lnTo>
                    <a:lnTo>
                      <a:pt x="487" y="1411"/>
                    </a:lnTo>
                    <a:lnTo>
                      <a:pt x="436" y="1155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3039;p95"/>
              <p:cNvSpPr/>
              <p:nvPr/>
            </p:nvSpPr>
            <p:spPr>
              <a:xfrm>
                <a:off x="1748350" y="2648500"/>
                <a:ext cx="16347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873" extrusionOk="0">
                    <a:moveTo>
                      <a:pt x="667" y="1"/>
                    </a:moveTo>
                    <a:cubicBezTo>
                      <a:pt x="282" y="1"/>
                      <a:pt x="0" y="334"/>
                      <a:pt x="51" y="719"/>
                    </a:cubicBezTo>
                    <a:lnTo>
                      <a:pt x="128" y="1180"/>
                    </a:lnTo>
                    <a:lnTo>
                      <a:pt x="154" y="1411"/>
                    </a:lnTo>
                    <a:lnTo>
                      <a:pt x="308" y="2462"/>
                    </a:lnTo>
                    <a:lnTo>
                      <a:pt x="359" y="2719"/>
                    </a:lnTo>
                    <a:lnTo>
                      <a:pt x="462" y="3334"/>
                    </a:lnTo>
                    <a:cubicBezTo>
                      <a:pt x="513" y="3642"/>
                      <a:pt x="769" y="3873"/>
                      <a:pt x="1077" y="3873"/>
                    </a:cubicBezTo>
                    <a:lnTo>
                      <a:pt x="5872" y="3873"/>
                    </a:lnTo>
                    <a:cubicBezTo>
                      <a:pt x="6257" y="3873"/>
                      <a:pt x="6539" y="3539"/>
                      <a:pt x="6488" y="3155"/>
                    </a:cubicBezTo>
                    <a:lnTo>
                      <a:pt x="6411" y="2719"/>
                    </a:lnTo>
                    <a:lnTo>
                      <a:pt x="6385" y="2462"/>
                    </a:lnTo>
                    <a:lnTo>
                      <a:pt x="6206" y="1411"/>
                    </a:lnTo>
                    <a:lnTo>
                      <a:pt x="6180" y="1154"/>
                    </a:lnTo>
                    <a:lnTo>
                      <a:pt x="6077" y="513"/>
                    </a:lnTo>
                    <a:cubicBezTo>
                      <a:pt x="6026" y="206"/>
                      <a:pt x="5770" y="1"/>
                      <a:pt x="5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3040;p95"/>
              <p:cNvSpPr/>
              <p:nvPr/>
            </p:nvSpPr>
            <p:spPr>
              <a:xfrm>
                <a:off x="1751550" y="2678000"/>
                <a:ext cx="65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31" extrusionOk="0">
                    <a:moveTo>
                      <a:pt x="0" y="0"/>
                    </a:moveTo>
                    <a:lnTo>
                      <a:pt x="0" y="231"/>
                    </a:lnTo>
                    <a:lnTo>
                      <a:pt x="26" y="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D6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3041;p95"/>
              <p:cNvSpPr/>
              <p:nvPr/>
            </p:nvSpPr>
            <p:spPr>
              <a:xfrm>
                <a:off x="1751550" y="2677350"/>
                <a:ext cx="15195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078" h="257" extrusionOk="0">
                    <a:moveTo>
                      <a:pt x="0" y="0"/>
                    </a:moveTo>
                    <a:lnTo>
                      <a:pt x="0" y="26"/>
                    </a:lnTo>
                    <a:lnTo>
                      <a:pt x="26" y="257"/>
                    </a:lnTo>
                    <a:lnTo>
                      <a:pt x="6078" y="257"/>
                    </a:lnTo>
                    <a:lnTo>
                      <a:pt x="60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3042;p95"/>
              <p:cNvSpPr/>
              <p:nvPr/>
            </p:nvSpPr>
            <p:spPr>
              <a:xfrm>
                <a:off x="1756025" y="2710050"/>
                <a:ext cx="152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257" extrusionOk="0">
                    <a:moveTo>
                      <a:pt x="1" y="0"/>
                    </a:moveTo>
                    <a:lnTo>
                      <a:pt x="52" y="257"/>
                    </a:lnTo>
                    <a:lnTo>
                      <a:pt x="6104" y="257"/>
                    </a:lnTo>
                    <a:lnTo>
                      <a:pt x="60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3043;p95"/>
              <p:cNvSpPr/>
              <p:nvPr/>
            </p:nvSpPr>
            <p:spPr>
              <a:xfrm>
                <a:off x="1861175" y="2648500"/>
                <a:ext cx="218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3873" extrusionOk="0">
                    <a:moveTo>
                      <a:pt x="0" y="1"/>
                    </a:moveTo>
                    <a:lnTo>
                      <a:pt x="205" y="1154"/>
                    </a:lnTo>
                    <a:lnTo>
                      <a:pt x="231" y="1411"/>
                    </a:lnTo>
                    <a:lnTo>
                      <a:pt x="385" y="2462"/>
                    </a:lnTo>
                    <a:lnTo>
                      <a:pt x="436" y="2719"/>
                    </a:lnTo>
                    <a:lnTo>
                      <a:pt x="616" y="3873"/>
                    </a:lnTo>
                    <a:lnTo>
                      <a:pt x="872" y="3873"/>
                    </a:lnTo>
                    <a:lnTo>
                      <a:pt x="692" y="2719"/>
                    </a:lnTo>
                    <a:lnTo>
                      <a:pt x="667" y="2462"/>
                    </a:lnTo>
                    <a:lnTo>
                      <a:pt x="487" y="1411"/>
                    </a:lnTo>
                    <a:lnTo>
                      <a:pt x="462" y="1154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3044;p95"/>
              <p:cNvSpPr/>
              <p:nvPr/>
            </p:nvSpPr>
            <p:spPr>
              <a:xfrm>
                <a:off x="1818850" y="264850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1" y="1"/>
                    </a:moveTo>
                    <a:lnTo>
                      <a:pt x="180" y="1154"/>
                    </a:lnTo>
                    <a:lnTo>
                      <a:pt x="232" y="1411"/>
                    </a:lnTo>
                    <a:lnTo>
                      <a:pt x="385" y="2462"/>
                    </a:lnTo>
                    <a:lnTo>
                      <a:pt x="437" y="2719"/>
                    </a:lnTo>
                    <a:lnTo>
                      <a:pt x="616" y="3873"/>
                    </a:lnTo>
                    <a:lnTo>
                      <a:pt x="873" y="3873"/>
                    </a:lnTo>
                    <a:lnTo>
                      <a:pt x="693" y="2719"/>
                    </a:lnTo>
                    <a:lnTo>
                      <a:pt x="667" y="2462"/>
                    </a:lnTo>
                    <a:lnTo>
                      <a:pt x="488" y="1411"/>
                    </a:lnTo>
                    <a:lnTo>
                      <a:pt x="462" y="1154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3045;p95"/>
              <p:cNvSpPr/>
              <p:nvPr/>
            </p:nvSpPr>
            <p:spPr>
              <a:xfrm>
                <a:off x="1776550" y="264850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0" y="1"/>
                    </a:moveTo>
                    <a:lnTo>
                      <a:pt x="180" y="1154"/>
                    </a:lnTo>
                    <a:lnTo>
                      <a:pt x="231" y="1411"/>
                    </a:lnTo>
                    <a:lnTo>
                      <a:pt x="385" y="2462"/>
                    </a:lnTo>
                    <a:lnTo>
                      <a:pt x="436" y="2719"/>
                    </a:lnTo>
                    <a:lnTo>
                      <a:pt x="616" y="3873"/>
                    </a:lnTo>
                    <a:lnTo>
                      <a:pt x="872" y="3873"/>
                    </a:lnTo>
                    <a:lnTo>
                      <a:pt x="693" y="2719"/>
                    </a:lnTo>
                    <a:lnTo>
                      <a:pt x="667" y="2462"/>
                    </a:lnTo>
                    <a:lnTo>
                      <a:pt x="488" y="1411"/>
                    </a:lnTo>
                    <a:lnTo>
                      <a:pt x="462" y="1154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3046;p95"/>
              <p:cNvSpPr/>
              <p:nvPr/>
            </p:nvSpPr>
            <p:spPr>
              <a:xfrm>
                <a:off x="1733600" y="2522850"/>
                <a:ext cx="163500" cy="97475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3899" extrusionOk="0">
                    <a:moveTo>
                      <a:pt x="693" y="1"/>
                    </a:moveTo>
                    <a:cubicBezTo>
                      <a:pt x="308" y="1"/>
                      <a:pt x="0" y="360"/>
                      <a:pt x="77" y="719"/>
                    </a:cubicBezTo>
                    <a:lnTo>
                      <a:pt x="103" y="1026"/>
                    </a:lnTo>
                    <a:lnTo>
                      <a:pt x="154" y="1283"/>
                    </a:lnTo>
                    <a:lnTo>
                      <a:pt x="308" y="2334"/>
                    </a:lnTo>
                    <a:lnTo>
                      <a:pt x="334" y="2591"/>
                    </a:lnTo>
                    <a:lnTo>
                      <a:pt x="462" y="3360"/>
                    </a:lnTo>
                    <a:cubicBezTo>
                      <a:pt x="513" y="3668"/>
                      <a:pt x="770" y="3898"/>
                      <a:pt x="1077" y="3898"/>
                    </a:cubicBezTo>
                    <a:lnTo>
                      <a:pt x="5872" y="3898"/>
                    </a:lnTo>
                    <a:cubicBezTo>
                      <a:pt x="6257" y="3898"/>
                      <a:pt x="6539" y="3539"/>
                      <a:pt x="6488" y="3180"/>
                    </a:cubicBezTo>
                    <a:lnTo>
                      <a:pt x="6385" y="2591"/>
                    </a:lnTo>
                    <a:lnTo>
                      <a:pt x="6360" y="2334"/>
                    </a:lnTo>
                    <a:lnTo>
                      <a:pt x="6206" y="1283"/>
                    </a:lnTo>
                    <a:lnTo>
                      <a:pt x="6154" y="1026"/>
                    </a:lnTo>
                    <a:lnTo>
                      <a:pt x="6103" y="539"/>
                    </a:lnTo>
                    <a:cubicBezTo>
                      <a:pt x="6052" y="231"/>
                      <a:pt x="5770" y="1"/>
                      <a:pt x="5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3047;p95"/>
              <p:cNvSpPr/>
              <p:nvPr/>
            </p:nvSpPr>
            <p:spPr>
              <a:xfrm>
                <a:off x="1736150" y="2548500"/>
                <a:ext cx="152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257" extrusionOk="0">
                    <a:moveTo>
                      <a:pt x="1" y="0"/>
                    </a:moveTo>
                    <a:lnTo>
                      <a:pt x="52" y="257"/>
                    </a:lnTo>
                    <a:lnTo>
                      <a:pt x="6104" y="257"/>
                    </a:lnTo>
                    <a:lnTo>
                      <a:pt x="60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3048;p95"/>
              <p:cNvSpPr/>
              <p:nvPr/>
            </p:nvSpPr>
            <p:spPr>
              <a:xfrm>
                <a:off x="1741300" y="2581200"/>
                <a:ext cx="15195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078" h="257" extrusionOk="0">
                    <a:moveTo>
                      <a:pt x="0" y="0"/>
                    </a:moveTo>
                    <a:lnTo>
                      <a:pt x="26" y="257"/>
                    </a:lnTo>
                    <a:lnTo>
                      <a:pt x="6077" y="257"/>
                    </a:lnTo>
                    <a:lnTo>
                      <a:pt x="60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3049;p95"/>
              <p:cNvSpPr/>
              <p:nvPr/>
            </p:nvSpPr>
            <p:spPr>
              <a:xfrm>
                <a:off x="1841925" y="2522850"/>
                <a:ext cx="21825" cy="974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99" extrusionOk="0">
                    <a:moveTo>
                      <a:pt x="1" y="1"/>
                    </a:moveTo>
                    <a:lnTo>
                      <a:pt x="155" y="1026"/>
                    </a:lnTo>
                    <a:lnTo>
                      <a:pt x="180" y="1283"/>
                    </a:lnTo>
                    <a:lnTo>
                      <a:pt x="360" y="2334"/>
                    </a:lnTo>
                    <a:lnTo>
                      <a:pt x="386" y="2591"/>
                    </a:lnTo>
                    <a:lnTo>
                      <a:pt x="616" y="3898"/>
                    </a:lnTo>
                    <a:lnTo>
                      <a:pt x="873" y="3898"/>
                    </a:lnTo>
                    <a:lnTo>
                      <a:pt x="668" y="2591"/>
                    </a:lnTo>
                    <a:lnTo>
                      <a:pt x="616" y="2334"/>
                    </a:lnTo>
                    <a:lnTo>
                      <a:pt x="462" y="1283"/>
                    </a:lnTo>
                    <a:lnTo>
                      <a:pt x="411" y="1026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3050;p95"/>
              <p:cNvSpPr/>
              <p:nvPr/>
            </p:nvSpPr>
            <p:spPr>
              <a:xfrm>
                <a:off x="1798975" y="2522850"/>
                <a:ext cx="22475" cy="9747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3899" extrusionOk="0">
                    <a:moveTo>
                      <a:pt x="1" y="1"/>
                    </a:moveTo>
                    <a:lnTo>
                      <a:pt x="180" y="1026"/>
                    </a:lnTo>
                    <a:lnTo>
                      <a:pt x="206" y="1283"/>
                    </a:lnTo>
                    <a:lnTo>
                      <a:pt x="385" y="2334"/>
                    </a:lnTo>
                    <a:lnTo>
                      <a:pt x="411" y="2591"/>
                    </a:lnTo>
                    <a:lnTo>
                      <a:pt x="616" y="3898"/>
                    </a:lnTo>
                    <a:lnTo>
                      <a:pt x="898" y="3898"/>
                    </a:lnTo>
                    <a:lnTo>
                      <a:pt x="693" y="2591"/>
                    </a:lnTo>
                    <a:lnTo>
                      <a:pt x="642" y="2334"/>
                    </a:lnTo>
                    <a:lnTo>
                      <a:pt x="488" y="1283"/>
                    </a:lnTo>
                    <a:lnTo>
                      <a:pt x="437" y="1026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3051;p95"/>
              <p:cNvSpPr/>
              <p:nvPr/>
            </p:nvSpPr>
            <p:spPr>
              <a:xfrm>
                <a:off x="1757325" y="2522850"/>
                <a:ext cx="21800" cy="9747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3899" extrusionOk="0">
                    <a:moveTo>
                      <a:pt x="0" y="1"/>
                    </a:moveTo>
                    <a:lnTo>
                      <a:pt x="154" y="1026"/>
                    </a:lnTo>
                    <a:lnTo>
                      <a:pt x="180" y="1283"/>
                    </a:lnTo>
                    <a:lnTo>
                      <a:pt x="359" y="2334"/>
                    </a:lnTo>
                    <a:lnTo>
                      <a:pt x="385" y="2591"/>
                    </a:lnTo>
                    <a:lnTo>
                      <a:pt x="590" y="3898"/>
                    </a:lnTo>
                    <a:lnTo>
                      <a:pt x="872" y="3898"/>
                    </a:lnTo>
                    <a:lnTo>
                      <a:pt x="667" y="2591"/>
                    </a:lnTo>
                    <a:lnTo>
                      <a:pt x="615" y="2334"/>
                    </a:lnTo>
                    <a:lnTo>
                      <a:pt x="462" y="1283"/>
                    </a:lnTo>
                    <a:lnTo>
                      <a:pt x="410" y="1026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3052;p95"/>
              <p:cNvSpPr/>
              <p:nvPr/>
            </p:nvSpPr>
            <p:spPr>
              <a:xfrm>
                <a:off x="1954125" y="2773500"/>
                <a:ext cx="1641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6565" h="3873" extrusionOk="0">
                    <a:moveTo>
                      <a:pt x="667" y="1"/>
                    </a:moveTo>
                    <a:cubicBezTo>
                      <a:pt x="308" y="1"/>
                      <a:pt x="0" y="334"/>
                      <a:pt x="52" y="719"/>
                    </a:cubicBezTo>
                    <a:lnTo>
                      <a:pt x="129" y="1155"/>
                    </a:lnTo>
                    <a:lnTo>
                      <a:pt x="180" y="1411"/>
                    </a:lnTo>
                    <a:lnTo>
                      <a:pt x="334" y="2463"/>
                    </a:lnTo>
                    <a:lnTo>
                      <a:pt x="385" y="2719"/>
                    </a:lnTo>
                    <a:lnTo>
                      <a:pt x="487" y="3360"/>
                    </a:lnTo>
                    <a:cubicBezTo>
                      <a:pt x="539" y="3642"/>
                      <a:pt x="795" y="3873"/>
                      <a:pt x="1103" y="3873"/>
                    </a:cubicBezTo>
                    <a:lnTo>
                      <a:pt x="5898" y="3873"/>
                    </a:lnTo>
                    <a:cubicBezTo>
                      <a:pt x="6257" y="3873"/>
                      <a:pt x="6565" y="3540"/>
                      <a:pt x="6488" y="3155"/>
                    </a:cubicBezTo>
                    <a:lnTo>
                      <a:pt x="6437" y="2719"/>
                    </a:lnTo>
                    <a:lnTo>
                      <a:pt x="6385" y="2463"/>
                    </a:lnTo>
                    <a:lnTo>
                      <a:pt x="6231" y="1411"/>
                    </a:lnTo>
                    <a:lnTo>
                      <a:pt x="6180" y="1155"/>
                    </a:lnTo>
                    <a:lnTo>
                      <a:pt x="6078" y="539"/>
                    </a:lnTo>
                    <a:cubicBezTo>
                      <a:pt x="6026" y="232"/>
                      <a:pt x="5770" y="1"/>
                      <a:pt x="5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3053;p95"/>
              <p:cNvSpPr/>
              <p:nvPr/>
            </p:nvSpPr>
            <p:spPr>
              <a:xfrm>
                <a:off x="1962450" y="2835050"/>
                <a:ext cx="152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257" extrusionOk="0">
                    <a:moveTo>
                      <a:pt x="1" y="1"/>
                    </a:moveTo>
                    <a:lnTo>
                      <a:pt x="52" y="257"/>
                    </a:lnTo>
                    <a:lnTo>
                      <a:pt x="6104" y="257"/>
                    </a:lnTo>
                    <a:lnTo>
                      <a:pt x="60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3054;p95"/>
              <p:cNvSpPr/>
              <p:nvPr/>
            </p:nvSpPr>
            <p:spPr>
              <a:xfrm>
                <a:off x="2072725" y="2773500"/>
                <a:ext cx="218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3873" extrusionOk="0">
                    <a:moveTo>
                      <a:pt x="0" y="1"/>
                    </a:moveTo>
                    <a:lnTo>
                      <a:pt x="180" y="1155"/>
                    </a:lnTo>
                    <a:lnTo>
                      <a:pt x="231" y="1411"/>
                    </a:lnTo>
                    <a:lnTo>
                      <a:pt x="385" y="2463"/>
                    </a:lnTo>
                    <a:lnTo>
                      <a:pt x="410" y="2719"/>
                    </a:lnTo>
                    <a:lnTo>
                      <a:pt x="616" y="3873"/>
                    </a:lnTo>
                    <a:lnTo>
                      <a:pt x="872" y="3873"/>
                    </a:lnTo>
                    <a:lnTo>
                      <a:pt x="692" y="2719"/>
                    </a:lnTo>
                    <a:lnTo>
                      <a:pt x="641" y="2463"/>
                    </a:lnTo>
                    <a:lnTo>
                      <a:pt x="487" y="1411"/>
                    </a:lnTo>
                    <a:lnTo>
                      <a:pt x="436" y="1155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3055;p95"/>
              <p:cNvSpPr/>
              <p:nvPr/>
            </p:nvSpPr>
            <p:spPr>
              <a:xfrm>
                <a:off x="2030400" y="277350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1" y="1"/>
                    </a:moveTo>
                    <a:lnTo>
                      <a:pt x="180" y="1155"/>
                    </a:lnTo>
                    <a:lnTo>
                      <a:pt x="206" y="1411"/>
                    </a:lnTo>
                    <a:lnTo>
                      <a:pt x="385" y="2463"/>
                    </a:lnTo>
                    <a:lnTo>
                      <a:pt x="411" y="2719"/>
                    </a:lnTo>
                    <a:lnTo>
                      <a:pt x="591" y="3873"/>
                    </a:lnTo>
                    <a:lnTo>
                      <a:pt x="873" y="3873"/>
                    </a:lnTo>
                    <a:lnTo>
                      <a:pt x="693" y="2719"/>
                    </a:lnTo>
                    <a:lnTo>
                      <a:pt x="642" y="2463"/>
                    </a:lnTo>
                    <a:lnTo>
                      <a:pt x="488" y="1411"/>
                    </a:lnTo>
                    <a:lnTo>
                      <a:pt x="437" y="1155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3056;p95"/>
              <p:cNvSpPr/>
              <p:nvPr/>
            </p:nvSpPr>
            <p:spPr>
              <a:xfrm>
                <a:off x="1988100" y="2773500"/>
                <a:ext cx="21825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873" extrusionOk="0">
                    <a:moveTo>
                      <a:pt x="0" y="1"/>
                    </a:moveTo>
                    <a:lnTo>
                      <a:pt x="180" y="1155"/>
                    </a:lnTo>
                    <a:lnTo>
                      <a:pt x="205" y="1411"/>
                    </a:lnTo>
                    <a:lnTo>
                      <a:pt x="385" y="2463"/>
                    </a:lnTo>
                    <a:lnTo>
                      <a:pt x="411" y="2719"/>
                    </a:lnTo>
                    <a:lnTo>
                      <a:pt x="590" y="3873"/>
                    </a:lnTo>
                    <a:lnTo>
                      <a:pt x="872" y="3873"/>
                    </a:lnTo>
                    <a:lnTo>
                      <a:pt x="667" y="2719"/>
                    </a:lnTo>
                    <a:lnTo>
                      <a:pt x="641" y="2463"/>
                    </a:lnTo>
                    <a:lnTo>
                      <a:pt x="462" y="1411"/>
                    </a:lnTo>
                    <a:lnTo>
                      <a:pt x="436" y="1155"/>
                    </a:ln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3057;p95"/>
              <p:cNvSpPr/>
              <p:nvPr/>
            </p:nvSpPr>
            <p:spPr>
              <a:xfrm>
                <a:off x="1957325" y="2802350"/>
                <a:ext cx="1526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258" extrusionOk="0">
                    <a:moveTo>
                      <a:pt x="1" y="1"/>
                    </a:moveTo>
                    <a:lnTo>
                      <a:pt x="52" y="257"/>
                    </a:lnTo>
                    <a:lnTo>
                      <a:pt x="6103" y="257"/>
                    </a:lnTo>
                    <a:lnTo>
                      <a:pt x="60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3058;p95"/>
              <p:cNvSpPr/>
              <p:nvPr/>
            </p:nvSpPr>
            <p:spPr>
              <a:xfrm>
                <a:off x="1917575" y="3091125"/>
                <a:ext cx="2397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092" extrusionOk="0">
                    <a:moveTo>
                      <a:pt x="7516" y="1"/>
                    </a:moveTo>
                    <a:cubicBezTo>
                      <a:pt x="7376" y="1"/>
                      <a:pt x="7230" y="13"/>
                      <a:pt x="7078" y="40"/>
                    </a:cubicBezTo>
                    <a:cubicBezTo>
                      <a:pt x="6310" y="174"/>
                      <a:pt x="5520" y="233"/>
                      <a:pt x="4717" y="233"/>
                    </a:cubicBezTo>
                    <a:cubicBezTo>
                      <a:pt x="3830" y="233"/>
                      <a:pt x="2928" y="161"/>
                      <a:pt x="2026" y="40"/>
                    </a:cubicBezTo>
                    <a:cubicBezTo>
                      <a:pt x="1871" y="17"/>
                      <a:pt x="1727" y="7"/>
                      <a:pt x="1593" y="7"/>
                    </a:cubicBezTo>
                    <a:cubicBezTo>
                      <a:pt x="235" y="7"/>
                      <a:pt x="1" y="1091"/>
                      <a:pt x="1" y="1091"/>
                    </a:cubicBezTo>
                    <a:lnTo>
                      <a:pt x="9591" y="1091"/>
                    </a:lnTo>
                    <a:cubicBezTo>
                      <a:pt x="9591" y="1091"/>
                      <a:pt x="8836" y="1"/>
                      <a:pt x="7516" y="1"/>
                    </a:cubicBezTo>
                    <a:close/>
                  </a:path>
                </a:pathLst>
              </a:custGeom>
              <a:solidFill>
                <a:srgbClr val="F4B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3059;p95"/>
              <p:cNvSpPr/>
              <p:nvPr/>
            </p:nvSpPr>
            <p:spPr>
              <a:xfrm>
                <a:off x="2570825" y="2747875"/>
                <a:ext cx="53225" cy="2545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0181" extrusionOk="0">
                    <a:moveTo>
                      <a:pt x="0" y="0"/>
                    </a:moveTo>
                    <a:lnTo>
                      <a:pt x="0" y="10180"/>
                    </a:lnTo>
                    <a:lnTo>
                      <a:pt x="2129" y="10180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3060;p95"/>
              <p:cNvSpPr/>
              <p:nvPr/>
            </p:nvSpPr>
            <p:spPr>
              <a:xfrm>
                <a:off x="2545175" y="3002375"/>
                <a:ext cx="1045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744" extrusionOk="0">
                    <a:moveTo>
                      <a:pt x="129" y="0"/>
                    </a:moveTo>
                    <a:cubicBezTo>
                      <a:pt x="52" y="0"/>
                      <a:pt x="1" y="51"/>
                      <a:pt x="1" y="128"/>
                    </a:cubicBezTo>
                    <a:lnTo>
                      <a:pt x="1" y="590"/>
                    </a:lnTo>
                    <a:cubicBezTo>
                      <a:pt x="1" y="667"/>
                      <a:pt x="52" y="744"/>
                      <a:pt x="129" y="744"/>
                    </a:cubicBezTo>
                    <a:lnTo>
                      <a:pt x="4052" y="744"/>
                    </a:lnTo>
                    <a:cubicBezTo>
                      <a:pt x="4129" y="744"/>
                      <a:pt x="4180" y="667"/>
                      <a:pt x="4180" y="590"/>
                    </a:cubicBezTo>
                    <a:lnTo>
                      <a:pt x="4180" y="128"/>
                    </a:lnTo>
                    <a:cubicBezTo>
                      <a:pt x="4180" y="51"/>
                      <a:pt x="4129" y="0"/>
                      <a:pt x="40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3061;p95"/>
              <p:cNvSpPr/>
              <p:nvPr/>
            </p:nvSpPr>
            <p:spPr>
              <a:xfrm>
                <a:off x="2358625" y="2534400"/>
                <a:ext cx="521850" cy="321200"/>
              </a:xfrm>
              <a:custGeom>
                <a:avLst/>
                <a:gdLst/>
                <a:ahLst/>
                <a:cxnLst/>
                <a:rect l="l" t="t" r="r" b="b"/>
                <a:pathLst>
                  <a:path w="20874" h="12848" extrusionOk="0">
                    <a:moveTo>
                      <a:pt x="2411" y="0"/>
                    </a:moveTo>
                    <a:cubicBezTo>
                      <a:pt x="2180" y="0"/>
                      <a:pt x="1975" y="154"/>
                      <a:pt x="1924" y="410"/>
                    </a:cubicBezTo>
                    <a:lnTo>
                      <a:pt x="52" y="12283"/>
                    </a:lnTo>
                    <a:cubicBezTo>
                      <a:pt x="1" y="12591"/>
                      <a:pt x="231" y="12847"/>
                      <a:pt x="539" y="12847"/>
                    </a:cubicBezTo>
                    <a:lnTo>
                      <a:pt x="18463" y="12847"/>
                    </a:lnTo>
                    <a:cubicBezTo>
                      <a:pt x="18694" y="12847"/>
                      <a:pt x="18899" y="12668"/>
                      <a:pt x="18950" y="12437"/>
                    </a:cubicBezTo>
                    <a:lnTo>
                      <a:pt x="20822" y="564"/>
                    </a:lnTo>
                    <a:cubicBezTo>
                      <a:pt x="20874" y="257"/>
                      <a:pt x="20643" y="0"/>
                      <a:pt x="20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3062;p95"/>
              <p:cNvSpPr/>
              <p:nvPr/>
            </p:nvSpPr>
            <p:spPr>
              <a:xfrm>
                <a:off x="2384900" y="2756200"/>
                <a:ext cx="131450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5258" h="3104" extrusionOk="0">
                    <a:moveTo>
                      <a:pt x="873" y="0"/>
                    </a:moveTo>
                    <a:cubicBezTo>
                      <a:pt x="642" y="0"/>
                      <a:pt x="437" y="180"/>
                      <a:pt x="386" y="436"/>
                    </a:cubicBezTo>
                    <a:lnTo>
                      <a:pt x="309" y="924"/>
                    </a:lnTo>
                    <a:lnTo>
                      <a:pt x="283" y="1154"/>
                    </a:lnTo>
                    <a:lnTo>
                      <a:pt x="155" y="1975"/>
                    </a:lnTo>
                    <a:lnTo>
                      <a:pt x="104" y="2180"/>
                    </a:lnTo>
                    <a:lnTo>
                      <a:pt x="52" y="2539"/>
                    </a:lnTo>
                    <a:cubicBezTo>
                      <a:pt x="1" y="2847"/>
                      <a:pt x="232" y="3103"/>
                      <a:pt x="539" y="3103"/>
                    </a:cubicBezTo>
                    <a:lnTo>
                      <a:pt x="4386" y="3103"/>
                    </a:lnTo>
                    <a:cubicBezTo>
                      <a:pt x="4642" y="3103"/>
                      <a:pt x="4847" y="2924"/>
                      <a:pt x="4873" y="2693"/>
                    </a:cubicBezTo>
                    <a:lnTo>
                      <a:pt x="4950" y="2180"/>
                    </a:lnTo>
                    <a:lnTo>
                      <a:pt x="5001" y="1975"/>
                    </a:lnTo>
                    <a:lnTo>
                      <a:pt x="5129" y="1154"/>
                    </a:lnTo>
                    <a:lnTo>
                      <a:pt x="5155" y="924"/>
                    </a:lnTo>
                    <a:lnTo>
                      <a:pt x="5206" y="590"/>
                    </a:lnTo>
                    <a:cubicBezTo>
                      <a:pt x="5258" y="283"/>
                      <a:pt x="5027" y="0"/>
                      <a:pt x="47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3063;p95"/>
              <p:cNvSpPr/>
              <p:nvPr/>
            </p:nvSpPr>
            <p:spPr>
              <a:xfrm>
                <a:off x="2391975" y="2779275"/>
                <a:ext cx="12182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232" extrusionOk="0">
                    <a:moveTo>
                      <a:pt x="26" y="1"/>
                    </a:moveTo>
                    <a:lnTo>
                      <a:pt x="0" y="231"/>
                    </a:lnTo>
                    <a:lnTo>
                      <a:pt x="4846" y="231"/>
                    </a:lnTo>
                    <a:lnTo>
                      <a:pt x="4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3064;p95"/>
              <p:cNvSpPr/>
              <p:nvPr/>
            </p:nvSpPr>
            <p:spPr>
              <a:xfrm>
                <a:off x="2387475" y="2805550"/>
                <a:ext cx="12247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207" extrusionOk="0">
                    <a:moveTo>
                      <a:pt x="52" y="1"/>
                    </a:moveTo>
                    <a:lnTo>
                      <a:pt x="1" y="206"/>
                    </a:lnTo>
                    <a:lnTo>
                      <a:pt x="4847" y="206"/>
                    </a:lnTo>
                    <a:lnTo>
                      <a:pt x="48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3065;p95"/>
              <p:cNvSpPr/>
              <p:nvPr/>
            </p:nvSpPr>
            <p:spPr>
              <a:xfrm>
                <a:off x="2405425" y="2756200"/>
                <a:ext cx="1732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4" extrusionOk="0">
                    <a:moveTo>
                      <a:pt x="488" y="0"/>
                    </a:moveTo>
                    <a:lnTo>
                      <a:pt x="334" y="924"/>
                    </a:lnTo>
                    <a:lnTo>
                      <a:pt x="308" y="1154"/>
                    </a:lnTo>
                    <a:lnTo>
                      <a:pt x="180" y="1975"/>
                    </a:lnTo>
                    <a:lnTo>
                      <a:pt x="129" y="2180"/>
                    </a:lnTo>
                    <a:lnTo>
                      <a:pt x="1" y="3103"/>
                    </a:lnTo>
                    <a:lnTo>
                      <a:pt x="206" y="3103"/>
                    </a:lnTo>
                    <a:lnTo>
                      <a:pt x="360" y="2180"/>
                    </a:lnTo>
                    <a:lnTo>
                      <a:pt x="385" y="1975"/>
                    </a:lnTo>
                    <a:lnTo>
                      <a:pt x="513" y="1154"/>
                    </a:lnTo>
                    <a:lnTo>
                      <a:pt x="565" y="924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3066;p95"/>
              <p:cNvSpPr/>
              <p:nvPr/>
            </p:nvSpPr>
            <p:spPr>
              <a:xfrm>
                <a:off x="2439400" y="2756200"/>
                <a:ext cx="1732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4" extrusionOk="0">
                    <a:moveTo>
                      <a:pt x="488" y="0"/>
                    </a:moveTo>
                    <a:lnTo>
                      <a:pt x="334" y="924"/>
                    </a:lnTo>
                    <a:lnTo>
                      <a:pt x="308" y="1154"/>
                    </a:lnTo>
                    <a:lnTo>
                      <a:pt x="180" y="1975"/>
                    </a:lnTo>
                    <a:lnTo>
                      <a:pt x="129" y="2180"/>
                    </a:lnTo>
                    <a:lnTo>
                      <a:pt x="1" y="3103"/>
                    </a:lnTo>
                    <a:lnTo>
                      <a:pt x="206" y="3103"/>
                    </a:lnTo>
                    <a:lnTo>
                      <a:pt x="360" y="2180"/>
                    </a:lnTo>
                    <a:lnTo>
                      <a:pt x="385" y="1975"/>
                    </a:lnTo>
                    <a:lnTo>
                      <a:pt x="513" y="1154"/>
                    </a:lnTo>
                    <a:lnTo>
                      <a:pt x="539" y="924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3067;p95"/>
              <p:cNvSpPr/>
              <p:nvPr/>
            </p:nvSpPr>
            <p:spPr>
              <a:xfrm>
                <a:off x="2473375" y="2756200"/>
                <a:ext cx="1732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4" extrusionOk="0">
                    <a:moveTo>
                      <a:pt x="488" y="0"/>
                    </a:moveTo>
                    <a:lnTo>
                      <a:pt x="334" y="924"/>
                    </a:lnTo>
                    <a:lnTo>
                      <a:pt x="308" y="1154"/>
                    </a:lnTo>
                    <a:lnTo>
                      <a:pt x="180" y="1975"/>
                    </a:lnTo>
                    <a:lnTo>
                      <a:pt x="129" y="2180"/>
                    </a:lnTo>
                    <a:lnTo>
                      <a:pt x="1" y="3103"/>
                    </a:lnTo>
                    <a:lnTo>
                      <a:pt x="206" y="3103"/>
                    </a:lnTo>
                    <a:lnTo>
                      <a:pt x="360" y="2180"/>
                    </a:lnTo>
                    <a:lnTo>
                      <a:pt x="385" y="1975"/>
                    </a:lnTo>
                    <a:lnTo>
                      <a:pt x="513" y="1154"/>
                    </a:lnTo>
                    <a:lnTo>
                      <a:pt x="539" y="924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3068;p95"/>
              <p:cNvSpPr/>
              <p:nvPr/>
            </p:nvSpPr>
            <p:spPr>
              <a:xfrm>
                <a:off x="2400950" y="2656200"/>
                <a:ext cx="13142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3104" extrusionOk="0">
                    <a:moveTo>
                      <a:pt x="872" y="0"/>
                    </a:moveTo>
                    <a:cubicBezTo>
                      <a:pt x="641" y="0"/>
                      <a:pt x="410" y="180"/>
                      <a:pt x="385" y="411"/>
                    </a:cubicBezTo>
                    <a:lnTo>
                      <a:pt x="308" y="923"/>
                    </a:lnTo>
                    <a:lnTo>
                      <a:pt x="282" y="1129"/>
                    </a:lnTo>
                    <a:lnTo>
                      <a:pt x="128" y="1975"/>
                    </a:lnTo>
                    <a:lnTo>
                      <a:pt x="103" y="2180"/>
                    </a:lnTo>
                    <a:lnTo>
                      <a:pt x="51" y="2513"/>
                    </a:lnTo>
                    <a:cubicBezTo>
                      <a:pt x="0" y="2821"/>
                      <a:pt x="231" y="3103"/>
                      <a:pt x="539" y="3103"/>
                    </a:cubicBezTo>
                    <a:lnTo>
                      <a:pt x="4385" y="3103"/>
                    </a:lnTo>
                    <a:cubicBezTo>
                      <a:pt x="4616" y="3103"/>
                      <a:pt x="4846" y="2924"/>
                      <a:pt x="4872" y="2667"/>
                    </a:cubicBezTo>
                    <a:lnTo>
                      <a:pt x="4949" y="2180"/>
                    </a:lnTo>
                    <a:lnTo>
                      <a:pt x="4975" y="1975"/>
                    </a:lnTo>
                    <a:lnTo>
                      <a:pt x="5103" y="1129"/>
                    </a:lnTo>
                    <a:lnTo>
                      <a:pt x="5154" y="923"/>
                    </a:lnTo>
                    <a:lnTo>
                      <a:pt x="5205" y="564"/>
                    </a:lnTo>
                    <a:cubicBezTo>
                      <a:pt x="5257" y="282"/>
                      <a:pt x="5026" y="0"/>
                      <a:pt x="47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3069;p95"/>
              <p:cNvSpPr/>
              <p:nvPr/>
            </p:nvSpPr>
            <p:spPr>
              <a:xfrm>
                <a:off x="2408000" y="2679275"/>
                <a:ext cx="1218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206" extrusionOk="0">
                    <a:moveTo>
                      <a:pt x="26" y="0"/>
                    </a:moveTo>
                    <a:lnTo>
                      <a:pt x="0" y="206"/>
                    </a:lnTo>
                    <a:lnTo>
                      <a:pt x="4821" y="206"/>
                    </a:lnTo>
                    <a:lnTo>
                      <a:pt x="48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3070;p95"/>
              <p:cNvSpPr/>
              <p:nvPr/>
            </p:nvSpPr>
            <p:spPr>
              <a:xfrm>
                <a:off x="2403500" y="2705550"/>
                <a:ext cx="1218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206" extrusionOk="0">
                    <a:moveTo>
                      <a:pt x="26" y="1"/>
                    </a:moveTo>
                    <a:lnTo>
                      <a:pt x="1" y="206"/>
                    </a:lnTo>
                    <a:lnTo>
                      <a:pt x="4847" y="206"/>
                    </a:lnTo>
                    <a:lnTo>
                      <a:pt x="48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3071;p95"/>
              <p:cNvSpPr/>
              <p:nvPr/>
            </p:nvSpPr>
            <p:spPr>
              <a:xfrm>
                <a:off x="2420800" y="2656200"/>
                <a:ext cx="1797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104" extrusionOk="0">
                    <a:moveTo>
                      <a:pt x="488" y="0"/>
                    </a:moveTo>
                    <a:lnTo>
                      <a:pt x="360" y="923"/>
                    </a:lnTo>
                    <a:lnTo>
                      <a:pt x="334" y="1129"/>
                    </a:lnTo>
                    <a:lnTo>
                      <a:pt x="180" y="1975"/>
                    </a:lnTo>
                    <a:lnTo>
                      <a:pt x="155" y="2180"/>
                    </a:lnTo>
                    <a:lnTo>
                      <a:pt x="1" y="3103"/>
                    </a:lnTo>
                    <a:lnTo>
                      <a:pt x="232" y="3103"/>
                    </a:lnTo>
                    <a:lnTo>
                      <a:pt x="360" y="2180"/>
                    </a:lnTo>
                    <a:lnTo>
                      <a:pt x="411" y="1975"/>
                    </a:lnTo>
                    <a:lnTo>
                      <a:pt x="539" y="1129"/>
                    </a:lnTo>
                    <a:lnTo>
                      <a:pt x="565" y="923"/>
                    </a:lnTo>
                    <a:lnTo>
                      <a:pt x="7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3072;p95"/>
              <p:cNvSpPr/>
              <p:nvPr/>
            </p:nvSpPr>
            <p:spPr>
              <a:xfrm>
                <a:off x="2454775" y="2656200"/>
                <a:ext cx="1797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104" extrusionOk="0">
                    <a:moveTo>
                      <a:pt x="488" y="0"/>
                    </a:moveTo>
                    <a:lnTo>
                      <a:pt x="360" y="923"/>
                    </a:lnTo>
                    <a:lnTo>
                      <a:pt x="309" y="1129"/>
                    </a:lnTo>
                    <a:lnTo>
                      <a:pt x="180" y="1975"/>
                    </a:lnTo>
                    <a:lnTo>
                      <a:pt x="155" y="2180"/>
                    </a:lnTo>
                    <a:lnTo>
                      <a:pt x="1" y="3103"/>
                    </a:lnTo>
                    <a:lnTo>
                      <a:pt x="232" y="3103"/>
                    </a:lnTo>
                    <a:lnTo>
                      <a:pt x="360" y="2180"/>
                    </a:lnTo>
                    <a:lnTo>
                      <a:pt x="386" y="1975"/>
                    </a:lnTo>
                    <a:lnTo>
                      <a:pt x="539" y="1129"/>
                    </a:lnTo>
                    <a:lnTo>
                      <a:pt x="565" y="923"/>
                    </a:lnTo>
                    <a:lnTo>
                      <a:pt x="7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3073;p95"/>
              <p:cNvSpPr/>
              <p:nvPr/>
            </p:nvSpPr>
            <p:spPr>
              <a:xfrm>
                <a:off x="2488775" y="2656200"/>
                <a:ext cx="1797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104" extrusionOk="0">
                    <a:moveTo>
                      <a:pt x="487" y="0"/>
                    </a:moveTo>
                    <a:lnTo>
                      <a:pt x="359" y="923"/>
                    </a:lnTo>
                    <a:lnTo>
                      <a:pt x="308" y="1129"/>
                    </a:lnTo>
                    <a:lnTo>
                      <a:pt x="180" y="1975"/>
                    </a:lnTo>
                    <a:lnTo>
                      <a:pt x="154" y="2180"/>
                    </a:lnTo>
                    <a:lnTo>
                      <a:pt x="0" y="3103"/>
                    </a:lnTo>
                    <a:lnTo>
                      <a:pt x="205" y="3103"/>
                    </a:lnTo>
                    <a:lnTo>
                      <a:pt x="359" y="2180"/>
                    </a:lnTo>
                    <a:lnTo>
                      <a:pt x="385" y="1975"/>
                    </a:lnTo>
                    <a:lnTo>
                      <a:pt x="539" y="1129"/>
                    </a:lnTo>
                    <a:lnTo>
                      <a:pt x="564" y="923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3074;p95"/>
              <p:cNvSpPr/>
              <p:nvPr/>
            </p:nvSpPr>
            <p:spPr>
              <a:xfrm>
                <a:off x="2413125" y="2555550"/>
                <a:ext cx="130800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3104" extrusionOk="0">
                    <a:moveTo>
                      <a:pt x="846" y="0"/>
                    </a:moveTo>
                    <a:cubicBezTo>
                      <a:pt x="590" y="0"/>
                      <a:pt x="385" y="180"/>
                      <a:pt x="359" y="436"/>
                    </a:cubicBezTo>
                    <a:lnTo>
                      <a:pt x="282" y="821"/>
                    </a:lnTo>
                    <a:lnTo>
                      <a:pt x="257" y="1026"/>
                    </a:lnTo>
                    <a:lnTo>
                      <a:pt x="128" y="1872"/>
                    </a:lnTo>
                    <a:lnTo>
                      <a:pt x="103" y="2077"/>
                    </a:lnTo>
                    <a:lnTo>
                      <a:pt x="52" y="2539"/>
                    </a:lnTo>
                    <a:cubicBezTo>
                      <a:pt x="0" y="2847"/>
                      <a:pt x="231" y="3103"/>
                      <a:pt x="539" y="3103"/>
                    </a:cubicBezTo>
                    <a:lnTo>
                      <a:pt x="4359" y="3103"/>
                    </a:lnTo>
                    <a:cubicBezTo>
                      <a:pt x="4616" y="3103"/>
                      <a:pt x="4821" y="2924"/>
                      <a:pt x="4872" y="2693"/>
                    </a:cubicBezTo>
                    <a:lnTo>
                      <a:pt x="4949" y="2077"/>
                    </a:lnTo>
                    <a:lnTo>
                      <a:pt x="4975" y="1872"/>
                    </a:lnTo>
                    <a:lnTo>
                      <a:pt x="5103" y="1026"/>
                    </a:lnTo>
                    <a:lnTo>
                      <a:pt x="5154" y="821"/>
                    </a:lnTo>
                    <a:lnTo>
                      <a:pt x="5180" y="590"/>
                    </a:lnTo>
                    <a:cubicBezTo>
                      <a:pt x="5231" y="282"/>
                      <a:pt x="5001" y="0"/>
                      <a:pt x="46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3075;p95"/>
              <p:cNvSpPr/>
              <p:nvPr/>
            </p:nvSpPr>
            <p:spPr>
              <a:xfrm>
                <a:off x="2419525" y="2576050"/>
                <a:ext cx="12247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207" extrusionOk="0">
                    <a:moveTo>
                      <a:pt x="26" y="1"/>
                    </a:moveTo>
                    <a:lnTo>
                      <a:pt x="1" y="206"/>
                    </a:lnTo>
                    <a:lnTo>
                      <a:pt x="4847" y="206"/>
                    </a:lnTo>
                    <a:lnTo>
                      <a:pt x="48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3076;p95"/>
              <p:cNvSpPr/>
              <p:nvPr/>
            </p:nvSpPr>
            <p:spPr>
              <a:xfrm>
                <a:off x="2415675" y="2602350"/>
                <a:ext cx="1218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206" extrusionOk="0">
                    <a:moveTo>
                      <a:pt x="26" y="0"/>
                    </a:moveTo>
                    <a:lnTo>
                      <a:pt x="1" y="205"/>
                    </a:lnTo>
                    <a:lnTo>
                      <a:pt x="4847" y="205"/>
                    </a:lnTo>
                    <a:lnTo>
                      <a:pt x="48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3077;p95"/>
              <p:cNvSpPr/>
              <p:nvPr/>
            </p:nvSpPr>
            <p:spPr>
              <a:xfrm>
                <a:off x="2436850" y="2555550"/>
                <a:ext cx="1732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4" extrusionOk="0">
                    <a:moveTo>
                      <a:pt x="487" y="0"/>
                    </a:moveTo>
                    <a:lnTo>
                      <a:pt x="359" y="821"/>
                    </a:lnTo>
                    <a:lnTo>
                      <a:pt x="333" y="1026"/>
                    </a:lnTo>
                    <a:lnTo>
                      <a:pt x="205" y="1872"/>
                    </a:lnTo>
                    <a:lnTo>
                      <a:pt x="154" y="2077"/>
                    </a:lnTo>
                    <a:lnTo>
                      <a:pt x="0" y="3103"/>
                    </a:lnTo>
                    <a:lnTo>
                      <a:pt x="205" y="3103"/>
                    </a:lnTo>
                    <a:lnTo>
                      <a:pt x="385" y="2077"/>
                    </a:lnTo>
                    <a:lnTo>
                      <a:pt x="410" y="1872"/>
                    </a:lnTo>
                    <a:lnTo>
                      <a:pt x="538" y="1026"/>
                    </a:lnTo>
                    <a:lnTo>
                      <a:pt x="564" y="821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3078;p95"/>
              <p:cNvSpPr/>
              <p:nvPr/>
            </p:nvSpPr>
            <p:spPr>
              <a:xfrm>
                <a:off x="2470825" y="2555550"/>
                <a:ext cx="1732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4" extrusionOk="0">
                    <a:moveTo>
                      <a:pt x="487" y="0"/>
                    </a:moveTo>
                    <a:lnTo>
                      <a:pt x="359" y="821"/>
                    </a:lnTo>
                    <a:lnTo>
                      <a:pt x="333" y="1026"/>
                    </a:lnTo>
                    <a:lnTo>
                      <a:pt x="205" y="1872"/>
                    </a:lnTo>
                    <a:lnTo>
                      <a:pt x="154" y="2077"/>
                    </a:lnTo>
                    <a:lnTo>
                      <a:pt x="0" y="3103"/>
                    </a:lnTo>
                    <a:lnTo>
                      <a:pt x="205" y="3103"/>
                    </a:lnTo>
                    <a:lnTo>
                      <a:pt x="385" y="2077"/>
                    </a:lnTo>
                    <a:lnTo>
                      <a:pt x="410" y="1872"/>
                    </a:lnTo>
                    <a:lnTo>
                      <a:pt x="539" y="1026"/>
                    </a:lnTo>
                    <a:lnTo>
                      <a:pt x="564" y="821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3079;p95"/>
              <p:cNvSpPr/>
              <p:nvPr/>
            </p:nvSpPr>
            <p:spPr>
              <a:xfrm>
                <a:off x="2504800" y="2555550"/>
                <a:ext cx="1732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4" extrusionOk="0">
                    <a:moveTo>
                      <a:pt x="487" y="0"/>
                    </a:moveTo>
                    <a:lnTo>
                      <a:pt x="359" y="821"/>
                    </a:lnTo>
                    <a:lnTo>
                      <a:pt x="333" y="1026"/>
                    </a:lnTo>
                    <a:lnTo>
                      <a:pt x="180" y="1872"/>
                    </a:lnTo>
                    <a:lnTo>
                      <a:pt x="154" y="2077"/>
                    </a:lnTo>
                    <a:lnTo>
                      <a:pt x="0" y="3103"/>
                    </a:lnTo>
                    <a:lnTo>
                      <a:pt x="205" y="3103"/>
                    </a:lnTo>
                    <a:lnTo>
                      <a:pt x="359" y="2077"/>
                    </a:lnTo>
                    <a:lnTo>
                      <a:pt x="410" y="1872"/>
                    </a:lnTo>
                    <a:lnTo>
                      <a:pt x="539" y="1026"/>
                    </a:lnTo>
                    <a:lnTo>
                      <a:pt x="564" y="821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3080;p95"/>
              <p:cNvSpPr/>
              <p:nvPr/>
            </p:nvSpPr>
            <p:spPr>
              <a:xfrm>
                <a:off x="2554150" y="2656200"/>
                <a:ext cx="130800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3104" extrusionOk="0">
                    <a:moveTo>
                      <a:pt x="872" y="0"/>
                    </a:moveTo>
                    <a:cubicBezTo>
                      <a:pt x="616" y="0"/>
                      <a:pt x="411" y="180"/>
                      <a:pt x="360" y="411"/>
                    </a:cubicBezTo>
                    <a:lnTo>
                      <a:pt x="283" y="923"/>
                    </a:lnTo>
                    <a:lnTo>
                      <a:pt x="257" y="1129"/>
                    </a:lnTo>
                    <a:lnTo>
                      <a:pt x="129" y="1975"/>
                    </a:lnTo>
                    <a:lnTo>
                      <a:pt x="103" y="2180"/>
                    </a:lnTo>
                    <a:lnTo>
                      <a:pt x="52" y="2513"/>
                    </a:lnTo>
                    <a:cubicBezTo>
                      <a:pt x="1" y="2821"/>
                      <a:pt x="231" y="3103"/>
                      <a:pt x="539" y="3103"/>
                    </a:cubicBezTo>
                    <a:lnTo>
                      <a:pt x="4360" y="3103"/>
                    </a:lnTo>
                    <a:cubicBezTo>
                      <a:pt x="4616" y="3103"/>
                      <a:pt x="4821" y="2924"/>
                      <a:pt x="4873" y="2667"/>
                    </a:cubicBezTo>
                    <a:lnTo>
                      <a:pt x="4950" y="2180"/>
                    </a:lnTo>
                    <a:lnTo>
                      <a:pt x="4975" y="1975"/>
                    </a:lnTo>
                    <a:lnTo>
                      <a:pt x="5103" y="1129"/>
                    </a:lnTo>
                    <a:lnTo>
                      <a:pt x="5129" y="923"/>
                    </a:lnTo>
                    <a:lnTo>
                      <a:pt x="5206" y="564"/>
                    </a:lnTo>
                    <a:cubicBezTo>
                      <a:pt x="5232" y="282"/>
                      <a:pt x="5001" y="0"/>
                      <a:pt x="46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3081;p95"/>
              <p:cNvSpPr/>
              <p:nvPr/>
            </p:nvSpPr>
            <p:spPr>
              <a:xfrm>
                <a:off x="2560550" y="2679275"/>
                <a:ext cx="12185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206" extrusionOk="0">
                    <a:moveTo>
                      <a:pt x="27" y="0"/>
                    </a:moveTo>
                    <a:lnTo>
                      <a:pt x="1" y="206"/>
                    </a:lnTo>
                    <a:lnTo>
                      <a:pt x="4847" y="206"/>
                    </a:lnTo>
                    <a:lnTo>
                      <a:pt x="48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3082;p95"/>
              <p:cNvSpPr/>
              <p:nvPr/>
            </p:nvSpPr>
            <p:spPr>
              <a:xfrm>
                <a:off x="2556725" y="2705550"/>
                <a:ext cx="1218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206" extrusionOk="0">
                    <a:moveTo>
                      <a:pt x="26" y="1"/>
                    </a:moveTo>
                    <a:lnTo>
                      <a:pt x="0" y="206"/>
                    </a:lnTo>
                    <a:lnTo>
                      <a:pt x="4847" y="206"/>
                    </a:lnTo>
                    <a:lnTo>
                      <a:pt x="4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3083;p95"/>
              <p:cNvSpPr/>
              <p:nvPr/>
            </p:nvSpPr>
            <p:spPr>
              <a:xfrm>
                <a:off x="2572750" y="2656200"/>
                <a:ext cx="1732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4" extrusionOk="0">
                    <a:moveTo>
                      <a:pt x="487" y="0"/>
                    </a:moveTo>
                    <a:lnTo>
                      <a:pt x="359" y="923"/>
                    </a:lnTo>
                    <a:lnTo>
                      <a:pt x="308" y="1129"/>
                    </a:lnTo>
                    <a:lnTo>
                      <a:pt x="180" y="1975"/>
                    </a:lnTo>
                    <a:lnTo>
                      <a:pt x="154" y="2180"/>
                    </a:lnTo>
                    <a:lnTo>
                      <a:pt x="0" y="3103"/>
                    </a:lnTo>
                    <a:lnTo>
                      <a:pt x="205" y="3103"/>
                    </a:lnTo>
                    <a:lnTo>
                      <a:pt x="359" y="2180"/>
                    </a:lnTo>
                    <a:lnTo>
                      <a:pt x="385" y="1975"/>
                    </a:lnTo>
                    <a:lnTo>
                      <a:pt x="513" y="1129"/>
                    </a:lnTo>
                    <a:lnTo>
                      <a:pt x="564" y="923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3084;p95"/>
              <p:cNvSpPr/>
              <p:nvPr/>
            </p:nvSpPr>
            <p:spPr>
              <a:xfrm>
                <a:off x="2606725" y="2656200"/>
                <a:ext cx="1732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4" extrusionOk="0">
                    <a:moveTo>
                      <a:pt x="487" y="0"/>
                    </a:moveTo>
                    <a:lnTo>
                      <a:pt x="334" y="923"/>
                    </a:lnTo>
                    <a:lnTo>
                      <a:pt x="308" y="1129"/>
                    </a:lnTo>
                    <a:lnTo>
                      <a:pt x="180" y="1975"/>
                    </a:lnTo>
                    <a:lnTo>
                      <a:pt x="154" y="2180"/>
                    </a:lnTo>
                    <a:lnTo>
                      <a:pt x="0" y="3103"/>
                    </a:lnTo>
                    <a:lnTo>
                      <a:pt x="205" y="3103"/>
                    </a:lnTo>
                    <a:lnTo>
                      <a:pt x="359" y="2180"/>
                    </a:lnTo>
                    <a:lnTo>
                      <a:pt x="385" y="1975"/>
                    </a:lnTo>
                    <a:lnTo>
                      <a:pt x="513" y="1129"/>
                    </a:lnTo>
                    <a:lnTo>
                      <a:pt x="564" y="923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3085;p95"/>
              <p:cNvSpPr/>
              <p:nvPr/>
            </p:nvSpPr>
            <p:spPr>
              <a:xfrm>
                <a:off x="2640700" y="2656200"/>
                <a:ext cx="1732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4" extrusionOk="0">
                    <a:moveTo>
                      <a:pt x="487" y="0"/>
                    </a:moveTo>
                    <a:lnTo>
                      <a:pt x="334" y="923"/>
                    </a:lnTo>
                    <a:lnTo>
                      <a:pt x="308" y="1129"/>
                    </a:lnTo>
                    <a:lnTo>
                      <a:pt x="180" y="1975"/>
                    </a:lnTo>
                    <a:lnTo>
                      <a:pt x="154" y="2180"/>
                    </a:lnTo>
                    <a:lnTo>
                      <a:pt x="0" y="3103"/>
                    </a:lnTo>
                    <a:lnTo>
                      <a:pt x="205" y="3103"/>
                    </a:lnTo>
                    <a:lnTo>
                      <a:pt x="359" y="2180"/>
                    </a:lnTo>
                    <a:lnTo>
                      <a:pt x="385" y="1975"/>
                    </a:lnTo>
                    <a:lnTo>
                      <a:pt x="513" y="1129"/>
                    </a:lnTo>
                    <a:lnTo>
                      <a:pt x="564" y="923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3086;p95"/>
              <p:cNvSpPr/>
              <p:nvPr/>
            </p:nvSpPr>
            <p:spPr>
              <a:xfrm>
                <a:off x="2565700" y="2555550"/>
                <a:ext cx="130800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3104" extrusionOk="0">
                    <a:moveTo>
                      <a:pt x="872" y="0"/>
                    </a:moveTo>
                    <a:cubicBezTo>
                      <a:pt x="616" y="0"/>
                      <a:pt x="410" y="180"/>
                      <a:pt x="359" y="436"/>
                    </a:cubicBezTo>
                    <a:lnTo>
                      <a:pt x="308" y="821"/>
                    </a:lnTo>
                    <a:lnTo>
                      <a:pt x="282" y="1026"/>
                    </a:lnTo>
                    <a:lnTo>
                      <a:pt x="154" y="1872"/>
                    </a:lnTo>
                    <a:lnTo>
                      <a:pt x="128" y="2077"/>
                    </a:lnTo>
                    <a:lnTo>
                      <a:pt x="51" y="2539"/>
                    </a:lnTo>
                    <a:cubicBezTo>
                      <a:pt x="0" y="2847"/>
                      <a:pt x="231" y="3103"/>
                      <a:pt x="539" y="3103"/>
                    </a:cubicBezTo>
                    <a:lnTo>
                      <a:pt x="4385" y="3103"/>
                    </a:lnTo>
                    <a:cubicBezTo>
                      <a:pt x="4641" y="3103"/>
                      <a:pt x="4847" y="2924"/>
                      <a:pt x="4872" y="2693"/>
                    </a:cubicBezTo>
                    <a:lnTo>
                      <a:pt x="4975" y="2077"/>
                    </a:lnTo>
                    <a:lnTo>
                      <a:pt x="5000" y="1872"/>
                    </a:lnTo>
                    <a:lnTo>
                      <a:pt x="5129" y="1026"/>
                    </a:lnTo>
                    <a:lnTo>
                      <a:pt x="5154" y="821"/>
                    </a:lnTo>
                    <a:lnTo>
                      <a:pt x="5180" y="590"/>
                    </a:lnTo>
                    <a:cubicBezTo>
                      <a:pt x="5231" y="282"/>
                      <a:pt x="5000" y="0"/>
                      <a:pt x="46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3087;p95"/>
              <p:cNvSpPr/>
              <p:nvPr/>
            </p:nvSpPr>
            <p:spPr>
              <a:xfrm>
                <a:off x="2572750" y="2576050"/>
                <a:ext cx="1218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207" extrusionOk="0">
                    <a:moveTo>
                      <a:pt x="26" y="1"/>
                    </a:moveTo>
                    <a:lnTo>
                      <a:pt x="0" y="206"/>
                    </a:lnTo>
                    <a:lnTo>
                      <a:pt x="4847" y="206"/>
                    </a:lnTo>
                    <a:lnTo>
                      <a:pt x="4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3088;p95"/>
              <p:cNvSpPr/>
              <p:nvPr/>
            </p:nvSpPr>
            <p:spPr>
              <a:xfrm>
                <a:off x="2568900" y="2602350"/>
                <a:ext cx="1218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206" extrusionOk="0">
                    <a:moveTo>
                      <a:pt x="26" y="0"/>
                    </a:moveTo>
                    <a:lnTo>
                      <a:pt x="0" y="205"/>
                    </a:lnTo>
                    <a:lnTo>
                      <a:pt x="4847" y="205"/>
                    </a:lnTo>
                    <a:lnTo>
                      <a:pt x="48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3089;p95"/>
              <p:cNvSpPr/>
              <p:nvPr/>
            </p:nvSpPr>
            <p:spPr>
              <a:xfrm>
                <a:off x="2588775" y="2555550"/>
                <a:ext cx="1732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4" extrusionOk="0">
                    <a:moveTo>
                      <a:pt x="487" y="0"/>
                    </a:moveTo>
                    <a:lnTo>
                      <a:pt x="359" y="821"/>
                    </a:lnTo>
                    <a:lnTo>
                      <a:pt x="334" y="1026"/>
                    </a:lnTo>
                    <a:lnTo>
                      <a:pt x="180" y="1872"/>
                    </a:lnTo>
                    <a:lnTo>
                      <a:pt x="154" y="2077"/>
                    </a:lnTo>
                    <a:lnTo>
                      <a:pt x="0" y="3103"/>
                    </a:lnTo>
                    <a:lnTo>
                      <a:pt x="205" y="3103"/>
                    </a:lnTo>
                    <a:lnTo>
                      <a:pt x="359" y="2077"/>
                    </a:lnTo>
                    <a:lnTo>
                      <a:pt x="411" y="1872"/>
                    </a:lnTo>
                    <a:lnTo>
                      <a:pt x="539" y="1026"/>
                    </a:lnTo>
                    <a:lnTo>
                      <a:pt x="564" y="821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3090;p95"/>
              <p:cNvSpPr/>
              <p:nvPr/>
            </p:nvSpPr>
            <p:spPr>
              <a:xfrm>
                <a:off x="2622750" y="2555550"/>
                <a:ext cx="1732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4" extrusionOk="0">
                    <a:moveTo>
                      <a:pt x="488" y="0"/>
                    </a:moveTo>
                    <a:lnTo>
                      <a:pt x="359" y="821"/>
                    </a:lnTo>
                    <a:lnTo>
                      <a:pt x="334" y="1026"/>
                    </a:lnTo>
                    <a:lnTo>
                      <a:pt x="180" y="1872"/>
                    </a:lnTo>
                    <a:lnTo>
                      <a:pt x="154" y="2077"/>
                    </a:lnTo>
                    <a:lnTo>
                      <a:pt x="0" y="3103"/>
                    </a:lnTo>
                    <a:lnTo>
                      <a:pt x="205" y="3103"/>
                    </a:lnTo>
                    <a:lnTo>
                      <a:pt x="359" y="2077"/>
                    </a:lnTo>
                    <a:lnTo>
                      <a:pt x="411" y="1872"/>
                    </a:lnTo>
                    <a:lnTo>
                      <a:pt x="539" y="1026"/>
                    </a:lnTo>
                    <a:lnTo>
                      <a:pt x="564" y="821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3091;p95"/>
              <p:cNvSpPr/>
              <p:nvPr/>
            </p:nvSpPr>
            <p:spPr>
              <a:xfrm>
                <a:off x="2656725" y="2555550"/>
                <a:ext cx="1732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4" extrusionOk="0">
                    <a:moveTo>
                      <a:pt x="488" y="0"/>
                    </a:moveTo>
                    <a:lnTo>
                      <a:pt x="359" y="821"/>
                    </a:lnTo>
                    <a:lnTo>
                      <a:pt x="308" y="1026"/>
                    </a:lnTo>
                    <a:lnTo>
                      <a:pt x="180" y="1872"/>
                    </a:lnTo>
                    <a:lnTo>
                      <a:pt x="154" y="2077"/>
                    </a:lnTo>
                    <a:lnTo>
                      <a:pt x="0" y="3103"/>
                    </a:lnTo>
                    <a:lnTo>
                      <a:pt x="205" y="3103"/>
                    </a:lnTo>
                    <a:lnTo>
                      <a:pt x="359" y="2077"/>
                    </a:lnTo>
                    <a:lnTo>
                      <a:pt x="385" y="1872"/>
                    </a:lnTo>
                    <a:lnTo>
                      <a:pt x="539" y="1026"/>
                    </a:lnTo>
                    <a:lnTo>
                      <a:pt x="564" y="821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3092;p95"/>
              <p:cNvSpPr/>
              <p:nvPr/>
            </p:nvSpPr>
            <p:spPr>
              <a:xfrm>
                <a:off x="2417600" y="2576050"/>
                <a:ext cx="397500" cy="234675"/>
              </a:xfrm>
              <a:custGeom>
                <a:avLst/>
                <a:gdLst/>
                <a:ahLst/>
                <a:cxnLst/>
                <a:rect l="l" t="t" r="r" b="b"/>
                <a:pathLst>
                  <a:path w="15900" h="9387" extrusionOk="0">
                    <a:moveTo>
                      <a:pt x="10155" y="3206"/>
                    </a:moveTo>
                    <a:cubicBezTo>
                      <a:pt x="10463" y="3206"/>
                      <a:pt x="10694" y="3488"/>
                      <a:pt x="10668" y="3770"/>
                    </a:cubicBezTo>
                    <a:lnTo>
                      <a:pt x="10591" y="4129"/>
                    </a:lnTo>
                    <a:lnTo>
                      <a:pt x="10565" y="4335"/>
                    </a:lnTo>
                    <a:lnTo>
                      <a:pt x="10437" y="5181"/>
                    </a:lnTo>
                    <a:lnTo>
                      <a:pt x="10412" y="5386"/>
                    </a:lnTo>
                    <a:lnTo>
                      <a:pt x="10335" y="5873"/>
                    </a:lnTo>
                    <a:cubicBezTo>
                      <a:pt x="10283" y="6130"/>
                      <a:pt x="10078" y="6309"/>
                      <a:pt x="9822" y="6309"/>
                    </a:cubicBezTo>
                    <a:lnTo>
                      <a:pt x="6001" y="6309"/>
                    </a:lnTo>
                    <a:cubicBezTo>
                      <a:pt x="5693" y="6309"/>
                      <a:pt x="5463" y="6027"/>
                      <a:pt x="5514" y="5719"/>
                    </a:cubicBezTo>
                    <a:lnTo>
                      <a:pt x="5565" y="5386"/>
                    </a:lnTo>
                    <a:lnTo>
                      <a:pt x="5591" y="5181"/>
                    </a:lnTo>
                    <a:lnTo>
                      <a:pt x="5719" y="4335"/>
                    </a:lnTo>
                    <a:lnTo>
                      <a:pt x="5745" y="4129"/>
                    </a:lnTo>
                    <a:lnTo>
                      <a:pt x="5822" y="3617"/>
                    </a:lnTo>
                    <a:cubicBezTo>
                      <a:pt x="5873" y="3386"/>
                      <a:pt x="6078" y="3206"/>
                      <a:pt x="6334" y="3206"/>
                    </a:cubicBezTo>
                    <a:close/>
                    <a:moveTo>
                      <a:pt x="4975" y="1"/>
                    </a:moveTo>
                    <a:lnTo>
                      <a:pt x="4924" y="206"/>
                    </a:lnTo>
                    <a:lnTo>
                      <a:pt x="4796" y="1052"/>
                    </a:lnTo>
                    <a:lnTo>
                      <a:pt x="4770" y="1257"/>
                    </a:lnTo>
                    <a:lnTo>
                      <a:pt x="4693" y="1873"/>
                    </a:lnTo>
                    <a:cubicBezTo>
                      <a:pt x="4642" y="2104"/>
                      <a:pt x="4437" y="2283"/>
                      <a:pt x="4180" y="2283"/>
                    </a:cubicBezTo>
                    <a:lnTo>
                      <a:pt x="770" y="2283"/>
                    </a:lnTo>
                    <a:lnTo>
                      <a:pt x="616" y="3206"/>
                    </a:lnTo>
                    <a:lnTo>
                      <a:pt x="4052" y="3206"/>
                    </a:lnTo>
                    <a:cubicBezTo>
                      <a:pt x="4360" y="3206"/>
                      <a:pt x="4591" y="3488"/>
                      <a:pt x="4539" y="3770"/>
                    </a:cubicBezTo>
                    <a:lnTo>
                      <a:pt x="4488" y="4129"/>
                    </a:lnTo>
                    <a:lnTo>
                      <a:pt x="4437" y="4335"/>
                    </a:lnTo>
                    <a:lnTo>
                      <a:pt x="4309" y="5181"/>
                    </a:lnTo>
                    <a:lnTo>
                      <a:pt x="4283" y="5386"/>
                    </a:lnTo>
                    <a:lnTo>
                      <a:pt x="4206" y="5873"/>
                    </a:lnTo>
                    <a:cubicBezTo>
                      <a:pt x="4180" y="6130"/>
                      <a:pt x="3950" y="6309"/>
                      <a:pt x="3719" y="6309"/>
                    </a:cubicBezTo>
                    <a:lnTo>
                      <a:pt x="129" y="6309"/>
                    </a:lnTo>
                    <a:lnTo>
                      <a:pt x="1" y="7206"/>
                    </a:lnTo>
                    <a:lnTo>
                      <a:pt x="3411" y="7206"/>
                    </a:lnTo>
                    <a:cubicBezTo>
                      <a:pt x="3719" y="7206"/>
                      <a:pt x="3950" y="7489"/>
                      <a:pt x="3898" y="7796"/>
                    </a:cubicBezTo>
                    <a:lnTo>
                      <a:pt x="3847" y="8130"/>
                    </a:lnTo>
                    <a:lnTo>
                      <a:pt x="3821" y="8360"/>
                    </a:lnTo>
                    <a:lnTo>
                      <a:pt x="3693" y="9181"/>
                    </a:lnTo>
                    <a:lnTo>
                      <a:pt x="3642" y="9386"/>
                    </a:lnTo>
                    <a:lnTo>
                      <a:pt x="4924" y="9386"/>
                    </a:lnTo>
                    <a:lnTo>
                      <a:pt x="4950" y="9181"/>
                    </a:lnTo>
                    <a:lnTo>
                      <a:pt x="5078" y="8360"/>
                    </a:lnTo>
                    <a:lnTo>
                      <a:pt x="5129" y="8130"/>
                    </a:lnTo>
                    <a:lnTo>
                      <a:pt x="5206" y="7642"/>
                    </a:lnTo>
                    <a:cubicBezTo>
                      <a:pt x="5232" y="7386"/>
                      <a:pt x="5437" y="7206"/>
                      <a:pt x="5693" y="7206"/>
                    </a:cubicBezTo>
                    <a:lnTo>
                      <a:pt x="9540" y="7206"/>
                    </a:lnTo>
                    <a:cubicBezTo>
                      <a:pt x="9822" y="7206"/>
                      <a:pt x="10078" y="7489"/>
                      <a:pt x="10027" y="7796"/>
                    </a:cubicBezTo>
                    <a:lnTo>
                      <a:pt x="9976" y="8130"/>
                    </a:lnTo>
                    <a:lnTo>
                      <a:pt x="9924" y="8360"/>
                    </a:lnTo>
                    <a:lnTo>
                      <a:pt x="9796" y="9181"/>
                    </a:lnTo>
                    <a:lnTo>
                      <a:pt x="9770" y="9386"/>
                    </a:lnTo>
                    <a:lnTo>
                      <a:pt x="10899" y="9386"/>
                    </a:lnTo>
                    <a:lnTo>
                      <a:pt x="10924" y="9181"/>
                    </a:lnTo>
                    <a:lnTo>
                      <a:pt x="11053" y="8360"/>
                    </a:lnTo>
                    <a:lnTo>
                      <a:pt x="11078" y="8130"/>
                    </a:lnTo>
                    <a:lnTo>
                      <a:pt x="11155" y="7642"/>
                    </a:lnTo>
                    <a:cubicBezTo>
                      <a:pt x="11206" y="7412"/>
                      <a:pt x="11412" y="7232"/>
                      <a:pt x="11668" y="7232"/>
                    </a:cubicBezTo>
                    <a:lnTo>
                      <a:pt x="15130" y="7232"/>
                    </a:lnTo>
                    <a:lnTo>
                      <a:pt x="15258" y="6309"/>
                    </a:lnTo>
                    <a:lnTo>
                      <a:pt x="11976" y="6309"/>
                    </a:lnTo>
                    <a:cubicBezTo>
                      <a:pt x="11668" y="6309"/>
                      <a:pt x="11437" y="6027"/>
                      <a:pt x="11463" y="5745"/>
                    </a:cubicBezTo>
                    <a:lnTo>
                      <a:pt x="11514" y="5386"/>
                    </a:lnTo>
                    <a:lnTo>
                      <a:pt x="11565" y="5181"/>
                    </a:lnTo>
                    <a:lnTo>
                      <a:pt x="11694" y="4335"/>
                    </a:lnTo>
                    <a:lnTo>
                      <a:pt x="11719" y="4129"/>
                    </a:lnTo>
                    <a:lnTo>
                      <a:pt x="11796" y="3617"/>
                    </a:lnTo>
                    <a:cubicBezTo>
                      <a:pt x="11848" y="3386"/>
                      <a:pt x="12053" y="3206"/>
                      <a:pt x="12309" y="3206"/>
                    </a:cubicBezTo>
                    <a:lnTo>
                      <a:pt x="15745" y="3206"/>
                    </a:lnTo>
                    <a:lnTo>
                      <a:pt x="15899" y="2309"/>
                    </a:lnTo>
                    <a:lnTo>
                      <a:pt x="12437" y="2309"/>
                    </a:lnTo>
                    <a:cubicBezTo>
                      <a:pt x="12130" y="2309"/>
                      <a:pt x="11899" y="2027"/>
                      <a:pt x="11950" y="1719"/>
                    </a:cubicBezTo>
                    <a:lnTo>
                      <a:pt x="12027" y="1257"/>
                    </a:lnTo>
                    <a:lnTo>
                      <a:pt x="12053" y="1052"/>
                    </a:lnTo>
                    <a:lnTo>
                      <a:pt x="12181" y="206"/>
                    </a:lnTo>
                    <a:lnTo>
                      <a:pt x="12207" y="1"/>
                    </a:lnTo>
                    <a:lnTo>
                      <a:pt x="11078" y="1"/>
                    </a:lnTo>
                    <a:lnTo>
                      <a:pt x="11053" y="206"/>
                    </a:lnTo>
                    <a:lnTo>
                      <a:pt x="10924" y="1052"/>
                    </a:lnTo>
                    <a:lnTo>
                      <a:pt x="10899" y="1257"/>
                    </a:lnTo>
                    <a:lnTo>
                      <a:pt x="10796" y="1873"/>
                    </a:lnTo>
                    <a:cubicBezTo>
                      <a:pt x="10771" y="2104"/>
                      <a:pt x="10565" y="2283"/>
                      <a:pt x="10309" y="2283"/>
                    </a:cubicBezTo>
                    <a:lnTo>
                      <a:pt x="6463" y="2283"/>
                    </a:lnTo>
                    <a:cubicBezTo>
                      <a:pt x="6155" y="2283"/>
                      <a:pt x="5924" y="2027"/>
                      <a:pt x="5975" y="1719"/>
                    </a:cubicBezTo>
                    <a:lnTo>
                      <a:pt x="6052" y="1257"/>
                    </a:lnTo>
                    <a:lnTo>
                      <a:pt x="6078" y="1052"/>
                    </a:lnTo>
                    <a:lnTo>
                      <a:pt x="6206" y="206"/>
                    </a:lnTo>
                    <a:lnTo>
                      <a:pt x="62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3093;p95"/>
              <p:cNvSpPr/>
              <p:nvPr/>
            </p:nvSpPr>
            <p:spPr>
              <a:xfrm>
                <a:off x="2687500" y="2756850"/>
                <a:ext cx="13080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3103" extrusionOk="0">
                    <a:moveTo>
                      <a:pt x="872" y="0"/>
                    </a:moveTo>
                    <a:cubicBezTo>
                      <a:pt x="616" y="0"/>
                      <a:pt x="410" y="180"/>
                      <a:pt x="359" y="410"/>
                    </a:cubicBezTo>
                    <a:lnTo>
                      <a:pt x="282" y="898"/>
                    </a:lnTo>
                    <a:lnTo>
                      <a:pt x="257" y="1128"/>
                    </a:lnTo>
                    <a:lnTo>
                      <a:pt x="128" y="1949"/>
                    </a:lnTo>
                    <a:lnTo>
                      <a:pt x="103" y="2154"/>
                    </a:lnTo>
                    <a:lnTo>
                      <a:pt x="51" y="2513"/>
                    </a:lnTo>
                    <a:cubicBezTo>
                      <a:pt x="0" y="2821"/>
                      <a:pt x="231" y="3103"/>
                      <a:pt x="539" y="3103"/>
                    </a:cubicBezTo>
                    <a:lnTo>
                      <a:pt x="4359" y="3103"/>
                    </a:lnTo>
                    <a:cubicBezTo>
                      <a:pt x="4616" y="3103"/>
                      <a:pt x="4821" y="2923"/>
                      <a:pt x="4872" y="2667"/>
                    </a:cubicBezTo>
                    <a:lnTo>
                      <a:pt x="4949" y="2154"/>
                    </a:lnTo>
                    <a:lnTo>
                      <a:pt x="4975" y="1949"/>
                    </a:lnTo>
                    <a:lnTo>
                      <a:pt x="5103" y="1128"/>
                    </a:lnTo>
                    <a:lnTo>
                      <a:pt x="5129" y="898"/>
                    </a:lnTo>
                    <a:lnTo>
                      <a:pt x="5206" y="564"/>
                    </a:lnTo>
                    <a:cubicBezTo>
                      <a:pt x="5231" y="257"/>
                      <a:pt x="5000" y="0"/>
                      <a:pt x="46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3094;p95"/>
              <p:cNvSpPr/>
              <p:nvPr/>
            </p:nvSpPr>
            <p:spPr>
              <a:xfrm>
                <a:off x="2693900" y="2779275"/>
                <a:ext cx="12182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232" extrusionOk="0">
                    <a:moveTo>
                      <a:pt x="26" y="1"/>
                    </a:moveTo>
                    <a:lnTo>
                      <a:pt x="1" y="231"/>
                    </a:lnTo>
                    <a:lnTo>
                      <a:pt x="4847" y="231"/>
                    </a:lnTo>
                    <a:lnTo>
                      <a:pt x="48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3095;p95"/>
              <p:cNvSpPr/>
              <p:nvPr/>
            </p:nvSpPr>
            <p:spPr>
              <a:xfrm>
                <a:off x="2690050" y="2805550"/>
                <a:ext cx="1218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207" extrusionOk="0">
                    <a:moveTo>
                      <a:pt x="26" y="1"/>
                    </a:moveTo>
                    <a:lnTo>
                      <a:pt x="1" y="206"/>
                    </a:lnTo>
                    <a:lnTo>
                      <a:pt x="4847" y="206"/>
                    </a:lnTo>
                    <a:lnTo>
                      <a:pt x="48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3096;p95"/>
              <p:cNvSpPr/>
              <p:nvPr/>
            </p:nvSpPr>
            <p:spPr>
              <a:xfrm>
                <a:off x="2710575" y="2756850"/>
                <a:ext cx="173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3" extrusionOk="0">
                    <a:moveTo>
                      <a:pt x="488" y="0"/>
                    </a:moveTo>
                    <a:lnTo>
                      <a:pt x="334" y="898"/>
                    </a:lnTo>
                    <a:lnTo>
                      <a:pt x="308" y="1128"/>
                    </a:lnTo>
                    <a:lnTo>
                      <a:pt x="180" y="1949"/>
                    </a:lnTo>
                    <a:lnTo>
                      <a:pt x="129" y="2154"/>
                    </a:lnTo>
                    <a:lnTo>
                      <a:pt x="0" y="3103"/>
                    </a:lnTo>
                    <a:lnTo>
                      <a:pt x="205" y="3103"/>
                    </a:lnTo>
                    <a:lnTo>
                      <a:pt x="359" y="2154"/>
                    </a:lnTo>
                    <a:lnTo>
                      <a:pt x="385" y="1949"/>
                    </a:lnTo>
                    <a:lnTo>
                      <a:pt x="513" y="1128"/>
                    </a:lnTo>
                    <a:lnTo>
                      <a:pt x="539" y="8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3097;p95"/>
              <p:cNvSpPr/>
              <p:nvPr/>
            </p:nvSpPr>
            <p:spPr>
              <a:xfrm>
                <a:off x="2744550" y="2756850"/>
                <a:ext cx="173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3" extrusionOk="0">
                    <a:moveTo>
                      <a:pt x="488" y="0"/>
                    </a:moveTo>
                    <a:lnTo>
                      <a:pt x="334" y="898"/>
                    </a:lnTo>
                    <a:lnTo>
                      <a:pt x="308" y="1128"/>
                    </a:lnTo>
                    <a:lnTo>
                      <a:pt x="180" y="1949"/>
                    </a:lnTo>
                    <a:lnTo>
                      <a:pt x="129" y="2154"/>
                    </a:lnTo>
                    <a:lnTo>
                      <a:pt x="0" y="3103"/>
                    </a:lnTo>
                    <a:lnTo>
                      <a:pt x="205" y="3103"/>
                    </a:lnTo>
                    <a:lnTo>
                      <a:pt x="359" y="2154"/>
                    </a:lnTo>
                    <a:lnTo>
                      <a:pt x="385" y="1949"/>
                    </a:lnTo>
                    <a:lnTo>
                      <a:pt x="513" y="1128"/>
                    </a:lnTo>
                    <a:lnTo>
                      <a:pt x="539" y="8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3098;p95"/>
              <p:cNvSpPr/>
              <p:nvPr/>
            </p:nvSpPr>
            <p:spPr>
              <a:xfrm>
                <a:off x="2778525" y="2756850"/>
                <a:ext cx="173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103" extrusionOk="0">
                    <a:moveTo>
                      <a:pt x="462" y="0"/>
                    </a:moveTo>
                    <a:lnTo>
                      <a:pt x="334" y="898"/>
                    </a:lnTo>
                    <a:lnTo>
                      <a:pt x="308" y="1128"/>
                    </a:lnTo>
                    <a:lnTo>
                      <a:pt x="180" y="1949"/>
                    </a:lnTo>
                    <a:lnTo>
                      <a:pt x="129" y="2154"/>
                    </a:lnTo>
                    <a:lnTo>
                      <a:pt x="0" y="3103"/>
                    </a:lnTo>
                    <a:lnTo>
                      <a:pt x="206" y="3103"/>
                    </a:lnTo>
                    <a:lnTo>
                      <a:pt x="334" y="2154"/>
                    </a:lnTo>
                    <a:lnTo>
                      <a:pt x="385" y="1949"/>
                    </a:lnTo>
                    <a:lnTo>
                      <a:pt x="513" y="1128"/>
                    </a:lnTo>
                    <a:lnTo>
                      <a:pt x="539" y="8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3099;p95"/>
              <p:cNvSpPr/>
              <p:nvPr/>
            </p:nvSpPr>
            <p:spPr>
              <a:xfrm>
                <a:off x="2703525" y="2656200"/>
                <a:ext cx="130800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3104" extrusionOk="0">
                    <a:moveTo>
                      <a:pt x="872" y="0"/>
                    </a:moveTo>
                    <a:cubicBezTo>
                      <a:pt x="616" y="0"/>
                      <a:pt x="411" y="180"/>
                      <a:pt x="359" y="411"/>
                    </a:cubicBezTo>
                    <a:lnTo>
                      <a:pt x="282" y="923"/>
                    </a:lnTo>
                    <a:lnTo>
                      <a:pt x="257" y="1129"/>
                    </a:lnTo>
                    <a:lnTo>
                      <a:pt x="128" y="1975"/>
                    </a:lnTo>
                    <a:lnTo>
                      <a:pt x="77" y="2180"/>
                    </a:lnTo>
                    <a:lnTo>
                      <a:pt x="26" y="2539"/>
                    </a:lnTo>
                    <a:cubicBezTo>
                      <a:pt x="0" y="2821"/>
                      <a:pt x="231" y="3103"/>
                      <a:pt x="539" y="3103"/>
                    </a:cubicBezTo>
                    <a:lnTo>
                      <a:pt x="4359" y="3103"/>
                    </a:lnTo>
                    <a:cubicBezTo>
                      <a:pt x="4616" y="3103"/>
                      <a:pt x="4821" y="2924"/>
                      <a:pt x="4847" y="2693"/>
                    </a:cubicBezTo>
                    <a:lnTo>
                      <a:pt x="4949" y="2180"/>
                    </a:lnTo>
                    <a:lnTo>
                      <a:pt x="4975" y="1975"/>
                    </a:lnTo>
                    <a:lnTo>
                      <a:pt x="5103" y="1129"/>
                    </a:lnTo>
                    <a:lnTo>
                      <a:pt x="5129" y="949"/>
                    </a:lnTo>
                    <a:lnTo>
                      <a:pt x="5180" y="564"/>
                    </a:lnTo>
                    <a:cubicBezTo>
                      <a:pt x="5231" y="282"/>
                      <a:pt x="5001" y="0"/>
                      <a:pt x="46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3100;p95"/>
              <p:cNvSpPr/>
              <p:nvPr/>
            </p:nvSpPr>
            <p:spPr>
              <a:xfrm>
                <a:off x="2831100" y="2679925"/>
                <a:ext cx="6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80" extrusionOk="0">
                    <a:moveTo>
                      <a:pt x="26" y="0"/>
                    </a:moveTo>
                    <a:lnTo>
                      <a:pt x="0" y="180"/>
                    </a:lnTo>
                    <a:lnTo>
                      <a:pt x="26" y="18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CD6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3101;p95"/>
              <p:cNvSpPr/>
              <p:nvPr/>
            </p:nvSpPr>
            <p:spPr>
              <a:xfrm>
                <a:off x="2709925" y="2679275"/>
                <a:ext cx="1218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206" extrusionOk="0">
                    <a:moveTo>
                      <a:pt x="26" y="0"/>
                    </a:moveTo>
                    <a:lnTo>
                      <a:pt x="1" y="206"/>
                    </a:lnTo>
                    <a:lnTo>
                      <a:pt x="4847" y="206"/>
                    </a:lnTo>
                    <a:lnTo>
                      <a:pt x="4873" y="26"/>
                    </a:lnTo>
                    <a:lnTo>
                      <a:pt x="48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3102;p95"/>
              <p:cNvSpPr/>
              <p:nvPr/>
            </p:nvSpPr>
            <p:spPr>
              <a:xfrm>
                <a:off x="2705450" y="2705550"/>
                <a:ext cx="12245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898" h="206" extrusionOk="0">
                    <a:moveTo>
                      <a:pt x="51" y="1"/>
                    </a:moveTo>
                    <a:lnTo>
                      <a:pt x="0" y="206"/>
                    </a:lnTo>
                    <a:lnTo>
                      <a:pt x="4872" y="206"/>
                    </a:lnTo>
                    <a:lnTo>
                      <a:pt x="48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3103;p95"/>
              <p:cNvSpPr/>
              <p:nvPr/>
            </p:nvSpPr>
            <p:spPr>
              <a:xfrm>
                <a:off x="2725950" y="2656200"/>
                <a:ext cx="1797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104" extrusionOk="0">
                    <a:moveTo>
                      <a:pt x="488" y="0"/>
                    </a:moveTo>
                    <a:lnTo>
                      <a:pt x="360" y="923"/>
                    </a:lnTo>
                    <a:lnTo>
                      <a:pt x="308" y="1129"/>
                    </a:lnTo>
                    <a:lnTo>
                      <a:pt x="180" y="1975"/>
                    </a:lnTo>
                    <a:lnTo>
                      <a:pt x="155" y="2180"/>
                    </a:lnTo>
                    <a:lnTo>
                      <a:pt x="1" y="3103"/>
                    </a:lnTo>
                    <a:lnTo>
                      <a:pt x="206" y="3103"/>
                    </a:lnTo>
                    <a:lnTo>
                      <a:pt x="360" y="2180"/>
                    </a:lnTo>
                    <a:lnTo>
                      <a:pt x="385" y="1975"/>
                    </a:lnTo>
                    <a:lnTo>
                      <a:pt x="539" y="1129"/>
                    </a:lnTo>
                    <a:lnTo>
                      <a:pt x="565" y="923"/>
                    </a:lnTo>
                    <a:lnTo>
                      <a:pt x="7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3104;p95"/>
              <p:cNvSpPr/>
              <p:nvPr/>
            </p:nvSpPr>
            <p:spPr>
              <a:xfrm>
                <a:off x="2759925" y="2656200"/>
                <a:ext cx="1797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104" extrusionOk="0">
                    <a:moveTo>
                      <a:pt x="488" y="0"/>
                    </a:moveTo>
                    <a:lnTo>
                      <a:pt x="360" y="923"/>
                    </a:lnTo>
                    <a:lnTo>
                      <a:pt x="308" y="1129"/>
                    </a:lnTo>
                    <a:lnTo>
                      <a:pt x="180" y="1975"/>
                    </a:lnTo>
                    <a:lnTo>
                      <a:pt x="155" y="2180"/>
                    </a:lnTo>
                    <a:lnTo>
                      <a:pt x="1" y="3103"/>
                    </a:lnTo>
                    <a:lnTo>
                      <a:pt x="206" y="3103"/>
                    </a:lnTo>
                    <a:lnTo>
                      <a:pt x="360" y="2180"/>
                    </a:lnTo>
                    <a:lnTo>
                      <a:pt x="411" y="1975"/>
                    </a:lnTo>
                    <a:lnTo>
                      <a:pt x="539" y="1129"/>
                    </a:lnTo>
                    <a:lnTo>
                      <a:pt x="565" y="923"/>
                    </a:lnTo>
                    <a:lnTo>
                      <a:pt x="7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3105;p95"/>
              <p:cNvSpPr/>
              <p:nvPr/>
            </p:nvSpPr>
            <p:spPr>
              <a:xfrm>
                <a:off x="2793900" y="2656200"/>
                <a:ext cx="17350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104" extrusionOk="0">
                    <a:moveTo>
                      <a:pt x="488" y="0"/>
                    </a:moveTo>
                    <a:lnTo>
                      <a:pt x="360" y="923"/>
                    </a:lnTo>
                    <a:lnTo>
                      <a:pt x="309" y="1129"/>
                    </a:lnTo>
                    <a:lnTo>
                      <a:pt x="180" y="1975"/>
                    </a:lnTo>
                    <a:lnTo>
                      <a:pt x="155" y="2180"/>
                    </a:lnTo>
                    <a:lnTo>
                      <a:pt x="1" y="3103"/>
                    </a:lnTo>
                    <a:lnTo>
                      <a:pt x="206" y="3103"/>
                    </a:lnTo>
                    <a:lnTo>
                      <a:pt x="360" y="2180"/>
                    </a:lnTo>
                    <a:lnTo>
                      <a:pt x="385" y="1975"/>
                    </a:lnTo>
                    <a:lnTo>
                      <a:pt x="514" y="1129"/>
                    </a:lnTo>
                    <a:lnTo>
                      <a:pt x="565" y="923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3106;p95"/>
              <p:cNvSpPr/>
              <p:nvPr/>
            </p:nvSpPr>
            <p:spPr>
              <a:xfrm>
                <a:off x="2715050" y="2555550"/>
                <a:ext cx="130800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3129" extrusionOk="0">
                    <a:moveTo>
                      <a:pt x="847" y="0"/>
                    </a:moveTo>
                    <a:cubicBezTo>
                      <a:pt x="616" y="0"/>
                      <a:pt x="411" y="180"/>
                      <a:pt x="360" y="436"/>
                    </a:cubicBezTo>
                    <a:lnTo>
                      <a:pt x="309" y="821"/>
                    </a:lnTo>
                    <a:lnTo>
                      <a:pt x="283" y="1026"/>
                    </a:lnTo>
                    <a:lnTo>
                      <a:pt x="155" y="1872"/>
                    </a:lnTo>
                    <a:lnTo>
                      <a:pt x="129" y="2077"/>
                    </a:lnTo>
                    <a:lnTo>
                      <a:pt x="52" y="2539"/>
                    </a:lnTo>
                    <a:cubicBezTo>
                      <a:pt x="1" y="2847"/>
                      <a:pt x="232" y="3129"/>
                      <a:pt x="539" y="3129"/>
                    </a:cubicBezTo>
                    <a:lnTo>
                      <a:pt x="4386" y="3129"/>
                    </a:lnTo>
                    <a:cubicBezTo>
                      <a:pt x="4616" y="3129"/>
                      <a:pt x="4847" y="2949"/>
                      <a:pt x="4873" y="2693"/>
                    </a:cubicBezTo>
                    <a:lnTo>
                      <a:pt x="4950" y="2077"/>
                    </a:lnTo>
                    <a:lnTo>
                      <a:pt x="5001" y="1872"/>
                    </a:lnTo>
                    <a:lnTo>
                      <a:pt x="5129" y="1026"/>
                    </a:lnTo>
                    <a:lnTo>
                      <a:pt x="5155" y="821"/>
                    </a:lnTo>
                    <a:lnTo>
                      <a:pt x="5181" y="590"/>
                    </a:lnTo>
                    <a:cubicBezTo>
                      <a:pt x="5232" y="282"/>
                      <a:pt x="5001" y="0"/>
                      <a:pt x="46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3107;p95"/>
              <p:cNvSpPr/>
              <p:nvPr/>
            </p:nvSpPr>
            <p:spPr>
              <a:xfrm>
                <a:off x="2722100" y="2576050"/>
                <a:ext cx="1218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207" extrusionOk="0">
                    <a:moveTo>
                      <a:pt x="27" y="1"/>
                    </a:moveTo>
                    <a:lnTo>
                      <a:pt x="1" y="206"/>
                    </a:lnTo>
                    <a:lnTo>
                      <a:pt x="4847" y="206"/>
                    </a:lnTo>
                    <a:lnTo>
                      <a:pt x="48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3108;p95"/>
              <p:cNvSpPr/>
              <p:nvPr/>
            </p:nvSpPr>
            <p:spPr>
              <a:xfrm>
                <a:off x="2718275" y="2602350"/>
                <a:ext cx="1218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206" extrusionOk="0">
                    <a:moveTo>
                      <a:pt x="26" y="0"/>
                    </a:moveTo>
                    <a:lnTo>
                      <a:pt x="0" y="205"/>
                    </a:lnTo>
                    <a:lnTo>
                      <a:pt x="4821" y="205"/>
                    </a:lnTo>
                    <a:lnTo>
                      <a:pt x="48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3109;p95"/>
              <p:cNvSpPr/>
              <p:nvPr/>
            </p:nvSpPr>
            <p:spPr>
              <a:xfrm>
                <a:off x="2741975" y="2555550"/>
                <a:ext cx="17350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129" extrusionOk="0">
                    <a:moveTo>
                      <a:pt x="488" y="0"/>
                    </a:moveTo>
                    <a:lnTo>
                      <a:pt x="360" y="821"/>
                    </a:lnTo>
                    <a:lnTo>
                      <a:pt x="334" y="1026"/>
                    </a:lnTo>
                    <a:lnTo>
                      <a:pt x="206" y="1872"/>
                    </a:lnTo>
                    <a:lnTo>
                      <a:pt x="155" y="2077"/>
                    </a:lnTo>
                    <a:lnTo>
                      <a:pt x="1" y="3129"/>
                    </a:lnTo>
                    <a:lnTo>
                      <a:pt x="206" y="3129"/>
                    </a:lnTo>
                    <a:lnTo>
                      <a:pt x="385" y="2077"/>
                    </a:lnTo>
                    <a:lnTo>
                      <a:pt x="411" y="1872"/>
                    </a:lnTo>
                    <a:lnTo>
                      <a:pt x="539" y="1026"/>
                    </a:lnTo>
                    <a:lnTo>
                      <a:pt x="565" y="821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3110;p95"/>
              <p:cNvSpPr/>
              <p:nvPr/>
            </p:nvSpPr>
            <p:spPr>
              <a:xfrm>
                <a:off x="2775950" y="2555550"/>
                <a:ext cx="17350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129" extrusionOk="0">
                    <a:moveTo>
                      <a:pt x="488" y="0"/>
                    </a:moveTo>
                    <a:lnTo>
                      <a:pt x="360" y="821"/>
                    </a:lnTo>
                    <a:lnTo>
                      <a:pt x="334" y="1026"/>
                    </a:lnTo>
                    <a:lnTo>
                      <a:pt x="180" y="1872"/>
                    </a:lnTo>
                    <a:lnTo>
                      <a:pt x="155" y="2077"/>
                    </a:lnTo>
                    <a:lnTo>
                      <a:pt x="1" y="3129"/>
                    </a:lnTo>
                    <a:lnTo>
                      <a:pt x="206" y="3129"/>
                    </a:lnTo>
                    <a:lnTo>
                      <a:pt x="385" y="2077"/>
                    </a:lnTo>
                    <a:lnTo>
                      <a:pt x="411" y="1872"/>
                    </a:lnTo>
                    <a:lnTo>
                      <a:pt x="539" y="1026"/>
                    </a:lnTo>
                    <a:lnTo>
                      <a:pt x="565" y="821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3111;p95"/>
              <p:cNvSpPr/>
              <p:nvPr/>
            </p:nvSpPr>
            <p:spPr>
              <a:xfrm>
                <a:off x="2809925" y="2555550"/>
                <a:ext cx="17350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129" extrusionOk="0">
                    <a:moveTo>
                      <a:pt x="488" y="0"/>
                    </a:moveTo>
                    <a:lnTo>
                      <a:pt x="360" y="821"/>
                    </a:lnTo>
                    <a:lnTo>
                      <a:pt x="334" y="1026"/>
                    </a:lnTo>
                    <a:lnTo>
                      <a:pt x="180" y="1872"/>
                    </a:lnTo>
                    <a:lnTo>
                      <a:pt x="155" y="2077"/>
                    </a:lnTo>
                    <a:lnTo>
                      <a:pt x="1" y="3129"/>
                    </a:lnTo>
                    <a:lnTo>
                      <a:pt x="206" y="3129"/>
                    </a:lnTo>
                    <a:lnTo>
                      <a:pt x="360" y="2077"/>
                    </a:lnTo>
                    <a:lnTo>
                      <a:pt x="411" y="1872"/>
                    </a:lnTo>
                    <a:lnTo>
                      <a:pt x="539" y="1026"/>
                    </a:lnTo>
                    <a:lnTo>
                      <a:pt x="565" y="821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3112;p95"/>
              <p:cNvSpPr/>
              <p:nvPr/>
            </p:nvSpPr>
            <p:spPr>
              <a:xfrm>
                <a:off x="2538125" y="2756200"/>
                <a:ext cx="131450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5258" h="3104" extrusionOk="0">
                    <a:moveTo>
                      <a:pt x="872" y="0"/>
                    </a:moveTo>
                    <a:cubicBezTo>
                      <a:pt x="616" y="0"/>
                      <a:pt x="411" y="180"/>
                      <a:pt x="385" y="436"/>
                    </a:cubicBezTo>
                    <a:lnTo>
                      <a:pt x="308" y="924"/>
                    </a:lnTo>
                    <a:lnTo>
                      <a:pt x="257" y="1154"/>
                    </a:lnTo>
                    <a:lnTo>
                      <a:pt x="129" y="1975"/>
                    </a:lnTo>
                    <a:lnTo>
                      <a:pt x="103" y="2180"/>
                    </a:lnTo>
                    <a:lnTo>
                      <a:pt x="52" y="2539"/>
                    </a:lnTo>
                    <a:cubicBezTo>
                      <a:pt x="1" y="2847"/>
                      <a:pt x="231" y="3103"/>
                      <a:pt x="539" y="3103"/>
                    </a:cubicBezTo>
                    <a:lnTo>
                      <a:pt x="4385" y="3103"/>
                    </a:lnTo>
                    <a:cubicBezTo>
                      <a:pt x="4616" y="3103"/>
                      <a:pt x="4821" y="2924"/>
                      <a:pt x="4873" y="2693"/>
                    </a:cubicBezTo>
                    <a:lnTo>
                      <a:pt x="4949" y="2180"/>
                    </a:lnTo>
                    <a:lnTo>
                      <a:pt x="4975" y="1975"/>
                    </a:lnTo>
                    <a:lnTo>
                      <a:pt x="5103" y="1154"/>
                    </a:lnTo>
                    <a:lnTo>
                      <a:pt x="5155" y="924"/>
                    </a:lnTo>
                    <a:lnTo>
                      <a:pt x="5206" y="590"/>
                    </a:lnTo>
                    <a:cubicBezTo>
                      <a:pt x="5257" y="283"/>
                      <a:pt x="5001" y="0"/>
                      <a:pt x="47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3113;p95"/>
              <p:cNvSpPr/>
              <p:nvPr/>
            </p:nvSpPr>
            <p:spPr>
              <a:xfrm>
                <a:off x="2540700" y="2805550"/>
                <a:ext cx="1218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207" extrusionOk="0">
                    <a:moveTo>
                      <a:pt x="26" y="1"/>
                    </a:moveTo>
                    <a:lnTo>
                      <a:pt x="0" y="206"/>
                    </a:lnTo>
                    <a:lnTo>
                      <a:pt x="4846" y="206"/>
                    </a:lnTo>
                    <a:lnTo>
                      <a:pt x="4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3114;p95"/>
              <p:cNvSpPr/>
              <p:nvPr/>
            </p:nvSpPr>
            <p:spPr>
              <a:xfrm>
                <a:off x="2557350" y="2756200"/>
                <a:ext cx="17350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104" extrusionOk="0">
                    <a:moveTo>
                      <a:pt x="488" y="0"/>
                    </a:moveTo>
                    <a:lnTo>
                      <a:pt x="334" y="924"/>
                    </a:lnTo>
                    <a:lnTo>
                      <a:pt x="308" y="1154"/>
                    </a:lnTo>
                    <a:lnTo>
                      <a:pt x="180" y="1975"/>
                    </a:lnTo>
                    <a:lnTo>
                      <a:pt x="129" y="2180"/>
                    </a:lnTo>
                    <a:lnTo>
                      <a:pt x="1" y="3103"/>
                    </a:lnTo>
                    <a:lnTo>
                      <a:pt x="206" y="3103"/>
                    </a:lnTo>
                    <a:lnTo>
                      <a:pt x="334" y="2180"/>
                    </a:lnTo>
                    <a:lnTo>
                      <a:pt x="385" y="1975"/>
                    </a:lnTo>
                    <a:lnTo>
                      <a:pt x="514" y="1154"/>
                    </a:lnTo>
                    <a:lnTo>
                      <a:pt x="539" y="924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3115;p95"/>
              <p:cNvSpPr/>
              <p:nvPr/>
            </p:nvSpPr>
            <p:spPr>
              <a:xfrm>
                <a:off x="2590700" y="2756200"/>
                <a:ext cx="1797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104" extrusionOk="0">
                    <a:moveTo>
                      <a:pt x="487" y="0"/>
                    </a:moveTo>
                    <a:lnTo>
                      <a:pt x="359" y="924"/>
                    </a:lnTo>
                    <a:lnTo>
                      <a:pt x="308" y="1154"/>
                    </a:lnTo>
                    <a:lnTo>
                      <a:pt x="180" y="1975"/>
                    </a:lnTo>
                    <a:lnTo>
                      <a:pt x="154" y="2180"/>
                    </a:lnTo>
                    <a:lnTo>
                      <a:pt x="0" y="3103"/>
                    </a:lnTo>
                    <a:lnTo>
                      <a:pt x="231" y="3103"/>
                    </a:lnTo>
                    <a:lnTo>
                      <a:pt x="359" y="2180"/>
                    </a:lnTo>
                    <a:lnTo>
                      <a:pt x="410" y="1975"/>
                    </a:lnTo>
                    <a:lnTo>
                      <a:pt x="539" y="1154"/>
                    </a:lnTo>
                    <a:lnTo>
                      <a:pt x="564" y="924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3116;p95"/>
              <p:cNvSpPr/>
              <p:nvPr/>
            </p:nvSpPr>
            <p:spPr>
              <a:xfrm>
                <a:off x="2624675" y="2756200"/>
                <a:ext cx="1797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104" extrusionOk="0">
                    <a:moveTo>
                      <a:pt x="487" y="0"/>
                    </a:moveTo>
                    <a:lnTo>
                      <a:pt x="359" y="924"/>
                    </a:lnTo>
                    <a:lnTo>
                      <a:pt x="308" y="1154"/>
                    </a:lnTo>
                    <a:lnTo>
                      <a:pt x="180" y="1975"/>
                    </a:lnTo>
                    <a:lnTo>
                      <a:pt x="154" y="2180"/>
                    </a:lnTo>
                    <a:lnTo>
                      <a:pt x="0" y="3103"/>
                    </a:lnTo>
                    <a:lnTo>
                      <a:pt x="231" y="3103"/>
                    </a:lnTo>
                    <a:lnTo>
                      <a:pt x="359" y="2180"/>
                    </a:lnTo>
                    <a:lnTo>
                      <a:pt x="411" y="1975"/>
                    </a:lnTo>
                    <a:lnTo>
                      <a:pt x="539" y="1154"/>
                    </a:lnTo>
                    <a:lnTo>
                      <a:pt x="564" y="924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3117;p95"/>
              <p:cNvSpPr/>
              <p:nvPr/>
            </p:nvSpPr>
            <p:spPr>
              <a:xfrm>
                <a:off x="2544525" y="2779275"/>
                <a:ext cx="12247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232" extrusionOk="0">
                    <a:moveTo>
                      <a:pt x="52" y="1"/>
                    </a:moveTo>
                    <a:lnTo>
                      <a:pt x="1" y="231"/>
                    </a:lnTo>
                    <a:lnTo>
                      <a:pt x="4847" y="231"/>
                    </a:lnTo>
                    <a:lnTo>
                      <a:pt x="48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3118;p95"/>
              <p:cNvSpPr/>
              <p:nvPr/>
            </p:nvSpPr>
            <p:spPr>
              <a:xfrm>
                <a:off x="2506725" y="3010700"/>
                <a:ext cx="19232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899" extrusionOk="0">
                    <a:moveTo>
                      <a:pt x="1704" y="0"/>
                    </a:moveTo>
                    <a:cubicBezTo>
                      <a:pt x="620" y="0"/>
                      <a:pt x="0" y="898"/>
                      <a:pt x="0" y="898"/>
                    </a:cubicBezTo>
                    <a:lnTo>
                      <a:pt x="7693" y="898"/>
                    </a:lnTo>
                    <a:cubicBezTo>
                      <a:pt x="7693" y="898"/>
                      <a:pt x="7475" y="6"/>
                      <a:pt x="6358" y="6"/>
                    </a:cubicBezTo>
                    <a:cubicBezTo>
                      <a:pt x="6262" y="6"/>
                      <a:pt x="6161" y="12"/>
                      <a:pt x="6052" y="26"/>
                    </a:cubicBezTo>
                    <a:cubicBezTo>
                      <a:pt x="5339" y="132"/>
                      <a:pt x="4626" y="190"/>
                      <a:pt x="3931" y="190"/>
                    </a:cubicBezTo>
                    <a:cubicBezTo>
                      <a:pt x="3276" y="190"/>
                      <a:pt x="2636" y="138"/>
                      <a:pt x="2026" y="26"/>
                    </a:cubicBezTo>
                    <a:cubicBezTo>
                      <a:pt x="1914" y="8"/>
                      <a:pt x="1807" y="0"/>
                      <a:pt x="1704" y="0"/>
                    </a:cubicBezTo>
                    <a:close/>
                  </a:path>
                </a:pathLst>
              </a:custGeom>
              <a:solidFill>
                <a:srgbClr val="F4B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3119;p95"/>
              <p:cNvSpPr/>
              <p:nvPr/>
            </p:nvSpPr>
            <p:spPr>
              <a:xfrm>
                <a:off x="2059250" y="3231875"/>
                <a:ext cx="4810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565" extrusionOk="0">
                    <a:moveTo>
                      <a:pt x="975" y="0"/>
                    </a:moveTo>
                    <a:cubicBezTo>
                      <a:pt x="437" y="0"/>
                      <a:pt x="1" y="128"/>
                      <a:pt x="1" y="282"/>
                    </a:cubicBezTo>
                    <a:cubicBezTo>
                      <a:pt x="1" y="436"/>
                      <a:pt x="437" y="564"/>
                      <a:pt x="975" y="564"/>
                    </a:cubicBezTo>
                    <a:cubicBezTo>
                      <a:pt x="1488" y="564"/>
                      <a:pt x="1924" y="436"/>
                      <a:pt x="1924" y="282"/>
                    </a:cubicBezTo>
                    <a:cubicBezTo>
                      <a:pt x="1924" y="128"/>
                      <a:pt x="1488" y="0"/>
                      <a:pt x="975" y="0"/>
                    </a:cubicBezTo>
                    <a:close/>
                  </a:path>
                </a:pathLst>
              </a:custGeom>
              <a:solidFill>
                <a:srgbClr val="F4B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3120;p95"/>
              <p:cNvSpPr/>
              <p:nvPr/>
            </p:nvSpPr>
            <p:spPr>
              <a:xfrm>
                <a:off x="3202900" y="3026075"/>
                <a:ext cx="48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540" extrusionOk="0">
                    <a:moveTo>
                      <a:pt x="975" y="1"/>
                    </a:moveTo>
                    <a:cubicBezTo>
                      <a:pt x="437" y="1"/>
                      <a:pt x="1" y="129"/>
                      <a:pt x="1" y="283"/>
                    </a:cubicBezTo>
                    <a:cubicBezTo>
                      <a:pt x="1" y="411"/>
                      <a:pt x="437" y="539"/>
                      <a:pt x="975" y="539"/>
                    </a:cubicBezTo>
                    <a:cubicBezTo>
                      <a:pt x="1488" y="539"/>
                      <a:pt x="1924" y="411"/>
                      <a:pt x="1924" y="283"/>
                    </a:cubicBezTo>
                    <a:cubicBezTo>
                      <a:pt x="1924" y="129"/>
                      <a:pt x="1488" y="1"/>
                      <a:pt x="975" y="1"/>
                    </a:cubicBezTo>
                    <a:close/>
                  </a:path>
                </a:pathLst>
              </a:custGeom>
              <a:solidFill>
                <a:srgbClr val="F4B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3121;p95"/>
              <p:cNvSpPr/>
              <p:nvPr/>
            </p:nvSpPr>
            <p:spPr>
              <a:xfrm>
                <a:off x="2276575" y="2986975"/>
                <a:ext cx="4810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565" extrusionOk="0">
                    <a:moveTo>
                      <a:pt x="975" y="1"/>
                    </a:moveTo>
                    <a:cubicBezTo>
                      <a:pt x="436" y="1"/>
                      <a:pt x="0" y="129"/>
                      <a:pt x="0" y="283"/>
                    </a:cubicBezTo>
                    <a:cubicBezTo>
                      <a:pt x="0" y="437"/>
                      <a:pt x="436" y="565"/>
                      <a:pt x="975" y="565"/>
                    </a:cubicBezTo>
                    <a:cubicBezTo>
                      <a:pt x="1488" y="565"/>
                      <a:pt x="1924" y="437"/>
                      <a:pt x="1924" y="283"/>
                    </a:cubicBezTo>
                    <a:cubicBezTo>
                      <a:pt x="1924" y="129"/>
                      <a:pt x="1488" y="1"/>
                      <a:pt x="975" y="1"/>
                    </a:cubicBezTo>
                    <a:close/>
                  </a:path>
                </a:pathLst>
              </a:custGeom>
              <a:solidFill>
                <a:srgbClr val="F4B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3122;p95"/>
              <p:cNvSpPr/>
              <p:nvPr/>
            </p:nvSpPr>
            <p:spPr>
              <a:xfrm>
                <a:off x="2855450" y="3026075"/>
                <a:ext cx="48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540" extrusionOk="0">
                    <a:moveTo>
                      <a:pt x="975" y="1"/>
                    </a:moveTo>
                    <a:cubicBezTo>
                      <a:pt x="436" y="1"/>
                      <a:pt x="0" y="129"/>
                      <a:pt x="0" y="283"/>
                    </a:cubicBezTo>
                    <a:cubicBezTo>
                      <a:pt x="0" y="411"/>
                      <a:pt x="436" y="539"/>
                      <a:pt x="975" y="539"/>
                    </a:cubicBezTo>
                    <a:cubicBezTo>
                      <a:pt x="1488" y="539"/>
                      <a:pt x="1924" y="411"/>
                      <a:pt x="1924" y="283"/>
                    </a:cubicBezTo>
                    <a:cubicBezTo>
                      <a:pt x="1924" y="129"/>
                      <a:pt x="1488" y="1"/>
                      <a:pt x="975" y="1"/>
                    </a:cubicBezTo>
                    <a:close/>
                  </a:path>
                </a:pathLst>
              </a:custGeom>
              <a:solidFill>
                <a:srgbClr val="F4B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3123;p95"/>
              <p:cNvSpPr/>
              <p:nvPr/>
            </p:nvSpPr>
            <p:spPr>
              <a:xfrm>
                <a:off x="2325925" y="3006850"/>
                <a:ext cx="481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40" extrusionOk="0">
                    <a:moveTo>
                      <a:pt x="975" y="1"/>
                    </a:moveTo>
                    <a:cubicBezTo>
                      <a:pt x="437" y="1"/>
                      <a:pt x="1" y="103"/>
                      <a:pt x="1" y="257"/>
                    </a:cubicBezTo>
                    <a:cubicBezTo>
                      <a:pt x="1" y="411"/>
                      <a:pt x="437" y="539"/>
                      <a:pt x="975" y="539"/>
                    </a:cubicBezTo>
                    <a:cubicBezTo>
                      <a:pt x="1488" y="539"/>
                      <a:pt x="1924" y="411"/>
                      <a:pt x="1924" y="257"/>
                    </a:cubicBezTo>
                    <a:cubicBezTo>
                      <a:pt x="1924" y="103"/>
                      <a:pt x="1488" y="1"/>
                      <a:pt x="975" y="1"/>
                    </a:cubicBezTo>
                    <a:close/>
                  </a:path>
                </a:pathLst>
              </a:custGeom>
              <a:solidFill>
                <a:srgbClr val="F4B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3124;p95"/>
              <p:cNvSpPr/>
              <p:nvPr/>
            </p:nvSpPr>
            <p:spPr>
              <a:xfrm>
                <a:off x="2905450" y="3045325"/>
                <a:ext cx="4747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565" extrusionOk="0">
                    <a:moveTo>
                      <a:pt x="949" y="0"/>
                    </a:moveTo>
                    <a:cubicBezTo>
                      <a:pt x="411" y="0"/>
                      <a:pt x="1" y="128"/>
                      <a:pt x="1" y="282"/>
                    </a:cubicBezTo>
                    <a:cubicBezTo>
                      <a:pt x="1" y="436"/>
                      <a:pt x="411" y="564"/>
                      <a:pt x="949" y="564"/>
                    </a:cubicBezTo>
                    <a:cubicBezTo>
                      <a:pt x="1462" y="564"/>
                      <a:pt x="1898" y="436"/>
                      <a:pt x="1898" y="282"/>
                    </a:cubicBezTo>
                    <a:cubicBezTo>
                      <a:pt x="1898" y="128"/>
                      <a:pt x="1462" y="0"/>
                      <a:pt x="949" y="0"/>
                    </a:cubicBezTo>
                    <a:close/>
                  </a:path>
                </a:pathLst>
              </a:custGeom>
              <a:solidFill>
                <a:srgbClr val="F4B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3125;p95"/>
              <p:cNvSpPr/>
              <p:nvPr/>
            </p:nvSpPr>
            <p:spPr>
              <a:xfrm>
                <a:off x="5267750" y="3099750"/>
                <a:ext cx="47975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3029" extrusionOk="0">
                    <a:moveTo>
                      <a:pt x="1369" y="1"/>
                    </a:moveTo>
                    <a:cubicBezTo>
                      <a:pt x="1305" y="1"/>
                      <a:pt x="1218" y="33"/>
                      <a:pt x="1103" y="105"/>
                    </a:cubicBezTo>
                    <a:cubicBezTo>
                      <a:pt x="1" y="772"/>
                      <a:pt x="565" y="3029"/>
                      <a:pt x="565" y="3029"/>
                    </a:cubicBezTo>
                    <a:lnTo>
                      <a:pt x="796" y="2900"/>
                    </a:lnTo>
                    <a:cubicBezTo>
                      <a:pt x="750" y="2418"/>
                      <a:pt x="1918" y="1"/>
                      <a:pt x="13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3126;p95"/>
              <p:cNvSpPr/>
              <p:nvPr/>
            </p:nvSpPr>
            <p:spPr>
              <a:xfrm>
                <a:off x="5226875" y="3095500"/>
                <a:ext cx="5692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2840" extrusionOk="0">
                    <a:moveTo>
                      <a:pt x="743" y="1"/>
                    </a:moveTo>
                    <a:cubicBezTo>
                      <a:pt x="0" y="1"/>
                      <a:pt x="1923" y="2265"/>
                      <a:pt x="1995" y="2788"/>
                    </a:cubicBezTo>
                    <a:lnTo>
                      <a:pt x="2277" y="2840"/>
                    </a:lnTo>
                    <a:cubicBezTo>
                      <a:pt x="2277" y="2840"/>
                      <a:pt x="2251" y="429"/>
                      <a:pt x="969" y="45"/>
                    </a:cubicBezTo>
                    <a:cubicBezTo>
                      <a:pt x="876" y="15"/>
                      <a:pt x="801" y="1"/>
                      <a:pt x="7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3127;p95"/>
              <p:cNvSpPr/>
              <p:nvPr/>
            </p:nvSpPr>
            <p:spPr>
              <a:xfrm>
                <a:off x="5278650" y="3105250"/>
                <a:ext cx="71625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3296" extrusionOk="0">
                    <a:moveTo>
                      <a:pt x="1910" y="1"/>
                    </a:moveTo>
                    <a:cubicBezTo>
                      <a:pt x="1846" y="1"/>
                      <a:pt x="1765" y="13"/>
                      <a:pt x="1667" y="39"/>
                    </a:cubicBezTo>
                    <a:cubicBezTo>
                      <a:pt x="129" y="475"/>
                      <a:pt x="1" y="3270"/>
                      <a:pt x="1" y="3270"/>
                    </a:cubicBezTo>
                    <a:lnTo>
                      <a:pt x="334" y="3296"/>
                    </a:lnTo>
                    <a:cubicBezTo>
                      <a:pt x="430" y="2672"/>
                      <a:pt x="2865" y="1"/>
                      <a:pt x="1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3128;p95"/>
              <p:cNvSpPr/>
              <p:nvPr/>
            </p:nvSpPr>
            <p:spPr>
              <a:xfrm>
                <a:off x="5199375" y="3112400"/>
                <a:ext cx="8765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3010" extrusionOk="0">
                    <a:moveTo>
                      <a:pt x="1229" y="1"/>
                    </a:moveTo>
                    <a:cubicBezTo>
                      <a:pt x="0" y="1"/>
                      <a:pt x="2949" y="2365"/>
                      <a:pt x="3172" y="2984"/>
                    </a:cubicBezTo>
                    <a:lnTo>
                      <a:pt x="3505" y="3010"/>
                    </a:lnTo>
                    <a:cubicBezTo>
                      <a:pt x="3505" y="3010"/>
                      <a:pt x="2941" y="189"/>
                      <a:pt x="1377" y="10"/>
                    </a:cubicBezTo>
                    <a:cubicBezTo>
                      <a:pt x="1322" y="4"/>
                      <a:pt x="1273" y="1"/>
                      <a:pt x="12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3129;p95"/>
              <p:cNvSpPr/>
              <p:nvPr/>
            </p:nvSpPr>
            <p:spPr>
              <a:xfrm>
                <a:off x="5582525" y="3076850"/>
                <a:ext cx="4865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3048" extrusionOk="0">
                    <a:moveTo>
                      <a:pt x="1388" y="0"/>
                    </a:moveTo>
                    <a:cubicBezTo>
                      <a:pt x="1325" y="0"/>
                      <a:pt x="1240" y="31"/>
                      <a:pt x="1128" y="98"/>
                    </a:cubicBezTo>
                    <a:cubicBezTo>
                      <a:pt x="0" y="765"/>
                      <a:pt x="564" y="3047"/>
                      <a:pt x="564" y="3047"/>
                    </a:cubicBezTo>
                    <a:lnTo>
                      <a:pt x="821" y="2919"/>
                    </a:lnTo>
                    <a:cubicBezTo>
                      <a:pt x="752" y="2412"/>
                      <a:pt x="1946" y="0"/>
                      <a:pt x="13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3130;p95"/>
              <p:cNvSpPr/>
              <p:nvPr/>
            </p:nvSpPr>
            <p:spPr>
              <a:xfrm>
                <a:off x="5541900" y="3072550"/>
                <a:ext cx="57300" cy="71525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2861" extrusionOk="0">
                    <a:moveTo>
                      <a:pt x="766" y="0"/>
                    </a:moveTo>
                    <a:cubicBezTo>
                      <a:pt x="1" y="0"/>
                      <a:pt x="1938" y="2258"/>
                      <a:pt x="2010" y="2783"/>
                    </a:cubicBezTo>
                    <a:lnTo>
                      <a:pt x="2292" y="2860"/>
                    </a:lnTo>
                    <a:cubicBezTo>
                      <a:pt x="2292" y="2860"/>
                      <a:pt x="2266" y="450"/>
                      <a:pt x="984" y="40"/>
                    </a:cubicBezTo>
                    <a:cubicBezTo>
                      <a:pt x="895" y="13"/>
                      <a:pt x="823" y="0"/>
                      <a:pt x="7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3131;p95"/>
              <p:cNvSpPr/>
              <p:nvPr/>
            </p:nvSpPr>
            <p:spPr>
              <a:xfrm>
                <a:off x="5593425" y="3082825"/>
                <a:ext cx="71625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3270" extrusionOk="0">
                    <a:moveTo>
                      <a:pt x="1912" y="0"/>
                    </a:moveTo>
                    <a:cubicBezTo>
                      <a:pt x="1846" y="0"/>
                      <a:pt x="1765" y="13"/>
                      <a:pt x="1667" y="39"/>
                    </a:cubicBezTo>
                    <a:cubicBezTo>
                      <a:pt x="154" y="449"/>
                      <a:pt x="0" y="3244"/>
                      <a:pt x="0" y="3244"/>
                    </a:cubicBezTo>
                    <a:lnTo>
                      <a:pt x="333" y="3270"/>
                    </a:lnTo>
                    <a:cubicBezTo>
                      <a:pt x="453" y="2646"/>
                      <a:pt x="2865" y="0"/>
                      <a:pt x="1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3132;p95"/>
              <p:cNvSpPr/>
              <p:nvPr/>
            </p:nvSpPr>
            <p:spPr>
              <a:xfrm>
                <a:off x="5514775" y="3089325"/>
                <a:ext cx="870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3480" h="3010" extrusionOk="0">
                    <a:moveTo>
                      <a:pt x="1206" y="0"/>
                    </a:moveTo>
                    <a:cubicBezTo>
                      <a:pt x="0" y="0"/>
                      <a:pt x="2948" y="2365"/>
                      <a:pt x="3146" y="2984"/>
                    </a:cubicBezTo>
                    <a:lnTo>
                      <a:pt x="3479" y="3010"/>
                    </a:lnTo>
                    <a:cubicBezTo>
                      <a:pt x="3479" y="3010"/>
                      <a:pt x="2941" y="189"/>
                      <a:pt x="1351" y="10"/>
                    </a:cubicBezTo>
                    <a:cubicBezTo>
                      <a:pt x="1297" y="3"/>
                      <a:pt x="1249" y="0"/>
                      <a:pt x="1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3133;p95"/>
              <p:cNvSpPr/>
              <p:nvPr/>
            </p:nvSpPr>
            <p:spPr>
              <a:xfrm>
                <a:off x="5306775" y="3249300"/>
                <a:ext cx="48200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3047" extrusionOk="0">
                    <a:moveTo>
                      <a:pt x="565" y="1"/>
                    </a:moveTo>
                    <a:cubicBezTo>
                      <a:pt x="1" y="1"/>
                      <a:pt x="1178" y="2434"/>
                      <a:pt x="1132" y="2919"/>
                    </a:cubicBezTo>
                    <a:lnTo>
                      <a:pt x="1363" y="3047"/>
                    </a:lnTo>
                    <a:cubicBezTo>
                      <a:pt x="1363" y="3047"/>
                      <a:pt x="1927" y="790"/>
                      <a:pt x="825" y="98"/>
                    </a:cubicBezTo>
                    <a:cubicBezTo>
                      <a:pt x="714" y="31"/>
                      <a:pt x="629" y="1"/>
                      <a:pt x="5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3134;p95"/>
              <p:cNvSpPr/>
              <p:nvPr/>
            </p:nvSpPr>
            <p:spPr>
              <a:xfrm>
                <a:off x="5338925" y="3245000"/>
                <a:ext cx="573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2860" extrusionOk="0">
                    <a:moveTo>
                      <a:pt x="1526" y="0"/>
                    </a:moveTo>
                    <a:cubicBezTo>
                      <a:pt x="1469" y="0"/>
                      <a:pt x="1397" y="13"/>
                      <a:pt x="1308" y="39"/>
                    </a:cubicBezTo>
                    <a:cubicBezTo>
                      <a:pt x="0" y="450"/>
                      <a:pt x="0" y="2860"/>
                      <a:pt x="0" y="2860"/>
                    </a:cubicBezTo>
                    <a:lnTo>
                      <a:pt x="282" y="2783"/>
                    </a:lnTo>
                    <a:cubicBezTo>
                      <a:pt x="354" y="2258"/>
                      <a:pt x="2291" y="0"/>
                      <a:pt x="15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3135;p95"/>
              <p:cNvSpPr/>
              <p:nvPr/>
            </p:nvSpPr>
            <p:spPr>
              <a:xfrm>
                <a:off x="5272500" y="3255250"/>
                <a:ext cx="7157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3271" extrusionOk="0">
                    <a:moveTo>
                      <a:pt x="951" y="1"/>
                    </a:moveTo>
                    <a:cubicBezTo>
                      <a:pt x="1" y="1"/>
                      <a:pt x="2433" y="2647"/>
                      <a:pt x="2529" y="3271"/>
                    </a:cubicBezTo>
                    <a:lnTo>
                      <a:pt x="2862" y="3271"/>
                    </a:lnTo>
                    <a:cubicBezTo>
                      <a:pt x="2862" y="3271"/>
                      <a:pt x="2734" y="476"/>
                      <a:pt x="1195" y="40"/>
                    </a:cubicBezTo>
                    <a:cubicBezTo>
                      <a:pt x="1097" y="13"/>
                      <a:pt x="1016" y="1"/>
                      <a:pt x="9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3136;p95"/>
              <p:cNvSpPr/>
              <p:nvPr/>
            </p:nvSpPr>
            <p:spPr>
              <a:xfrm>
                <a:off x="5335700" y="3262400"/>
                <a:ext cx="87600" cy="7462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2985" extrusionOk="0">
                    <a:moveTo>
                      <a:pt x="2278" y="1"/>
                    </a:moveTo>
                    <a:cubicBezTo>
                      <a:pt x="2234" y="1"/>
                      <a:pt x="2184" y="4"/>
                      <a:pt x="2129" y="10"/>
                    </a:cubicBezTo>
                    <a:cubicBezTo>
                      <a:pt x="539" y="190"/>
                      <a:pt x="1" y="2985"/>
                      <a:pt x="1" y="2985"/>
                    </a:cubicBezTo>
                    <a:lnTo>
                      <a:pt x="334" y="2985"/>
                    </a:lnTo>
                    <a:cubicBezTo>
                      <a:pt x="557" y="2341"/>
                      <a:pt x="3504" y="1"/>
                      <a:pt x="22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3137;p95"/>
              <p:cNvSpPr/>
              <p:nvPr/>
            </p:nvSpPr>
            <p:spPr>
              <a:xfrm>
                <a:off x="3824050" y="2827475"/>
                <a:ext cx="4815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3048" extrusionOk="0">
                    <a:moveTo>
                      <a:pt x="562" y="0"/>
                    </a:moveTo>
                    <a:cubicBezTo>
                      <a:pt x="1" y="0"/>
                      <a:pt x="1176" y="2412"/>
                      <a:pt x="1130" y="2919"/>
                    </a:cubicBezTo>
                    <a:lnTo>
                      <a:pt x="1387" y="3047"/>
                    </a:lnTo>
                    <a:cubicBezTo>
                      <a:pt x="1387" y="3047"/>
                      <a:pt x="1925" y="765"/>
                      <a:pt x="823" y="98"/>
                    </a:cubicBezTo>
                    <a:cubicBezTo>
                      <a:pt x="711" y="31"/>
                      <a:pt x="625" y="0"/>
                      <a:pt x="5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3138;p95"/>
              <p:cNvSpPr/>
              <p:nvPr/>
            </p:nvSpPr>
            <p:spPr>
              <a:xfrm>
                <a:off x="3856150" y="2823050"/>
                <a:ext cx="5692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2866" extrusionOk="0">
                    <a:moveTo>
                      <a:pt x="1534" y="1"/>
                    </a:moveTo>
                    <a:cubicBezTo>
                      <a:pt x="1476" y="1"/>
                      <a:pt x="1401" y="15"/>
                      <a:pt x="1308" y="45"/>
                    </a:cubicBezTo>
                    <a:cubicBezTo>
                      <a:pt x="26" y="429"/>
                      <a:pt x="0" y="2865"/>
                      <a:pt x="0" y="2865"/>
                    </a:cubicBezTo>
                    <a:lnTo>
                      <a:pt x="282" y="2788"/>
                    </a:lnTo>
                    <a:cubicBezTo>
                      <a:pt x="354" y="2265"/>
                      <a:pt x="2277" y="1"/>
                      <a:pt x="15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3139;p95"/>
              <p:cNvSpPr/>
              <p:nvPr/>
            </p:nvSpPr>
            <p:spPr>
              <a:xfrm>
                <a:off x="3790150" y="2833325"/>
                <a:ext cx="71150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75" extrusionOk="0">
                    <a:moveTo>
                      <a:pt x="925" y="1"/>
                    </a:moveTo>
                    <a:cubicBezTo>
                      <a:pt x="0" y="1"/>
                      <a:pt x="2416" y="2653"/>
                      <a:pt x="2512" y="3275"/>
                    </a:cubicBezTo>
                    <a:lnTo>
                      <a:pt x="2845" y="3249"/>
                    </a:lnTo>
                    <a:cubicBezTo>
                      <a:pt x="2845" y="3249"/>
                      <a:pt x="2717" y="454"/>
                      <a:pt x="1179" y="44"/>
                    </a:cubicBezTo>
                    <a:cubicBezTo>
                      <a:pt x="1075" y="15"/>
                      <a:pt x="991" y="1"/>
                      <a:pt x="9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3140;p95"/>
              <p:cNvSpPr/>
              <p:nvPr/>
            </p:nvSpPr>
            <p:spPr>
              <a:xfrm>
                <a:off x="3852950" y="2839950"/>
                <a:ext cx="8765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3010" extrusionOk="0">
                    <a:moveTo>
                      <a:pt x="2276" y="1"/>
                    </a:moveTo>
                    <a:cubicBezTo>
                      <a:pt x="2232" y="1"/>
                      <a:pt x="2183" y="3"/>
                      <a:pt x="2128" y="10"/>
                    </a:cubicBezTo>
                    <a:cubicBezTo>
                      <a:pt x="564" y="189"/>
                      <a:pt x="0" y="3010"/>
                      <a:pt x="0" y="3010"/>
                    </a:cubicBezTo>
                    <a:lnTo>
                      <a:pt x="333" y="2984"/>
                    </a:lnTo>
                    <a:cubicBezTo>
                      <a:pt x="556" y="2365"/>
                      <a:pt x="3505" y="1"/>
                      <a:pt x="2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3141;p95"/>
              <p:cNvSpPr/>
              <p:nvPr/>
            </p:nvSpPr>
            <p:spPr>
              <a:xfrm>
                <a:off x="2883650" y="2867200"/>
                <a:ext cx="48150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3023" extrusionOk="0">
                    <a:moveTo>
                      <a:pt x="1364" y="1"/>
                    </a:moveTo>
                    <a:cubicBezTo>
                      <a:pt x="1301" y="1"/>
                      <a:pt x="1215" y="32"/>
                      <a:pt x="1103" y="99"/>
                    </a:cubicBezTo>
                    <a:cubicBezTo>
                      <a:pt x="1" y="766"/>
                      <a:pt x="539" y="3022"/>
                      <a:pt x="539" y="3022"/>
                    </a:cubicBezTo>
                    <a:lnTo>
                      <a:pt x="796" y="2894"/>
                    </a:lnTo>
                    <a:cubicBezTo>
                      <a:pt x="750" y="2410"/>
                      <a:pt x="1925" y="1"/>
                      <a:pt x="13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3142;p95"/>
              <p:cNvSpPr/>
              <p:nvPr/>
            </p:nvSpPr>
            <p:spPr>
              <a:xfrm>
                <a:off x="2842775" y="2862800"/>
                <a:ext cx="5692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2866" extrusionOk="0">
                    <a:moveTo>
                      <a:pt x="743" y="1"/>
                    </a:moveTo>
                    <a:cubicBezTo>
                      <a:pt x="0" y="1"/>
                      <a:pt x="1923" y="2265"/>
                      <a:pt x="1995" y="2788"/>
                    </a:cubicBezTo>
                    <a:lnTo>
                      <a:pt x="2277" y="2865"/>
                    </a:lnTo>
                    <a:cubicBezTo>
                      <a:pt x="2277" y="2865"/>
                      <a:pt x="2251" y="429"/>
                      <a:pt x="969" y="44"/>
                    </a:cubicBezTo>
                    <a:cubicBezTo>
                      <a:pt x="876" y="15"/>
                      <a:pt x="801" y="1"/>
                      <a:pt x="7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3143;p95"/>
              <p:cNvSpPr/>
              <p:nvPr/>
            </p:nvSpPr>
            <p:spPr>
              <a:xfrm>
                <a:off x="2893925" y="2873075"/>
                <a:ext cx="71225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3275" extrusionOk="0">
                    <a:moveTo>
                      <a:pt x="1942" y="1"/>
                    </a:moveTo>
                    <a:cubicBezTo>
                      <a:pt x="1877" y="1"/>
                      <a:pt x="1794" y="14"/>
                      <a:pt x="1692" y="44"/>
                    </a:cubicBezTo>
                    <a:cubicBezTo>
                      <a:pt x="154" y="454"/>
                      <a:pt x="0" y="3249"/>
                      <a:pt x="0" y="3249"/>
                    </a:cubicBezTo>
                    <a:lnTo>
                      <a:pt x="359" y="3275"/>
                    </a:lnTo>
                    <a:cubicBezTo>
                      <a:pt x="455" y="2653"/>
                      <a:pt x="2848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3144;p95"/>
              <p:cNvSpPr/>
              <p:nvPr/>
            </p:nvSpPr>
            <p:spPr>
              <a:xfrm>
                <a:off x="2815250" y="2879700"/>
                <a:ext cx="87675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3010" extrusionOk="0">
                    <a:moveTo>
                      <a:pt x="1230" y="0"/>
                    </a:moveTo>
                    <a:cubicBezTo>
                      <a:pt x="1" y="0"/>
                      <a:pt x="2949" y="2365"/>
                      <a:pt x="3147" y="2984"/>
                    </a:cubicBezTo>
                    <a:lnTo>
                      <a:pt x="3506" y="3010"/>
                    </a:lnTo>
                    <a:cubicBezTo>
                      <a:pt x="3506" y="3010"/>
                      <a:pt x="2942" y="189"/>
                      <a:pt x="1378" y="9"/>
                    </a:cubicBezTo>
                    <a:cubicBezTo>
                      <a:pt x="1323" y="3"/>
                      <a:pt x="1274" y="0"/>
                      <a:pt x="1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3145;p95"/>
              <p:cNvSpPr/>
              <p:nvPr/>
            </p:nvSpPr>
            <p:spPr>
              <a:xfrm>
                <a:off x="4854200" y="3019800"/>
                <a:ext cx="4817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3047" extrusionOk="0">
                    <a:moveTo>
                      <a:pt x="565" y="1"/>
                    </a:moveTo>
                    <a:cubicBezTo>
                      <a:pt x="0" y="1"/>
                      <a:pt x="1178" y="2434"/>
                      <a:pt x="1132" y="2919"/>
                    </a:cubicBezTo>
                    <a:lnTo>
                      <a:pt x="1388" y="3047"/>
                    </a:lnTo>
                    <a:cubicBezTo>
                      <a:pt x="1388" y="3047"/>
                      <a:pt x="1927" y="790"/>
                      <a:pt x="824" y="98"/>
                    </a:cubicBezTo>
                    <a:cubicBezTo>
                      <a:pt x="713" y="31"/>
                      <a:pt x="628" y="1"/>
                      <a:pt x="5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3146;p95"/>
              <p:cNvSpPr/>
              <p:nvPr/>
            </p:nvSpPr>
            <p:spPr>
              <a:xfrm>
                <a:off x="4886325" y="3015500"/>
                <a:ext cx="573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2860" extrusionOk="0">
                    <a:moveTo>
                      <a:pt x="1526" y="0"/>
                    </a:moveTo>
                    <a:cubicBezTo>
                      <a:pt x="1469" y="0"/>
                      <a:pt x="1397" y="13"/>
                      <a:pt x="1308" y="39"/>
                    </a:cubicBezTo>
                    <a:cubicBezTo>
                      <a:pt x="26" y="450"/>
                      <a:pt x="1" y="2860"/>
                      <a:pt x="1" y="2860"/>
                    </a:cubicBezTo>
                    <a:lnTo>
                      <a:pt x="283" y="2809"/>
                    </a:lnTo>
                    <a:cubicBezTo>
                      <a:pt x="354" y="2260"/>
                      <a:pt x="2292" y="0"/>
                      <a:pt x="15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3147;p95"/>
              <p:cNvSpPr/>
              <p:nvPr/>
            </p:nvSpPr>
            <p:spPr>
              <a:xfrm>
                <a:off x="4820475" y="3025750"/>
                <a:ext cx="7165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3271" extrusionOk="0">
                    <a:moveTo>
                      <a:pt x="933" y="1"/>
                    </a:moveTo>
                    <a:cubicBezTo>
                      <a:pt x="1" y="1"/>
                      <a:pt x="2410" y="2647"/>
                      <a:pt x="2506" y="3271"/>
                    </a:cubicBezTo>
                    <a:lnTo>
                      <a:pt x="2865" y="3271"/>
                    </a:lnTo>
                    <a:cubicBezTo>
                      <a:pt x="2865" y="3271"/>
                      <a:pt x="2712" y="476"/>
                      <a:pt x="1173" y="40"/>
                    </a:cubicBezTo>
                    <a:cubicBezTo>
                      <a:pt x="1076" y="13"/>
                      <a:pt x="997" y="1"/>
                      <a:pt x="9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3148;p95"/>
              <p:cNvSpPr/>
              <p:nvPr/>
            </p:nvSpPr>
            <p:spPr>
              <a:xfrm>
                <a:off x="4883125" y="3032900"/>
                <a:ext cx="87650" cy="7462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2985" extrusionOk="0">
                    <a:moveTo>
                      <a:pt x="2276" y="1"/>
                    </a:moveTo>
                    <a:cubicBezTo>
                      <a:pt x="2232" y="1"/>
                      <a:pt x="2183" y="4"/>
                      <a:pt x="2129" y="10"/>
                    </a:cubicBezTo>
                    <a:cubicBezTo>
                      <a:pt x="564" y="190"/>
                      <a:pt x="0" y="2985"/>
                      <a:pt x="0" y="2985"/>
                    </a:cubicBezTo>
                    <a:lnTo>
                      <a:pt x="359" y="2985"/>
                    </a:lnTo>
                    <a:cubicBezTo>
                      <a:pt x="557" y="2366"/>
                      <a:pt x="3505" y="1"/>
                      <a:pt x="2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3149;p95"/>
              <p:cNvSpPr/>
              <p:nvPr/>
            </p:nvSpPr>
            <p:spPr>
              <a:xfrm>
                <a:off x="5111350" y="3214550"/>
                <a:ext cx="83350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1155" extrusionOk="0">
                    <a:moveTo>
                      <a:pt x="1667" y="1"/>
                    </a:moveTo>
                    <a:cubicBezTo>
                      <a:pt x="744" y="1"/>
                      <a:pt x="0" y="257"/>
                      <a:pt x="0" y="591"/>
                    </a:cubicBezTo>
                    <a:cubicBezTo>
                      <a:pt x="0" y="898"/>
                      <a:pt x="744" y="1155"/>
                      <a:pt x="1667" y="1155"/>
                    </a:cubicBezTo>
                    <a:cubicBezTo>
                      <a:pt x="2590" y="1155"/>
                      <a:pt x="3334" y="898"/>
                      <a:pt x="3334" y="591"/>
                    </a:cubicBezTo>
                    <a:cubicBezTo>
                      <a:pt x="3334" y="257"/>
                      <a:pt x="2590" y="1"/>
                      <a:pt x="1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3150;p95"/>
              <p:cNvSpPr/>
              <p:nvPr/>
            </p:nvSpPr>
            <p:spPr>
              <a:xfrm>
                <a:off x="5079925" y="3210075"/>
                <a:ext cx="6670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770" extrusionOk="0">
                    <a:moveTo>
                      <a:pt x="1334" y="0"/>
                    </a:moveTo>
                    <a:cubicBezTo>
                      <a:pt x="590" y="0"/>
                      <a:pt x="1" y="154"/>
                      <a:pt x="1" y="385"/>
                    </a:cubicBezTo>
                    <a:cubicBezTo>
                      <a:pt x="1" y="590"/>
                      <a:pt x="590" y="770"/>
                      <a:pt x="1334" y="770"/>
                    </a:cubicBezTo>
                    <a:cubicBezTo>
                      <a:pt x="2078" y="770"/>
                      <a:pt x="2667" y="590"/>
                      <a:pt x="2667" y="385"/>
                    </a:cubicBezTo>
                    <a:cubicBezTo>
                      <a:pt x="2667" y="154"/>
                      <a:pt x="2078" y="0"/>
                      <a:pt x="13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3151;p95"/>
              <p:cNvSpPr/>
              <p:nvPr/>
            </p:nvSpPr>
            <p:spPr>
              <a:xfrm>
                <a:off x="5533150" y="3244700"/>
                <a:ext cx="59000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847" extrusionOk="0">
                    <a:moveTo>
                      <a:pt x="1180" y="0"/>
                    </a:moveTo>
                    <a:cubicBezTo>
                      <a:pt x="514" y="0"/>
                      <a:pt x="1" y="205"/>
                      <a:pt x="1" y="436"/>
                    </a:cubicBezTo>
                    <a:cubicBezTo>
                      <a:pt x="1" y="641"/>
                      <a:pt x="514" y="846"/>
                      <a:pt x="1180" y="846"/>
                    </a:cubicBezTo>
                    <a:cubicBezTo>
                      <a:pt x="1821" y="846"/>
                      <a:pt x="2360" y="641"/>
                      <a:pt x="2360" y="436"/>
                    </a:cubicBezTo>
                    <a:cubicBezTo>
                      <a:pt x="2360" y="205"/>
                      <a:pt x="1821" y="0"/>
                      <a:pt x="1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3152;p95"/>
              <p:cNvSpPr/>
              <p:nvPr/>
            </p:nvSpPr>
            <p:spPr>
              <a:xfrm>
                <a:off x="5431875" y="3357525"/>
                <a:ext cx="48100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539" extrusionOk="0">
                    <a:moveTo>
                      <a:pt x="975" y="0"/>
                    </a:moveTo>
                    <a:cubicBezTo>
                      <a:pt x="436" y="0"/>
                      <a:pt x="0" y="128"/>
                      <a:pt x="0" y="282"/>
                    </a:cubicBezTo>
                    <a:cubicBezTo>
                      <a:pt x="0" y="436"/>
                      <a:pt x="436" y="539"/>
                      <a:pt x="975" y="539"/>
                    </a:cubicBezTo>
                    <a:cubicBezTo>
                      <a:pt x="1488" y="539"/>
                      <a:pt x="1923" y="436"/>
                      <a:pt x="1923" y="282"/>
                    </a:cubicBezTo>
                    <a:cubicBezTo>
                      <a:pt x="1923" y="128"/>
                      <a:pt x="1488" y="0"/>
                      <a:pt x="9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3153;p95"/>
              <p:cNvSpPr/>
              <p:nvPr/>
            </p:nvSpPr>
            <p:spPr>
              <a:xfrm>
                <a:off x="4121550" y="2930575"/>
                <a:ext cx="5962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847" extrusionOk="0">
                    <a:moveTo>
                      <a:pt x="1180" y="0"/>
                    </a:moveTo>
                    <a:cubicBezTo>
                      <a:pt x="539" y="0"/>
                      <a:pt x="0" y="205"/>
                      <a:pt x="0" y="436"/>
                    </a:cubicBezTo>
                    <a:cubicBezTo>
                      <a:pt x="0" y="667"/>
                      <a:pt x="539" y="846"/>
                      <a:pt x="1180" y="846"/>
                    </a:cubicBezTo>
                    <a:cubicBezTo>
                      <a:pt x="1846" y="846"/>
                      <a:pt x="2385" y="667"/>
                      <a:pt x="2385" y="436"/>
                    </a:cubicBezTo>
                    <a:cubicBezTo>
                      <a:pt x="2385" y="205"/>
                      <a:pt x="1846" y="0"/>
                      <a:pt x="1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3154;p95"/>
              <p:cNvSpPr/>
              <p:nvPr/>
            </p:nvSpPr>
            <p:spPr>
              <a:xfrm>
                <a:off x="4181150" y="2907500"/>
                <a:ext cx="4747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539" extrusionOk="0">
                    <a:moveTo>
                      <a:pt x="950" y="0"/>
                    </a:moveTo>
                    <a:cubicBezTo>
                      <a:pt x="411" y="0"/>
                      <a:pt x="1" y="128"/>
                      <a:pt x="1" y="257"/>
                    </a:cubicBezTo>
                    <a:cubicBezTo>
                      <a:pt x="1" y="410"/>
                      <a:pt x="411" y="539"/>
                      <a:pt x="950" y="539"/>
                    </a:cubicBezTo>
                    <a:cubicBezTo>
                      <a:pt x="1463" y="539"/>
                      <a:pt x="1898" y="410"/>
                      <a:pt x="1898" y="257"/>
                    </a:cubicBezTo>
                    <a:cubicBezTo>
                      <a:pt x="1898" y="128"/>
                      <a:pt x="1463" y="0"/>
                      <a:pt x="9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3155;p95"/>
              <p:cNvSpPr/>
              <p:nvPr/>
            </p:nvSpPr>
            <p:spPr>
              <a:xfrm>
                <a:off x="3667675" y="2968400"/>
                <a:ext cx="590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821" extrusionOk="0">
                    <a:moveTo>
                      <a:pt x="1180" y="0"/>
                    </a:moveTo>
                    <a:cubicBezTo>
                      <a:pt x="513" y="0"/>
                      <a:pt x="0" y="180"/>
                      <a:pt x="0" y="410"/>
                    </a:cubicBezTo>
                    <a:cubicBezTo>
                      <a:pt x="0" y="641"/>
                      <a:pt x="513" y="821"/>
                      <a:pt x="1180" y="821"/>
                    </a:cubicBezTo>
                    <a:cubicBezTo>
                      <a:pt x="1821" y="821"/>
                      <a:pt x="2359" y="641"/>
                      <a:pt x="2359" y="410"/>
                    </a:cubicBezTo>
                    <a:cubicBezTo>
                      <a:pt x="2359" y="180"/>
                      <a:pt x="1821" y="0"/>
                      <a:pt x="1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3156;p95"/>
              <p:cNvSpPr/>
              <p:nvPr/>
            </p:nvSpPr>
            <p:spPr>
              <a:xfrm>
                <a:off x="3627275" y="2994025"/>
                <a:ext cx="4747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565" extrusionOk="0">
                    <a:moveTo>
                      <a:pt x="950" y="1"/>
                    </a:moveTo>
                    <a:cubicBezTo>
                      <a:pt x="411" y="1"/>
                      <a:pt x="1" y="129"/>
                      <a:pt x="1" y="283"/>
                    </a:cubicBezTo>
                    <a:cubicBezTo>
                      <a:pt x="1" y="437"/>
                      <a:pt x="411" y="565"/>
                      <a:pt x="950" y="565"/>
                    </a:cubicBezTo>
                    <a:cubicBezTo>
                      <a:pt x="1488" y="565"/>
                      <a:pt x="1898" y="437"/>
                      <a:pt x="1898" y="283"/>
                    </a:cubicBezTo>
                    <a:cubicBezTo>
                      <a:pt x="1898" y="129"/>
                      <a:pt x="1488" y="1"/>
                      <a:pt x="9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3157;p95"/>
              <p:cNvSpPr/>
              <p:nvPr/>
            </p:nvSpPr>
            <p:spPr>
              <a:xfrm>
                <a:off x="2950325" y="2913250"/>
                <a:ext cx="47475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566" extrusionOk="0">
                    <a:moveTo>
                      <a:pt x="949" y="1"/>
                    </a:moveTo>
                    <a:cubicBezTo>
                      <a:pt x="411" y="1"/>
                      <a:pt x="1" y="129"/>
                      <a:pt x="1" y="283"/>
                    </a:cubicBezTo>
                    <a:cubicBezTo>
                      <a:pt x="1" y="437"/>
                      <a:pt x="411" y="565"/>
                      <a:pt x="949" y="565"/>
                    </a:cubicBezTo>
                    <a:cubicBezTo>
                      <a:pt x="1462" y="565"/>
                      <a:pt x="1898" y="437"/>
                      <a:pt x="1898" y="283"/>
                    </a:cubicBezTo>
                    <a:cubicBezTo>
                      <a:pt x="1898" y="129"/>
                      <a:pt x="1462" y="1"/>
                      <a:pt x="9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3158;p95"/>
              <p:cNvSpPr/>
              <p:nvPr/>
            </p:nvSpPr>
            <p:spPr>
              <a:xfrm>
                <a:off x="5214550" y="3169150"/>
                <a:ext cx="12887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1304" extrusionOk="0">
                    <a:moveTo>
                      <a:pt x="1435" y="0"/>
                    </a:moveTo>
                    <a:cubicBezTo>
                      <a:pt x="1373" y="0"/>
                      <a:pt x="1313" y="15"/>
                      <a:pt x="1257" y="48"/>
                    </a:cubicBezTo>
                    <a:cubicBezTo>
                      <a:pt x="795" y="330"/>
                      <a:pt x="1257" y="919"/>
                      <a:pt x="1257" y="919"/>
                    </a:cubicBezTo>
                    <a:cubicBezTo>
                      <a:pt x="1257" y="919"/>
                      <a:pt x="553" y="610"/>
                      <a:pt x="241" y="610"/>
                    </a:cubicBezTo>
                    <a:cubicBezTo>
                      <a:pt x="172" y="610"/>
                      <a:pt x="122" y="626"/>
                      <a:pt x="103" y="663"/>
                    </a:cubicBezTo>
                    <a:cubicBezTo>
                      <a:pt x="0" y="868"/>
                      <a:pt x="539" y="1304"/>
                      <a:pt x="539" y="1304"/>
                    </a:cubicBezTo>
                    <a:lnTo>
                      <a:pt x="4719" y="1304"/>
                    </a:lnTo>
                    <a:cubicBezTo>
                      <a:pt x="4719" y="1304"/>
                      <a:pt x="5155" y="227"/>
                      <a:pt x="4719" y="48"/>
                    </a:cubicBezTo>
                    <a:cubicBezTo>
                      <a:pt x="4673" y="30"/>
                      <a:pt x="4625" y="22"/>
                      <a:pt x="4576" y="22"/>
                    </a:cubicBezTo>
                    <a:cubicBezTo>
                      <a:pt x="4127" y="22"/>
                      <a:pt x="3565" y="689"/>
                      <a:pt x="3565" y="689"/>
                    </a:cubicBezTo>
                    <a:cubicBezTo>
                      <a:pt x="3565" y="689"/>
                      <a:pt x="3500" y="3"/>
                      <a:pt x="3097" y="3"/>
                    </a:cubicBezTo>
                    <a:cubicBezTo>
                      <a:pt x="3060" y="3"/>
                      <a:pt x="3019" y="9"/>
                      <a:pt x="2975" y="22"/>
                    </a:cubicBezTo>
                    <a:cubicBezTo>
                      <a:pt x="2437" y="176"/>
                      <a:pt x="2385" y="663"/>
                      <a:pt x="2385" y="663"/>
                    </a:cubicBezTo>
                    <a:cubicBezTo>
                      <a:pt x="2385" y="663"/>
                      <a:pt x="1859" y="0"/>
                      <a:pt x="1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3159;p95"/>
              <p:cNvSpPr/>
              <p:nvPr/>
            </p:nvSpPr>
            <p:spPr>
              <a:xfrm>
                <a:off x="5233775" y="3180375"/>
                <a:ext cx="840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855" extrusionOk="0">
                    <a:moveTo>
                      <a:pt x="1366" y="1"/>
                    </a:moveTo>
                    <a:cubicBezTo>
                      <a:pt x="1074" y="1"/>
                      <a:pt x="1052" y="445"/>
                      <a:pt x="1052" y="445"/>
                    </a:cubicBezTo>
                    <a:cubicBezTo>
                      <a:pt x="1052" y="445"/>
                      <a:pt x="671" y="21"/>
                      <a:pt x="389" y="21"/>
                    </a:cubicBezTo>
                    <a:cubicBezTo>
                      <a:pt x="361" y="21"/>
                      <a:pt x="334" y="25"/>
                      <a:pt x="308" y="34"/>
                    </a:cubicBezTo>
                    <a:cubicBezTo>
                      <a:pt x="1" y="163"/>
                      <a:pt x="308" y="855"/>
                      <a:pt x="308" y="855"/>
                    </a:cubicBezTo>
                    <a:lnTo>
                      <a:pt x="3027" y="855"/>
                    </a:lnTo>
                    <a:cubicBezTo>
                      <a:pt x="3027" y="855"/>
                      <a:pt x="3360" y="573"/>
                      <a:pt x="3309" y="445"/>
                    </a:cubicBezTo>
                    <a:cubicBezTo>
                      <a:pt x="3293" y="414"/>
                      <a:pt x="3254" y="402"/>
                      <a:pt x="3202" y="402"/>
                    </a:cubicBezTo>
                    <a:cubicBezTo>
                      <a:pt x="2992" y="402"/>
                      <a:pt x="2565" y="599"/>
                      <a:pt x="2565" y="599"/>
                    </a:cubicBezTo>
                    <a:cubicBezTo>
                      <a:pt x="2565" y="599"/>
                      <a:pt x="2847" y="214"/>
                      <a:pt x="2565" y="34"/>
                    </a:cubicBezTo>
                    <a:cubicBezTo>
                      <a:pt x="2528" y="16"/>
                      <a:pt x="2489" y="8"/>
                      <a:pt x="2450" y="8"/>
                    </a:cubicBezTo>
                    <a:cubicBezTo>
                      <a:pt x="2159" y="8"/>
                      <a:pt x="1821" y="445"/>
                      <a:pt x="1821" y="445"/>
                    </a:cubicBezTo>
                    <a:cubicBezTo>
                      <a:pt x="1821" y="445"/>
                      <a:pt x="1770" y="111"/>
                      <a:pt x="1437" y="9"/>
                    </a:cubicBezTo>
                    <a:cubicBezTo>
                      <a:pt x="1412" y="3"/>
                      <a:pt x="1388" y="1"/>
                      <a:pt x="13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3160;p95"/>
              <p:cNvSpPr/>
              <p:nvPr/>
            </p:nvSpPr>
            <p:spPr>
              <a:xfrm>
                <a:off x="5485075" y="3151775"/>
                <a:ext cx="223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589" extrusionOk="0">
                    <a:moveTo>
                      <a:pt x="631" y="1"/>
                    </a:moveTo>
                    <a:cubicBezTo>
                      <a:pt x="596" y="1"/>
                      <a:pt x="549" y="24"/>
                      <a:pt x="488" y="76"/>
                    </a:cubicBezTo>
                    <a:cubicBezTo>
                      <a:pt x="1" y="512"/>
                      <a:pt x="488" y="1589"/>
                      <a:pt x="488" y="1589"/>
                    </a:cubicBezTo>
                    <a:lnTo>
                      <a:pt x="590" y="1512"/>
                    </a:lnTo>
                    <a:cubicBezTo>
                      <a:pt x="523" y="1263"/>
                      <a:pt x="892" y="1"/>
                      <a:pt x="631" y="1"/>
                    </a:cubicBezTo>
                    <a:close/>
                  </a:path>
                </a:pathLst>
              </a:custGeom>
              <a:solidFill>
                <a:srgbClr val="47C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3161;p95"/>
              <p:cNvSpPr/>
              <p:nvPr/>
            </p:nvSpPr>
            <p:spPr>
              <a:xfrm>
                <a:off x="5459750" y="3154200"/>
                <a:ext cx="37525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313" extrusionOk="0">
                    <a:moveTo>
                      <a:pt x="540" y="1"/>
                    </a:moveTo>
                    <a:cubicBezTo>
                      <a:pt x="1" y="1"/>
                      <a:pt x="1273" y="1040"/>
                      <a:pt x="1347" y="1312"/>
                    </a:cubicBezTo>
                    <a:lnTo>
                      <a:pt x="1501" y="1312"/>
                    </a:lnTo>
                    <a:cubicBezTo>
                      <a:pt x="1501" y="1312"/>
                      <a:pt x="1296" y="107"/>
                      <a:pt x="603" y="4"/>
                    </a:cubicBezTo>
                    <a:cubicBezTo>
                      <a:pt x="580" y="2"/>
                      <a:pt x="559" y="1"/>
                      <a:pt x="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3162;p95"/>
              <p:cNvSpPr/>
              <p:nvPr/>
            </p:nvSpPr>
            <p:spPr>
              <a:xfrm>
                <a:off x="5492125" y="3152450"/>
                <a:ext cx="3160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793" extrusionOk="0">
                    <a:moveTo>
                      <a:pt x="879" y="0"/>
                    </a:moveTo>
                    <a:cubicBezTo>
                      <a:pt x="840" y="0"/>
                      <a:pt x="787" y="16"/>
                      <a:pt x="719" y="49"/>
                    </a:cubicBezTo>
                    <a:cubicBezTo>
                      <a:pt x="1" y="382"/>
                      <a:pt x="180" y="1792"/>
                      <a:pt x="180" y="1792"/>
                    </a:cubicBezTo>
                    <a:lnTo>
                      <a:pt x="334" y="1792"/>
                    </a:lnTo>
                    <a:cubicBezTo>
                      <a:pt x="334" y="1467"/>
                      <a:pt x="1263" y="0"/>
                      <a:pt x="879" y="0"/>
                    </a:cubicBezTo>
                    <a:close/>
                  </a:path>
                </a:pathLst>
              </a:custGeom>
              <a:solidFill>
                <a:srgbClr val="47C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3163;p95"/>
              <p:cNvSpPr/>
              <p:nvPr/>
            </p:nvSpPr>
            <p:spPr>
              <a:xfrm>
                <a:off x="5447250" y="3163875"/>
                <a:ext cx="53225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336" extrusionOk="0">
                    <a:moveTo>
                      <a:pt x="840" y="1"/>
                    </a:moveTo>
                    <a:cubicBezTo>
                      <a:pt x="825" y="1"/>
                      <a:pt x="810" y="1"/>
                      <a:pt x="796" y="2"/>
                    </a:cubicBezTo>
                    <a:cubicBezTo>
                      <a:pt x="1" y="53"/>
                      <a:pt x="1796" y="1053"/>
                      <a:pt x="1975" y="1335"/>
                    </a:cubicBezTo>
                    <a:lnTo>
                      <a:pt x="2129" y="1335"/>
                    </a:lnTo>
                    <a:cubicBezTo>
                      <a:pt x="2129" y="1335"/>
                      <a:pt x="1635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3164;p95"/>
              <p:cNvSpPr/>
              <p:nvPr/>
            </p:nvSpPr>
            <p:spPr>
              <a:xfrm>
                <a:off x="4459375" y="2909475"/>
                <a:ext cx="246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563" extrusionOk="0">
                    <a:moveTo>
                      <a:pt x="696" y="1"/>
                    </a:moveTo>
                    <a:cubicBezTo>
                      <a:pt x="664" y="1"/>
                      <a:pt x="621" y="16"/>
                      <a:pt x="565" y="49"/>
                    </a:cubicBezTo>
                    <a:cubicBezTo>
                      <a:pt x="1" y="408"/>
                      <a:pt x="283" y="1562"/>
                      <a:pt x="283" y="1562"/>
                    </a:cubicBezTo>
                    <a:lnTo>
                      <a:pt x="411" y="1485"/>
                    </a:lnTo>
                    <a:cubicBezTo>
                      <a:pt x="365" y="1231"/>
                      <a:pt x="984" y="1"/>
                      <a:pt x="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3165;p95"/>
              <p:cNvSpPr/>
              <p:nvPr/>
            </p:nvSpPr>
            <p:spPr>
              <a:xfrm>
                <a:off x="4438300" y="2907600"/>
                <a:ext cx="294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458" extrusionOk="0">
                    <a:moveTo>
                      <a:pt x="393" y="0"/>
                    </a:moveTo>
                    <a:cubicBezTo>
                      <a:pt x="1" y="0"/>
                      <a:pt x="976" y="1145"/>
                      <a:pt x="1023" y="1406"/>
                    </a:cubicBezTo>
                    <a:lnTo>
                      <a:pt x="1177" y="1458"/>
                    </a:lnTo>
                    <a:cubicBezTo>
                      <a:pt x="1177" y="1458"/>
                      <a:pt x="1151" y="201"/>
                      <a:pt x="510" y="22"/>
                    </a:cubicBezTo>
                    <a:cubicBezTo>
                      <a:pt x="462" y="7"/>
                      <a:pt x="424" y="0"/>
                      <a:pt x="3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3166;p95"/>
              <p:cNvSpPr/>
              <p:nvPr/>
            </p:nvSpPr>
            <p:spPr>
              <a:xfrm>
                <a:off x="4464500" y="2912675"/>
                <a:ext cx="36350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666" extrusionOk="0">
                    <a:moveTo>
                      <a:pt x="1002" y="0"/>
                    </a:moveTo>
                    <a:cubicBezTo>
                      <a:pt x="969" y="0"/>
                      <a:pt x="926" y="8"/>
                      <a:pt x="873" y="24"/>
                    </a:cubicBezTo>
                    <a:cubicBezTo>
                      <a:pt x="78" y="229"/>
                      <a:pt x="1" y="1665"/>
                      <a:pt x="1" y="1665"/>
                    </a:cubicBezTo>
                    <a:lnTo>
                      <a:pt x="180" y="1665"/>
                    </a:lnTo>
                    <a:cubicBezTo>
                      <a:pt x="228" y="1355"/>
                      <a:pt x="1453" y="0"/>
                      <a:pt x="10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3167;p95"/>
              <p:cNvSpPr/>
              <p:nvPr/>
            </p:nvSpPr>
            <p:spPr>
              <a:xfrm>
                <a:off x="4423875" y="2915750"/>
                <a:ext cx="451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543" extrusionOk="0">
                    <a:moveTo>
                      <a:pt x="663" y="0"/>
                    </a:moveTo>
                    <a:cubicBezTo>
                      <a:pt x="0" y="0"/>
                      <a:pt x="1526" y="1218"/>
                      <a:pt x="1626" y="1542"/>
                    </a:cubicBezTo>
                    <a:lnTo>
                      <a:pt x="1805" y="1542"/>
                    </a:lnTo>
                    <a:cubicBezTo>
                      <a:pt x="1805" y="1542"/>
                      <a:pt x="1523" y="106"/>
                      <a:pt x="728" y="3"/>
                    </a:cubicBezTo>
                    <a:cubicBezTo>
                      <a:pt x="705" y="1"/>
                      <a:pt x="683" y="0"/>
                      <a:pt x="6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3168;p95"/>
              <p:cNvSpPr/>
              <p:nvPr/>
            </p:nvSpPr>
            <p:spPr>
              <a:xfrm>
                <a:off x="3065075" y="2843450"/>
                <a:ext cx="247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563" extrusionOk="0">
                    <a:moveTo>
                      <a:pt x="697" y="1"/>
                    </a:moveTo>
                    <a:cubicBezTo>
                      <a:pt x="664" y="1"/>
                      <a:pt x="621" y="16"/>
                      <a:pt x="565" y="49"/>
                    </a:cubicBezTo>
                    <a:cubicBezTo>
                      <a:pt x="1" y="408"/>
                      <a:pt x="283" y="1562"/>
                      <a:pt x="283" y="1562"/>
                    </a:cubicBezTo>
                    <a:lnTo>
                      <a:pt x="411" y="1485"/>
                    </a:lnTo>
                    <a:cubicBezTo>
                      <a:pt x="388" y="1231"/>
                      <a:pt x="988" y="1"/>
                      <a:pt x="6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3169;p95"/>
              <p:cNvSpPr/>
              <p:nvPr/>
            </p:nvSpPr>
            <p:spPr>
              <a:xfrm>
                <a:off x="3044100" y="2841550"/>
                <a:ext cx="29325" cy="364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59" extrusionOk="0">
                    <a:moveTo>
                      <a:pt x="389" y="1"/>
                    </a:moveTo>
                    <a:cubicBezTo>
                      <a:pt x="0" y="1"/>
                      <a:pt x="995" y="1146"/>
                      <a:pt x="1019" y="1407"/>
                    </a:cubicBezTo>
                    <a:lnTo>
                      <a:pt x="1173" y="1459"/>
                    </a:lnTo>
                    <a:cubicBezTo>
                      <a:pt x="1173" y="1459"/>
                      <a:pt x="1173" y="202"/>
                      <a:pt x="506" y="23"/>
                    </a:cubicBezTo>
                    <a:cubicBezTo>
                      <a:pt x="458" y="8"/>
                      <a:pt x="419" y="1"/>
                      <a:pt x="3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3170;p95"/>
              <p:cNvSpPr/>
              <p:nvPr/>
            </p:nvSpPr>
            <p:spPr>
              <a:xfrm>
                <a:off x="3070850" y="2846650"/>
                <a:ext cx="3577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665" extrusionOk="0">
                    <a:moveTo>
                      <a:pt x="977" y="0"/>
                    </a:moveTo>
                    <a:cubicBezTo>
                      <a:pt x="943" y="0"/>
                      <a:pt x="900" y="8"/>
                      <a:pt x="847" y="24"/>
                    </a:cubicBezTo>
                    <a:cubicBezTo>
                      <a:pt x="52" y="229"/>
                      <a:pt x="0" y="1665"/>
                      <a:pt x="0" y="1665"/>
                    </a:cubicBezTo>
                    <a:lnTo>
                      <a:pt x="154" y="1665"/>
                    </a:lnTo>
                    <a:cubicBezTo>
                      <a:pt x="226" y="1355"/>
                      <a:pt x="1430" y="0"/>
                      <a:pt x="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3171;p95"/>
              <p:cNvSpPr/>
              <p:nvPr/>
            </p:nvSpPr>
            <p:spPr>
              <a:xfrm>
                <a:off x="3029575" y="2849700"/>
                <a:ext cx="451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543" extrusionOk="0">
                    <a:moveTo>
                      <a:pt x="663" y="1"/>
                    </a:moveTo>
                    <a:cubicBezTo>
                      <a:pt x="0" y="1"/>
                      <a:pt x="1527" y="1219"/>
                      <a:pt x="1651" y="1543"/>
                    </a:cubicBezTo>
                    <a:lnTo>
                      <a:pt x="1805" y="1543"/>
                    </a:lnTo>
                    <a:cubicBezTo>
                      <a:pt x="1805" y="1543"/>
                      <a:pt x="1523" y="107"/>
                      <a:pt x="728" y="4"/>
                    </a:cubicBezTo>
                    <a:cubicBezTo>
                      <a:pt x="704" y="2"/>
                      <a:pt x="683" y="1"/>
                      <a:pt x="6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3172;p95"/>
              <p:cNvSpPr/>
              <p:nvPr/>
            </p:nvSpPr>
            <p:spPr>
              <a:xfrm>
                <a:off x="5105575" y="3166350"/>
                <a:ext cx="27500" cy="43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750" extrusionOk="0">
                    <a:moveTo>
                      <a:pt x="786" y="0"/>
                    </a:moveTo>
                    <a:cubicBezTo>
                      <a:pt x="751" y="0"/>
                      <a:pt x="704" y="18"/>
                      <a:pt x="641" y="57"/>
                    </a:cubicBezTo>
                    <a:cubicBezTo>
                      <a:pt x="0" y="442"/>
                      <a:pt x="308" y="1749"/>
                      <a:pt x="308" y="1749"/>
                    </a:cubicBezTo>
                    <a:lnTo>
                      <a:pt x="462" y="1672"/>
                    </a:lnTo>
                    <a:cubicBezTo>
                      <a:pt x="439" y="1396"/>
                      <a:pt x="1099" y="0"/>
                      <a:pt x="7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3173;p95"/>
              <p:cNvSpPr/>
              <p:nvPr/>
            </p:nvSpPr>
            <p:spPr>
              <a:xfrm>
                <a:off x="5082325" y="3163950"/>
                <a:ext cx="322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641" extrusionOk="0">
                    <a:moveTo>
                      <a:pt x="421" y="1"/>
                    </a:moveTo>
                    <a:cubicBezTo>
                      <a:pt x="1" y="1"/>
                      <a:pt x="1088" y="1305"/>
                      <a:pt x="1135" y="1615"/>
                    </a:cubicBezTo>
                    <a:lnTo>
                      <a:pt x="1289" y="1640"/>
                    </a:lnTo>
                    <a:cubicBezTo>
                      <a:pt x="1289" y="1640"/>
                      <a:pt x="1289" y="256"/>
                      <a:pt x="546" y="25"/>
                    </a:cubicBezTo>
                    <a:cubicBezTo>
                      <a:pt x="494" y="8"/>
                      <a:pt x="453" y="1"/>
                      <a:pt x="4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3174;p95"/>
              <p:cNvSpPr/>
              <p:nvPr/>
            </p:nvSpPr>
            <p:spPr>
              <a:xfrm>
                <a:off x="5111975" y="3169800"/>
                <a:ext cx="408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894" extrusionOk="0">
                    <a:moveTo>
                      <a:pt x="1085" y="0"/>
                    </a:moveTo>
                    <a:cubicBezTo>
                      <a:pt x="1049" y="0"/>
                      <a:pt x="1004" y="7"/>
                      <a:pt x="949" y="22"/>
                    </a:cubicBezTo>
                    <a:cubicBezTo>
                      <a:pt x="78" y="278"/>
                      <a:pt x="1" y="1868"/>
                      <a:pt x="1" y="1868"/>
                    </a:cubicBezTo>
                    <a:lnTo>
                      <a:pt x="180" y="1893"/>
                    </a:lnTo>
                    <a:cubicBezTo>
                      <a:pt x="252" y="1533"/>
                      <a:pt x="1632" y="0"/>
                      <a:pt x="10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3175;p95"/>
              <p:cNvSpPr/>
              <p:nvPr/>
            </p:nvSpPr>
            <p:spPr>
              <a:xfrm>
                <a:off x="5066325" y="3174050"/>
                <a:ext cx="501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724" extrusionOk="0">
                    <a:moveTo>
                      <a:pt x="692" y="0"/>
                    </a:moveTo>
                    <a:cubicBezTo>
                      <a:pt x="1" y="0"/>
                      <a:pt x="1703" y="1351"/>
                      <a:pt x="1827" y="1698"/>
                    </a:cubicBezTo>
                    <a:lnTo>
                      <a:pt x="2006" y="1723"/>
                    </a:lnTo>
                    <a:cubicBezTo>
                      <a:pt x="2006" y="1723"/>
                      <a:pt x="1698" y="108"/>
                      <a:pt x="775" y="5"/>
                    </a:cubicBezTo>
                    <a:cubicBezTo>
                      <a:pt x="745" y="2"/>
                      <a:pt x="717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3176;p95"/>
              <p:cNvSpPr/>
              <p:nvPr/>
            </p:nvSpPr>
            <p:spPr>
              <a:xfrm>
                <a:off x="3490750" y="2905650"/>
                <a:ext cx="247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562" extrusionOk="0">
                    <a:moveTo>
                      <a:pt x="696" y="0"/>
                    </a:moveTo>
                    <a:cubicBezTo>
                      <a:pt x="664" y="0"/>
                      <a:pt x="621" y="15"/>
                      <a:pt x="564" y="48"/>
                    </a:cubicBezTo>
                    <a:cubicBezTo>
                      <a:pt x="0" y="407"/>
                      <a:pt x="282" y="1561"/>
                      <a:pt x="282" y="1561"/>
                    </a:cubicBezTo>
                    <a:lnTo>
                      <a:pt x="410" y="1484"/>
                    </a:lnTo>
                    <a:cubicBezTo>
                      <a:pt x="387" y="1231"/>
                      <a:pt x="988" y="0"/>
                      <a:pt x="6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3177;p95"/>
              <p:cNvSpPr/>
              <p:nvPr/>
            </p:nvSpPr>
            <p:spPr>
              <a:xfrm>
                <a:off x="3470300" y="2903750"/>
                <a:ext cx="2880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458" extrusionOk="0">
                    <a:moveTo>
                      <a:pt x="373" y="0"/>
                    </a:moveTo>
                    <a:cubicBezTo>
                      <a:pt x="1" y="0"/>
                      <a:pt x="976" y="1145"/>
                      <a:pt x="1023" y="1407"/>
                    </a:cubicBezTo>
                    <a:lnTo>
                      <a:pt x="1151" y="1458"/>
                    </a:lnTo>
                    <a:cubicBezTo>
                      <a:pt x="1151" y="1458"/>
                      <a:pt x="1151" y="227"/>
                      <a:pt x="485" y="22"/>
                    </a:cubicBezTo>
                    <a:cubicBezTo>
                      <a:pt x="438" y="7"/>
                      <a:pt x="401" y="0"/>
                      <a:pt x="3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3178;p95"/>
              <p:cNvSpPr/>
              <p:nvPr/>
            </p:nvSpPr>
            <p:spPr>
              <a:xfrm>
                <a:off x="3496500" y="2908825"/>
                <a:ext cx="36350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666" extrusionOk="0">
                    <a:moveTo>
                      <a:pt x="982" y="1"/>
                    </a:moveTo>
                    <a:cubicBezTo>
                      <a:pt x="947" y="1"/>
                      <a:pt x="902" y="8"/>
                      <a:pt x="847" y="24"/>
                    </a:cubicBezTo>
                    <a:cubicBezTo>
                      <a:pt x="52" y="229"/>
                      <a:pt x="1" y="1665"/>
                      <a:pt x="1" y="1665"/>
                    </a:cubicBezTo>
                    <a:lnTo>
                      <a:pt x="180" y="1665"/>
                    </a:lnTo>
                    <a:cubicBezTo>
                      <a:pt x="228" y="1355"/>
                      <a:pt x="1453" y="1"/>
                      <a:pt x="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3179;p95"/>
              <p:cNvSpPr/>
              <p:nvPr/>
            </p:nvSpPr>
            <p:spPr>
              <a:xfrm>
                <a:off x="3456550" y="2912475"/>
                <a:ext cx="4447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520" extrusionOk="0">
                    <a:moveTo>
                      <a:pt x="595" y="0"/>
                    </a:moveTo>
                    <a:cubicBezTo>
                      <a:pt x="0" y="0"/>
                      <a:pt x="1476" y="1199"/>
                      <a:pt x="1599" y="1519"/>
                    </a:cubicBezTo>
                    <a:lnTo>
                      <a:pt x="1778" y="1519"/>
                    </a:lnTo>
                    <a:cubicBezTo>
                      <a:pt x="1778" y="1519"/>
                      <a:pt x="1496" y="83"/>
                      <a:pt x="676" y="6"/>
                    </a:cubicBezTo>
                    <a:cubicBezTo>
                      <a:pt x="645" y="2"/>
                      <a:pt x="618" y="0"/>
                      <a:pt x="5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3180;p95"/>
              <p:cNvSpPr/>
              <p:nvPr/>
            </p:nvSpPr>
            <p:spPr>
              <a:xfrm>
                <a:off x="3488175" y="2918325"/>
                <a:ext cx="48475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3029" extrusionOk="0">
                    <a:moveTo>
                      <a:pt x="1394" y="1"/>
                    </a:moveTo>
                    <a:cubicBezTo>
                      <a:pt x="1330" y="1"/>
                      <a:pt x="1244" y="34"/>
                      <a:pt x="1129" y="106"/>
                    </a:cubicBezTo>
                    <a:cubicBezTo>
                      <a:pt x="1" y="772"/>
                      <a:pt x="565" y="3029"/>
                      <a:pt x="565" y="3029"/>
                    </a:cubicBezTo>
                    <a:lnTo>
                      <a:pt x="821" y="2901"/>
                    </a:lnTo>
                    <a:cubicBezTo>
                      <a:pt x="752" y="2418"/>
                      <a:pt x="1939" y="1"/>
                      <a:pt x="1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3181;p95"/>
              <p:cNvSpPr/>
              <p:nvPr/>
            </p:nvSpPr>
            <p:spPr>
              <a:xfrm>
                <a:off x="3447500" y="2913575"/>
                <a:ext cx="573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2860" extrusionOk="0">
                    <a:moveTo>
                      <a:pt x="770" y="0"/>
                    </a:moveTo>
                    <a:cubicBezTo>
                      <a:pt x="0" y="0"/>
                      <a:pt x="1941" y="2283"/>
                      <a:pt x="2012" y="2809"/>
                    </a:cubicBezTo>
                    <a:lnTo>
                      <a:pt x="2294" y="2860"/>
                    </a:lnTo>
                    <a:cubicBezTo>
                      <a:pt x="2294" y="2860"/>
                      <a:pt x="2269" y="449"/>
                      <a:pt x="986" y="39"/>
                    </a:cubicBezTo>
                    <a:cubicBezTo>
                      <a:pt x="899" y="13"/>
                      <a:pt x="827" y="0"/>
                      <a:pt x="7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3182;p95"/>
              <p:cNvSpPr/>
              <p:nvPr/>
            </p:nvSpPr>
            <p:spPr>
              <a:xfrm>
                <a:off x="3499075" y="2923825"/>
                <a:ext cx="71650" cy="82425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3297" extrusionOk="0">
                    <a:moveTo>
                      <a:pt x="1912" y="1"/>
                    </a:moveTo>
                    <a:cubicBezTo>
                      <a:pt x="1847" y="1"/>
                      <a:pt x="1766" y="13"/>
                      <a:pt x="1667" y="39"/>
                    </a:cubicBezTo>
                    <a:cubicBezTo>
                      <a:pt x="154" y="475"/>
                      <a:pt x="0" y="3270"/>
                      <a:pt x="0" y="3270"/>
                    </a:cubicBezTo>
                    <a:lnTo>
                      <a:pt x="334" y="3296"/>
                    </a:lnTo>
                    <a:cubicBezTo>
                      <a:pt x="454" y="2648"/>
                      <a:pt x="2865" y="1"/>
                      <a:pt x="19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3183;p95"/>
              <p:cNvSpPr/>
              <p:nvPr/>
            </p:nvSpPr>
            <p:spPr>
              <a:xfrm>
                <a:off x="3420425" y="2930975"/>
                <a:ext cx="870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3480" h="3011" extrusionOk="0">
                    <a:moveTo>
                      <a:pt x="1207" y="1"/>
                    </a:moveTo>
                    <a:cubicBezTo>
                      <a:pt x="0" y="1"/>
                      <a:pt x="2948" y="2365"/>
                      <a:pt x="3146" y="2984"/>
                    </a:cubicBezTo>
                    <a:lnTo>
                      <a:pt x="3480" y="3010"/>
                    </a:lnTo>
                    <a:cubicBezTo>
                      <a:pt x="3480" y="3010"/>
                      <a:pt x="2941" y="189"/>
                      <a:pt x="1351" y="10"/>
                    </a:cubicBezTo>
                    <a:cubicBezTo>
                      <a:pt x="1298" y="4"/>
                      <a:pt x="1250" y="1"/>
                      <a:pt x="1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3184;p95"/>
              <p:cNvSpPr/>
              <p:nvPr/>
            </p:nvSpPr>
            <p:spPr>
              <a:xfrm>
                <a:off x="4016400" y="2857350"/>
                <a:ext cx="27975" cy="4375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750" extrusionOk="0">
                    <a:moveTo>
                      <a:pt x="795" y="0"/>
                    </a:moveTo>
                    <a:cubicBezTo>
                      <a:pt x="758" y="0"/>
                      <a:pt x="708" y="18"/>
                      <a:pt x="642" y="57"/>
                    </a:cubicBezTo>
                    <a:cubicBezTo>
                      <a:pt x="1" y="442"/>
                      <a:pt x="334" y="1750"/>
                      <a:pt x="334" y="1750"/>
                    </a:cubicBezTo>
                    <a:lnTo>
                      <a:pt x="462" y="1673"/>
                    </a:lnTo>
                    <a:cubicBezTo>
                      <a:pt x="439" y="1374"/>
                      <a:pt x="1119" y="0"/>
                      <a:pt x="7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3185;p95"/>
              <p:cNvSpPr/>
              <p:nvPr/>
            </p:nvSpPr>
            <p:spPr>
              <a:xfrm>
                <a:off x="3993325" y="2854950"/>
                <a:ext cx="327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641" extrusionOk="0">
                    <a:moveTo>
                      <a:pt x="434" y="0"/>
                    </a:moveTo>
                    <a:cubicBezTo>
                      <a:pt x="1" y="0"/>
                      <a:pt x="1107" y="1280"/>
                      <a:pt x="1155" y="1589"/>
                    </a:cubicBezTo>
                    <a:lnTo>
                      <a:pt x="1308" y="1641"/>
                    </a:lnTo>
                    <a:cubicBezTo>
                      <a:pt x="1308" y="1641"/>
                      <a:pt x="1283" y="256"/>
                      <a:pt x="565" y="25"/>
                    </a:cubicBezTo>
                    <a:cubicBezTo>
                      <a:pt x="511" y="8"/>
                      <a:pt x="4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3186;p95"/>
              <p:cNvSpPr/>
              <p:nvPr/>
            </p:nvSpPr>
            <p:spPr>
              <a:xfrm>
                <a:off x="4022825" y="2860675"/>
                <a:ext cx="40875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874" extrusionOk="0">
                    <a:moveTo>
                      <a:pt x="1100" y="1"/>
                    </a:moveTo>
                    <a:cubicBezTo>
                      <a:pt x="1061" y="1"/>
                      <a:pt x="1011" y="9"/>
                      <a:pt x="949" y="27"/>
                    </a:cubicBezTo>
                    <a:cubicBezTo>
                      <a:pt x="77" y="258"/>
                      <a:pt x="0" y="1873"/>
                      <a:pt x="0" y="1873"/>
                    </a:cubicBezTo>
                    <a:lnTo>
                      <a:pt x="205" y="1873"/>
                    </a:lnTo>
                    <a:cubicBezTo>
                      <a:pt x="253" y="1515"/>
                      <a:pt x="1635" y="1"/>
                      <a:pt x="1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3187;p95"/>
              <p:cNvSpPr/>
              <p:nvPr/>
            </p:nvSpPr>
            <p:spPr>
              <a:xfrm>
                <a:off x="3977175" y="2864400"/>
                <a:ext cx="5080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725" extrusionOk="0">
                    <a:moveTo>
                      <a:pt x="715" y="1"/>
                    </a:moveTo>
                    <a:cubicBezTo>
                      <a:pt x="0" y="1"/>
                      <a:pt x="1702" y="1353"/>
                      <a:pt x="1826" y="1724"/>
                    </a:cubicBezTo>
                    <a:lnTo>
                      <a:pt x="2031" y="1724"/>
                    </a:lnTo>
                    <a:cubicBezTo>
                      <a:pt x="2031" y="1724"/>
                      <a:pt x="1698" y="109"/>
                      <a:pt x="801" y="6"/>
                    </a:cubicBezTo>
                    <a:cubicBezTo>
                      <a:pt x="769" y="3"/>
                      <a:pt x="740" y="1"/>
                      <a:pt x="7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3188;p95"/>
              <p:cNvSpPr/>
              <p:nvPr/>
            </p:nvSpPr>
            <p:spPr>
              <a:xfrm>
                <a:off x="3965125" y="2889200"/>
                <a:ext cx="1288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1297" extrusionOk="0">
                    <a:moveTo>
                      <a:pt x="3083" y="0"/>
                    </a:moveTo>
                    <a:cubicBezTo>
                      <a:pt x="3049" y="0"/>
                      <a:pt x="3013" y="5"/>
                      <a:pt x="2975" y="14"/>
                    </a:cubicBezTo>
                    <a:cubicBezTo>
                      <a:pt x="2436" y="168"/>
                      <a:pt x="2385" y="655"/>
                      <a:pt x="2385" y="655"/>
                    </a:cubicBezTo>
                    <a:cubicBezTo>
                      <a:pt x="2385" y="655"/>
                      <a:pt x="1872" y="9"/>
                      <a:pt x="1435" y="9"/>
                    </a:cubicBezTo>
                    <a:cubicBezTo>
                      <a:pt x="1364" y="9"/>
                      <a:pt x="1296" y="26"/>
                      <a:pt x="1231" y="65"/>
                    </a:cubicBezTo>
                    <a:cubicBezTo>
                      <a:pt x="795" y="322"/>
                      <a:pt x="1231" y="912"/>
                      <a:pt x="1231" y="912"/>
                    </a:cubicBezTo>
                    <a:cubicBezTo>
                      <a:pt x="1231" y="912"/>
                      <a:pt x="545" y="603"/>
                      <a:pt x="239" y="603"/>
                    </a:cubicBezTo>
                    <a:cubicBezTo>
                      <a:pt x="171" y="603"/>
                      <a:pt x="122" y="618"/>
                      <a:pt x="103" y="655"/>
                    </a:cubicBezTo>
                    <a:cubicBezTo>
                      <a:pt x="0" y="860"/>
                      <a:pt x="539" y="1296"/>
                      <a:pt x="539" y="1296"/>
                    </a:cubicBezTo>
                    <a:lnTo>
                      <a:pt x="4719" y="1296"/>
                    </a:lnTo>
                    <a:cubicBezTo>
                      <a:pt x="4719" y="1296"/>
                      <a:pt x="5155" y="219"/>
                      <a:pt x="4719" y="40"/>
                    </a:cubicBezTo>
                    <a:cubicBezTo>
                      <a:pt x="4673" y="22"/>
                      <a:pt x="4625" y="14"/>
                      <a:pt x="4576" y="14"/>
                    </a:cubicBezTo>
                    <a:cubicBezTo>
                      <a:pt x="4127" y="14"/>
                      <a:pt x="3565" y="681"/>
                      <a:pt x="3565" y="681"/>
                    </a:cubicBezTo>
                    <a:cubicBezTo>
                      <a:pt x="3565" y="681"/>
                      <a:pt x="3499" y="0"/>
                      <a:pt x="30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3189;p95"/>
              <p:cNvSpPr/>
              <p:nvPr/>
            </p:nvSpPr>
            <p:spPr>
              <a:xfrm>
                <a:off x="3984350" y="2900425"/>
                <a:ext cx="84000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848" extrusionOk="0">
                    <a:moveTo>
                      <a:pt x="2450" y="0"/>
                    </a:moveTo>
                    <a:cubicBezTo>
                      <a:pt x="2159" y="0"/>
                      <a:pt x="1821" y="437"/>
                      <a:pt x="1821" y="437"/>
                    </a:cubicBezTo>
                    <a:cubicBezTo>
                      <a:pt x="1821" y="437"/>
                      <a:pt x="1770" y="104"/>
                      <a:pt x="1437" y="27"/>
                    </a:cubicBezTo>
                    <a:cubicBezTo>
                      <a:pt x="1404" y="17"/>
                      <a:pt x="1374" y="13"/>
                      <a:pt x="1346" y="13"/>
                    </a:cubicBezTo>
                    <a:cubicBezTo>
                      <a:pt x="1069" y="13"/>
                      <a:pt x="1026" y="437"/>
                      <a:pt x="1026" y="437"/>
                    </a:cubicBezTo>
                    <a:cubicBezTo>
                      <a:pt x="1026" y="437"/>
                      <a:pt x="666" y="13"/>
                      <a:pt x="369" y="13"/>
                    </a:cubicBezTo>
                    <a:cubicBezTo>
                      <a:pt x="340" y="13"/>
                      <a:pt x="311" y="17"/>
                      <a:pt x="283" y="27"/>
                    </a:cubicBezTo>
                    <a:cubicBezTo>
                      <a:pt x="1" y="155"/>
                      <a:pt x="283" y="847"/>
                      <a:pt x="283" y="847"/>
                    </a:cubicBezTo>
                    <a:lnTo>
                      <a:pt x="3001" y="847"/>
                    </a:lnTo>
                    <a:cubicBezTo>
                      <a:pt x="3001" y="847"/>
                      <a:pt x="3360" y="565"/>
                      <a:pt x="3283" y="437"/>
                    </a:cubicBezTo>
                    <a:cubicBezTo>
                      <a:pt x="3273" y="406"/>
                      <a:pt x="3238" y="394"/>
                      <a:pt x="3189" y="394"/>
                    </a:cubicBezTo>
                    <a:cubicBezTo>
                      <a:pt x="2992" y="394"/>
                      <a:pt x="2565" y="591"/>
                      <a:pt x="2565" y="591"/>
                    </a:cubicBezTo>
                    <a:cubicBezTo>
                      <a:pt x="2565" y="591"/>
                      <a:pt x="2847" y="206"/>
                      <a:pt x="2565" y="27"/>
                    </a:cubicBezTo>
                    <a:cubicBezTo>
                      <a:pt x="2528" y="8"/>
                      <a:pt x="2489" y="0"/>
                      <a:pt x="24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3190;p95"/>
              <p:cNvSpPr/>
              <p:nvPr/>
            </p:nvSpPr>
            <p:spPr>
              <a:xfrm>
                <a:off x="3420875" y="2805400"/>
                <a:ext cx="279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726" extrusionOk="0">
                    <a:moveTo>
                      <a:pt x="794" y="1"/>
                    </a:moveTo>
                    <a:cubicBezTo>
                      <a:pt x="757" y="1"/>
                      <a:pt x="707" y="19"/>
                      <a:pt x="641" y="58"/>
                    </a:cubicBezTo>
                    <a:cubicBezTo>
                      <a:pt x="0" y="443"/>
                      <a:pt x="333" y="1725"/>
                      <a:pt x="333" y="1725"/>
                    </a:cubicBezTo>
                    <a:lnTo>
                      <a:pt x="462" y="1648"/>
                    </a:lnTo>
                    <a:cubicBezTo>
                      <a:pt x="439" y="1372"/>
                      <a:pt x="1118" y="1"/>
                      <a:pt x="7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3191;p95"/>
              <p:cNvSpPr/>
              <p:nvPr/>
            </p:nvSpPr>
            <p:spPr>
              <a:xfrm>
                <a:off x="3397625" y="2802400"/>
                <a:ext cx="32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640" extrusionOk="0">
                    <a:moveTo>
                      <a:pt x="421" y="0"/>
                    </a:moveTo>
                    <a:cubicBezTo>
                      <a:pt x="1" y="0"/>
                      <a:pt x="1088" y="1305"/>
                      <a:pt x="1135" y="1614"/>
                    </a:cubicBezTo>
                    <a:lnTo>
                      <a:pt x="1289" y="1640"/>
                    </a:lnTo>
                    <a:cubicBezTo>
                      <a:pt x="1289" y="1640"/>
                      <a:pt x="1289" y="255"/>
                      <a:pt x="545" y="24"/>
                    </a:cubicBezTo>
                    <a:cubicBezTo>
                      <a:pt x="494" y="8"/>
                      <a:pt x="453" y="0"/>
                      <a:pt x="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3192;p95"/>
              <p:cNvSpPr/>
              <p:nvPr/>
            </p:nvSpPr>
            <p:spPr>
              <a:xfrm>
                <a:off x="3427275" y="2808225"/>
                <a:ext cx="408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895" extrusionOk="0">
                    <a:moveTo>
                      <a:pt x="1085" y="1"/>
                    </a:moveTo>
                    <a:cubicBezTo>
                      <a:pt x="1049" y="1"/>
                      <a:pt x="1004" y="8"/>
                      <a:pt x="949" y="22"/>
                    </a:cubicBezTo>
                    <a:cubicBezTo>
                      <a:pt x="77" y="279"/>
                      <a:pt x="1" y="1868"/>
                      <a:pt x="1" y="1868"/>
                    </a:cubicBezTo>
                    <a:lnTo>
                      <a:pt x="180" y="1894"/>
                    </a:lnTo>
                    <a:cubicBezTo>
                      <a:pt x="252" y="1533"/>
                      <a:pt x="1631" y="1"/>
                      <a:pt x="1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3193;p95"/>
              <p:cNvSpPr/>
              <p:nvPr/>
            </p:nvSpPr>
            <p:spPr>
              <a:xfrm>
                <a:off x="3381625" y="2812475"/>
                <a:ext cx="5015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725" extrusionOk="0">
                    <a:moveTo>
                      <a:pt x="715" y="1"/>
                    </a:moveTo>
                    <a:cubicBezTo>
                      <a:pt x="1" y="1"/>
                      <a:pt x="1703" y="1352"/>
                      <a:pt x="1827" y="1698"/>
                    </a:cubicBezTo>
                    <a:lnTo>
                      <a:pt x="2006" y="1724"/>
                    </a:lnTo>
                    <a:cubicBezTo>
                      <a:pt x="2006" y="1724"/>
                      <a:pt x="1698" y="109"/>
                      <a:pt x="801" y="6"/>
                    </a:cubicBezTo>
                    <a:cubicBezTo>
                      <a:pt x="769" y="3"/>
                      <a:pt x="741" y="1"/>
                      <a:pt x="7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3194;p95"/>
              <p:cNvSpPr/>
              <p:nvPr/>
            </p:nvSpPr>
            <p:spPr>
              <a:xfrm>
                <a:off x="3386900" y="2844975"/>
                <a:ext cx="8400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835" extrusionOk="0">
                    <a:moveTo>
                      <a:pt x="369" y="0"/>
                    </a:moveTo>
                    <a:cubicBezTo>
                      <a:pt x="339" y="0"/>
                      <a:pt x="310" y="4"/>
                      <a:pt x="282" y="14"/>
                    </a:cubicBezTo>
                    <a:cubicBezTo>
                      <a:pt x="0" y="142"/>
                      <a:pt x="282" y="834"/>
                      <a:pt x="282" y="834"/>
                    </a:cubicBezTo>
                    <a:lnTo>
                      <a:pt x="3000" y="834"/>
                    </a:lnTo>
                    <a:cubicBezTo>
                      <a:pt x="3000" y="834"/>
                      <a:pt x="3359" y="552"/>
                      <a:pt x="3282" y="424"/>
                    </a:cubicBezTo>
                    <a:cubicBezTo>
                      <a:pt x="3273" y="400"/>
                      <a:pt x="3241" y="391"/>
                      <a:pt x="3196" y="391"/>
                    </a:cubicBezTo>
                    <a:cubicBezTo>
                      <a:pt x="2998" y="391"/>
                      <a:pt x="2539" y="578"/>
                      <a:pt x="2539" y="578"/>
                    </a:cubicBezTo>
                    <a:cubicBezTo>
                      <a:pt x="2539" y="578"/>
                      <a:pt x="2846" y="193"/>
                      <a:pt x="2539" y="39"/>
                    </a:cubicBezTo>
                    <a:cubicBezTo>
                      <a:pt x="2500" y="15"/>
                      <a:pt x="2458" y="4"/>
                      <a:pt x="2414" y="4"/>
                    </a:cubicBezTo>
                    <a:cubicBezTo>
                      <a:pt x="2139" y="4"/>
                      <a:pt x="1795" y="424"/>
                      <a:pt x="1795" y="424"/>
                    </a:cubicBezTo>
                    <a:cubicBezTo>
                      <a:pt x="1795" y="424"/>
                      <a:pt x="1769" y="91"/>
                      <a:pt x="1436" y="14"/>
                    </a:cubicBezTo>
                    <a:cubicBezTo>
                      <a:pt x="1403" y="4"/>
                      <a:pt x="1373" y="0"/>
                      <a:pt x="1346" y="0"/>
                    </a:cubicBezTo>
                    <a:cubicBezTo>
                      <a:pt x="1068" y="0"/>
                      <a:pt x="1026" y="424"/>
                      <a:pt x="1026" y="424"/>
                    </a:cubicBezTo>
                    <a:cubicBezTo>
                      <a:pt x="1026" y="424"/>
                      <a:pt x="665" y="0"/>
                      <a:pt x="3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3195;p95"/>
              <p:cNvSpPr/>
              <p:nvPr/>
            </p:nvSpPr>
            <p:spPr>
              <a:xfrm>
                <a:off x="5568425" y="3152175"/>
                <a:ext cx="840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855" extrusionOk="0">
                    <a:moveTo>
                      <a:pt x="1994" y="1"/>
                    </a:moveTo>
                    <a:cubicBezTo>
                      <a:pt x="1972" y="1"/>
                      <a:pt x="1948" y="3"/>
                      <a:pt x="1923" y="9"/>
                    </a:cubicBezTo>
                    <a:cubicBezTo>
                      <a:pt x="1590" y="111"/>
                      <a:pt x="1564" y="419"/>
                      <a:pt x="1564" y="419"/>
                    </a:cubicBezTo>
                    <a:cubicBezTo>
                      <a:pt x="1564" y="419"/>
                      <a:pt x="1211" y="7"/>
                      <a:pt x="934" y="7"/>
                    </a:cubicBezTo>
                    <a:cubicBezTo>
                      <a:pt x="894" y="7"/>
                      <a:pt x="856" y="15"/>
                      <a:pt x="821" y="34"/>
                    </a:cubicBezTo>
                    <a:cubicBezTo>
                      <a:pt x="513" y="214"/>
                      <a:pt x="821" y="598"/>
                      <a:pt x="821" y="598"/>
                    </a:cubicBezTo>
                    <a:cubicBezTo>
                      <a:pt x="821" y="598"/>
                      <a:pt x="346" y="388"/>
                      <a:pt x="154" y="388"/>
                    </a:cubicBezTo>
                    <a:cubicBezTo>
                      <a:pt x="114" y="388"/>
                      <a:pt x="86" y="397"/>
                      <a:pt x="77" y="419"/>
                    </a:cubicBezTo>
                    <a:cubicBezTo>
                      <a:pt x="0" y="573"/>
                      <a:pt x="359" y="855"/>
                      <a:pt x="359" y="855"/>
                    </a:cubicBezTo>
                    <a:lnTo>
                      <a:pt x="3077" y="855"/>
                    </a:lnTo>
                    <a:cubicBezTo>
                      <a:pt x="3077" y="855"/>
                      <a:pt x="3359" y="137"/>
                      <a:pt x="3077" y="34"/>
                    </a:cubicBezTo>
                    <a:cubicBezTo>
                      <a:pt x="3044" y="21"/>
                      <a:pt x="3010" y="14"/>
                      <a:pt x="2975" y="14"/>
                    </a:cubicBezTo>
                    <a:cubicBezTo>
                      <a:pt x="2682" y="14"/>
                      <a:pt x="2334" y="444"/>
                      <a:pt x="2334" y="444"/>
                    </a:cubicBezTo>
                    <a:cubicBezTo>
                      <a:pt x="2334" y="444"/>
                      <a:pt x="2289" y="1"/>
                      <a:pt x="19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3196;p95"/>
              <p:cNvSpPr/>
              <p:nvPr/>
            </p:nvSpPr>
            <p:spPr>
              <a:xfrm>
                <a:off x="5238900" y="2995625"/>
                <a:ext cx="846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860" extrusionOk="0">
                    <a:moveTo>
                      <a:pt x="2030" y="1"/>
                    </a:moveTo>
                    <a:cubicBezTo>
                      <a:pt x="2006" y="1"/>
                      <a:pt x="1979" y="5"/>
                      <a:pt x="1950" y="14"/>
                    </a:cubicBezTo>
                    <a:cubicBezTo>
                      <a:pt x="1591" y="116"/>
                      <a:pt x="1565" y="424"/>
                      <a:pt x="1565" y="424"/>
                    </a:cubicBezTo>
                    <a:cubicBezTo>
                      <a:pt x="1565" y="424"/>
                      <a:pt x="1222" y="4"/>
                      <a:pt x="946" y="4"/>
                    </a:cubicBezTo>
                    <a:cubicBezTo>
                      <a:pt x="902" y="4"/>
                      <a:pt x="860" y="15"/>
                      <a:pt x="821" y="39"/>
                    </a:cubicBezTo>
                    <a:cubicBezTo>
                      <a:pt x="539" y="219"/>
                      <a:pt x="821" y="604"/>
                      <a:pt x="821" y="604"/>
                    </a:cubicBezTo>
                    <a:cubicBezTo>
                      <a:pt x="821" y="604"/>
                      <a:pt x="347" y="393"/>
                      <a:pt x="155" y="393"/>
                    </a:cubicBezTo>
                    <a:cubicBezTo>
                      <a:pt x="115" y="393"/>
                      <a:pt x="87" y="402"/>
                      <a:pt x="78" y="424"/>
                    </a:cubicBezTo>
                    <a:cubicBezTo>
                      <a:pt x="1" y="552"/>
                      <a:pt x="360" y="860"/>
                      <a:pt x="360" y="860"/>
                    </a:cubicBezTo>
                    <a:lnTo>
                      <a:pt x="3078" y="860"/>
                    </a:lnTo>
                    <a:cubicBezTo>
                      <a:pt x="3078" y="860"/>
                      <a:pt x="3386" y="142"/>
                      <a:pt x="3078" y="39"/>
                    </a:cubicBezTo>
                    <a:cubicBezTo>
                      <a:pt x="3048" y="26"/>
                      <a:pt x="3016" y="20"/>
                      <a:pt x="2983" y="20"/>
                    </a:cubicBezTo>
                    <a:cubicBezTo>
                      <a:pt x="2703" y="20"/>
                      <a:pt x="2334" y="450"/>
                      <a:pt x="2334" y="450"/>
                    </a:cubicBezTo>
                    <a:cubicBezTo>
                      <a:pt x="2334" y="450"/>
                      <a:pt x="2292" y="1"/>
                      <a:pt x="20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3197;p95"/>
              <p:cNvSpPr/>
              <p:nvPr/>
            </p:nvSpPr>
            <p:spPr>
              <a:xfrm>
                <a:off x="4685025" y="2976525"/>
                <a:ext cx="8465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855" extrusionOk="0">
                    <a:moveTo>
                      <a:pt x="2015" y="1"/>
                    </a:moveTo>
                    <a:cubicBezTo>
                      <a:pt x="1995" y="1"/>
                      <a:pt x="1973" y="3"/>
                      <a:pt x="1950" y="8"/>
                    </a:cubicBezTo>
                    <a:cubicBezTo>
                      <a:pt x="1591" y="111"/>
                      <a:pt x="1565" y="419"/>
                      <a:pt x="1565" y="419"/>
                    </a:cubicBezTo>
                    <a:cubicBezTo>
                      <a:pt x="1565" y="419"/>
                      <a:pt x="1212" y="6"/>
                      <a:pt x="934" y="6"/>
                    </a:cubicBezTo>
                    <a:cubicBezTo>
                      <a:pt x="895" y="6"/>
                      <a:pt x="857" y="15"/>
                      <a:pt x="821" y="34"/>
                    </a:cubicBezTo>
                    <a:cubicBezTo>
                      <a:pt x="539" y="214"/>
                      <a:pt x="821" y="598"/>
                      <a:pt x="821" y="598"/>
                    </a:cubicBezTo>
                    <a:cubicBezTo>
                      <a:pt x="821" y="598"/>
                      <a:pt x="347" y="388"/>
                      <a:pt x="155" y="388"/>
                    </a:cubicBezTo>
                    <a:cubicBezTo>
                      <a:pt x="115" y="388"/>
                      <a:pt x="87" y="397"/>
                      <a:pt x="78" y="419"/>
                    </a:cubicBezTo>
                    <a:cubicBezTo>
                      <a:pt x="1" y="573"/>
                      <a:pt x="360" y="855"/>
                      <a:pt x="360" y="855"/>
                    </a:cubicBezTo>
                    <a:lnTo>
                      <a:pt x="3078" y="855"/>
                    </a:lnTo>
                    <a:cubicBezTo>
                      <a:pt x="3078" y="855"/>
                      <a:pt x="3386" y="162"/>
                      <a:pt x="3078" y="34"/>
                    </a:cubicBezTo>
                    <a:cubicBezTo>
                      <a:pt x="3052" y="25"/>
                      <a:pt x="3025" y="21"/>
                      <a:pt x="2997" y="21"/>
                    </a:cubicBezTo>
                    <a:cubicBezTo>
                      <a:pt x="2716" y="21"/>
                      <a:pt x="2334" y="444"/>
                      <a:pt x="2334" y="444"/>
                    </a:cubicBezTo>
                    <a:cubicBezTo>
                      <a:pt x="2334" y="444"/>
                      <a:pt x="2290" y="1"/>
                      <a:pt x="20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3198;p95"/>
              <p:cNvSpPr/>
              <p:nvPr/>
            </p:nvSpPr>
            <p:spPr>
              <a:xfrm>
                <a:off x="3790750" y="2966125"/>
                <a:ext cx="846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861" extrusionOk="0">
                    <a:moveTo>
                      <a:pt x="389" y="1"/>
                    </a:moveTo>
                    <a:cubicBezTo>
                      <a:pt x="361" y="1"/>
                      <a:pt x="334" y="5"/>
                      <a:pt x="308" y="14"/>
                    </a:cubicBezTo>
                    <a:cubicBezTo>
                      <a:pt x="1" y="142"/>
                      <a:pt x="308" y="860"/>
                      <a:pt x="308" y="860"/>
                    </a:cubicBezTo>
                    <a:lnTo>
                      <a:pt x="3027" y="860"/>
                    </a:lnTo>
                    <a:cubicBezTo>
                      <a:pt x="3027" y="860"/>
                      <a:pt x="3386" y="553"/>
                      <a:pt x="3309" y="424"/>
                    </a:cubicBezTo>
                    <a:cubicBezTo>
                      <a:pt x="3294" y="401"/>
                      <a:pt x="3260" y="391"/>
                      <a:pt x="3213" y="391"/>
                    </a:cubicBezTo>
                    <a:cubicBezTo>
                      <a:pt x="3008" y="391"/>
                      <a:pt x="2565" y="578"/>
                      <a:pt x="2565" y="578"/>
                    </a:cubicBezTo>
                    <a:cubicBezTo>
                      <a:pt x="2565" y="578"/>
                      <a:pt x="2847" y="194"/>
                      <a:pt x="2565" y="40"/>
                    </a:cubicBezTo>
                    <a:cubicBezTo>
                      <a:pt x="2526" y="15"/>
                      <a:pt x="2484" y="5"/>
                      <a:pt x="2440" y="5"/>
                    </a:cubicBezTo>
                    <a:cubicBezTo>
                      <a:pt x="2165" y="5"/>
                      <a:pt x="1821" y="424"/>
                      <a:pt x="1821" y="424"/>
                    </a:cubicBezTo>
                    <a:cubicBezTo>
                      <a:pt x="1821" y="424"/>
                      <a:pt x="1796" y="117"/>
                      <a:pt x="1437" y="14"/>
                    </a:cubicBezTo>
                    <a:cubicBezTo>
                      <a:pt x="1406" y="5"/>
                      <a:pt x="1378" y="1"/>
                      <a:pt x="1353" y="1"/>
                    </a:cubicBezTo>
                    <a:cubicBezTo>
                      <a:pt x="1094" y="1"/>
                      <a:pt x="1052" y="424"/>
                      <a:pt x="1052" y="424"/>
                    </a:cubicBezTo>
                    <a:cubicBezTo>
                      <a:pt x="1052" y="424"/>
                      <a:pt x="671" y="1"/>
                      <a:pt x="3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3199;p95"/>
              <p:cNvSpPr/>
              <p:nvPr/>
            </p:nvSpPr>
            <p:spPr>
              <a:xfrm>
                <a:off x="2740050" y="2934075"/>
                <a:ext cx="840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35" extrusionOk="0">
                    <a:moveTo>
                      <a:pt x="2008" y="1"/>
                    </a:moveTo>
                    <a:cubicBezTo>
                      <a:pt x="1982" y="1"/>
                      <a:pt x="1954" y="5"/>
                      <a:pt x="1924" y="14"/>
                    </a:cubicBezTo>
                    <a:cubicBezTo>
                      <a:pt x="1565" y="91"/>
                      <a:pt x="1539" y="424"/>
                      <a:pt x="1539" y="424"/>
                    </a:cubicBezTo>
                    <a:cubicBezTo>
                      <a:pt x="1539" y="424"/>
                      <a:pt x="1196" y="4"/>
                      <a:pt x="920" y="4"/>
                    </a:cubicBezTo>
                    <a:cubicBezTo>
                      <a:pt x="877" y="4"/>
                      <a:pt x="834" y="15"/>
                      <a:pt x="796" y="40"/>
                    </a:cubicBezTo>
                    <a:cubicBezTo>
                      <a:pt x="514" y="194"/>
                      <a:pt x="796" y="578"/>
                      <a:pt x="796" y="578"/>
                    </a:cubicBezTo>
                    <a:cubicBezTo>
                      <a:pt x="796" y="578"/>
                      <a:pt x="353" y="391"/>
                      <a:pt x="148" y="391"/>
                    </a:cubicBezTo>
                    <a:cubicBezTo>
                      <a:pt x="101" y="391"/>
                      <a:pt x="66" y="401"/>
                      <a:pt x="52" y="424"/>
                    </a:cubicBezTo>
                    <a:cubicBezTo>
                      <a:pt x="1" y="553"/>
                      <a:pt x="334" y="835"/>
                      <a:pt x="334" y="835"/>
                    </a:cubicBezTo>
                    <a:lnTo>
                      <a:pt x="3052" y="835"/>
                    </a:lnTo>
                    <a:cubicBezTo>
                      <a:pt x="3052" y="835"/>
                      <a:pt x="3360" y="142"/>
                      <a:pt x="3052" y="14"/>
                    </a:cubicBezTo>
                    <a:cubicBezTo>
                      <a:pt x="3027" y="5"/>
                      <a:pt x="3000" y="1"/>
                      <a:pt x="2971" y="1"/>
                    </a:cubicBezTo>
                    <a:cubicBezTo>
                      <a:pt x="2690" y="1"/>
                      <a:pt x="2309" y="424"/>
                      <a:pt x="2309" y="424"/>
                    </a:cubicBezTo>
                    <a:cubicBezTo>
                      <a:pt x="2309" y="424"/>
                      <a:pt x="2266" y="1"/>
                      <a:pt x="20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2" name="Naslov 1">
            <a:extLst>
              <a:ext uri="{FF2B5EF4-FFF2-40B4-BE49-F238E27FC236}">
                <a16:creationId xmlns:a16="http://schemas.microsoft.com/office/drawing/2014/main" id="{1EF16816-3350-44E8-59D5-90E0854C4E1F}"/>
              </a:ext>
            </a:extLst>
          </p:cNvPr>
          <p:cNvSpPr>
            <a:spLocks noGrp="1"/>
          </p:cNvSpPr>
          <p:nvPr/>
        </p:nvSpPr>
        <p:spPr>
          <a:xfrm>
            <a:off x="637743" y="539500"/>
            <a:ext cx="328568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sl-SI" dirty="0">
                <a:solidFill>
                  <a:srgbClr val="198FA7"/>
                </a:solidFill>
                <a:latin typeface="Calibri"/>
              </a:rPr>
              <a:t>4.   Delavnica</a:t>
            </a:r>
          </a:p>
        </p:txBody>
      </p:sp>
      <p:sp>
        <p:nvSpPr>
          <p:cNvPr id="604" name="Naslov 1">
            <a:extLst>
              <a:ext uri="{FF2B5EF4-FFF2-40B4-BE49-F238E27FC236}">
                <a16:creationId xmlns:a16="http://schemas.microsoft.com/office/drawing/2014/main" id="{390369C3-FC89-0584-24F7-0326BC959382}"/>
              </a:ext>
            </a:extLst>
          </p:cNvPr>
          <p:cNvSpPr>
            <a:spLocks noGrp="1"/>
          </p:cNvSpPr>
          <p:nvPr/>
        </p:nvSpPr>
        <p:spPr>
          <a:xfrm>
            <a:off x="637743" y="539500"/>
            <a:ext cx="328568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sl-SI" dirty="0">
                <a:solidFill>
                  <a:srgbClr val="198FA7"/>
                </a:solidFill>
                <a:latin typeface="Calibri"/>
              </a:rPr>
              <a:t>4.   Delavnica</a:t>
            </a:r>
          </a:p>
        </p:txBody>
      </p:sp>
      <p:pic>
        <p:nvPicPr>
          <p:cNvPr id="608" name="Slika 607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C456BE92-8353-3672-FD55-98B33EABC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22" y="447405"/>
            <a:ext cx="7143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2ACC38A-001F-9866-ED4D-95BFAA27C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76635"/>
              </p:ext>
            </p:extLst>
          </p:nvPr>
        </p:nvGraphicFramePr>
        <p:xfrm>
          <a:off x="432485" y="1480167"/>
          <a:ext cx="3551621" cy="2924982"/>
        </p:xfrm>
        <a:graphic>
          <a:graphicData uri="http://schemas.openxmlformats.org/drawingml/2006/table">
            <a:tbl>
              <a:tblPr bandRow="1">
                <a:tableStyleId>{91C162CE-4E31-469C-8E79-7C22C8F4F286}</a:tableStyleId>
              </a:tblPr>
              <a:tblGrid>
                <a:gridCol w="653167">
                  <a:extLst>
                    <a:ext uri="{9D8B030D-6E8A-4147-A177-3AD203B41FA5}">
                      <a16:colId xmlns:a16="http://schemas.microsoft.com/office/drawing/2014/main" val="1474445089"/>
                    </a:ext>
                  </a:extLst>
                </a:gridCol>
                <a:gridCol w="2898454">
                  <a:extLst>
                    <a:ext uri="{9D8B030D-6E8A-4147-A177-3AD203B41FA5}">
                      <a16:colId xmlns:a16="http://schemas.microsoft.com/office/drawing/2014/main" val="4267908158"/>
                    </a:ext>
                  </a:extLst>
                </a:gridCol>
              </a:tblGrid>
              <a:tr h="385714"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+mj-lt"/>
                        <a:buAutoNum type="arabicPeriod"/>
                      </a:pPr>
                      <a:r>
                        <a:rPr lang="sl-SI" sz="12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Cilji so zapisani razumljivo, nedvoumno.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130214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+mj-lt"/>
                        <a:buAutoNum type="arabicPeriod" startAt="2"/>
                      </a:pPr>
                      <a:r>
                        <a:rPr lang="sl-SI" sz="12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Število ciljev je ustrezno.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08936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+mj-lt"/>
                        <a:buAutoNum type="arabicPeriod" startAt="3"/>
                      </a:pPr>
                      <a:r>
                        <a:rPr lang="sl-SI" sz="12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Cilji so izvedljivi (dijaki jih bodo lahko usvojili).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2360"/>
                  </a:ext>
                </a:extLst>
              </a:tr>
              <a:tr h="681989"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+mj-lt"/>
                        <a:buAutoNum type="arabicPeriod" startAt="4"/>
                      </a:pPr>
                      <a:r>
                        <a:rPr lang="sl-SI" sz="12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Cilji so zapisani tako, da omogočajo učitelju nadaljnjo operacionalizacijo in podrobnejšo </a:t>
                      </a:r>
                      <a:r>
                        <a:rPr lang="sl-SI" sz="1400" b="1" err="1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razdelavo</a:t>
                      </a:r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.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401994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+mj-lt"/>
                        <a:buAutoNum type="arabicPeriod" startAt="5"/>
                      </a:pPr>
                      <a:r>
                        <a:rPr lang="sl-SI" sz="12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Upoštevajo taksonomske ravni.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867474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+mj-lt"/>
                        <a:buAutoNum type="arabicPeriod" startAt="6"/>
                      </a:pPr>
                      <a:r>
                        <a:rPr lang="sl-SI" sz="12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Se razlikujejo od zapisa  standardov.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682749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91D6C6B-AC4D-8D80-0BBA-8382667E0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14461"/>
              </p:ext>
            </p:extLst>
          </p:nvPr>
        </p:nvGraphicFramePr>
        <p:xfrm>
          <a:off x="4517939" y="1482810"/>
          <a:ext cx="4545966" cy="3709092"/>
        </p:xfrm>
        <a:graphic>
          <a:graphicData uri="http://schemas.openxmlformats.org/drawingml/2006/table">
            <a:tbl>
              <a:tblPr bandRow="1">
                <a:tableStyleId>{91C162CE-4E31-469C-8E79-7C22C8F4F286}</a:tableStyleId>
              </a:tblPr>
              <a:tblGrid>
                <a:gridCol w="493360">
                  <a:extLst>
                    <a:ext uri="{9D8B030D-6E8A-4147-A177-3AD203B41FA5}">
                      <a16:colId xmlns:a16="http://schemas.microsoft.com/office/drawing/2014/main" val="3594003232"/>
                    </a:ext>
                  </a:extLst>
                </a:gridCol>
                <a:gridCol w="4052606">
                  <a:extLst>
                    <a:ext uri="{9D8B030D-6E8A-4147-A177-3AD203B41FA5}">
                      <a16:colId xmlns:a16="http://schemas.microsoft.com/office/drawing/2014/main" val="1838382732"/>
                    </a:ext>
                  </a:extLst>
                </a:gridCol>
              </a:tblGrid>
              <a:tr h="325812"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1. 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Standardi znanja so razumljivi in konkretni.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79921"/>
                  </a:ext>
                </a:extLst>
              </a:tr>
              <a:tr h="146592"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2. 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Število standardov je ustrezno.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347900"/>
                  </a:ext>
                </a:extLst>
              </a:tr>
              <a:tr h="336300"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3.  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Minimalni standardi so glede na standarde znanja ustrezni po vsebini in številu.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67971"/>
                  </a:ext>
                </a:extLst>
              </a:tr>
              <a:tr h="241445"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4. 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Standardi znanja so usklajeni s cilji (izhajajo iz ciljev).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15635"/>
                  </a:ext>
                </a:extLst>
              </a:tr>
              <a:tr h="146592"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5. 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Zapisi standardov vsebujejo: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719370"/>
                  </a:ext>
                </a:extLst>
              </a:tr>
              <a:tr h="241445"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glagol, ki izraža učenčevo ravnanje,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660354"/>
                  </a:ext>
                </a:extLst>
              </a:tr>
              <a:tr h="241445"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vsebinski vidik.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621323"/>
                  </a:ext>
                </a:extLst>
              </a:tr>
              <a:tr h="241445"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6. 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Iz standardov znanja je mogoče izluščiti: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983114"/>
                  </a:ext>
                </a:extLst>
              </a:tr>
              <a:tr h="431153"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načine ocenjevanja znanja – na katere načine bi znanje spremljali, preverjali, ocenjevali,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759973"/>
                  </a:ext>
                </a:extLst>
              </a:tr>
              <a:tr h="241445">
                <a:tc>
                  <a:txBody>
                    <a:bodyPr/>
                    <a:lstStyle/>
                    <a:p>
                      <a:pPr rtl="0" fontAlgn="base"/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l-SI" sz="1400" b="1" dirty="0">
                          <a:solidFill>
                            <a:srgbClr val="1A95AE"/>
                          </a:solidFill>
                          <a:effectLst/>
                          <a:latin typeface="Calibri"/>
                        </a:rPr>
                        <a:t>vrste dokazil o doseganju standardov znanja. </a:t>
                      </a:r>
                    </a:p>
                  </a:txBody>
                  <a:tcPr marL="57150" marR="571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285983"/>
                  </a:ext>
                </a:extLst>
              </a:tr>
            </a:tbl>
          </a:graphicData>
        </a:graphic>
      </p:graphicFrame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F6AEC751-46E6-2DD5-FFF2-848C56A3E085}"/>
              </a:ext>
            </a:extLst>
          </p:cNvPr>
          <p:cNvSpPr txBox="1"/>
          <p:nvPr/>
        </p:nvSpPr>
        <p:spPr>
          <a:xfrm>
            <a:off x="1532292" y="806390"/>
            <a:ext cx="134140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 sz="2400" b="1" dirty="0">
                <a:solidFill>
                  <a:srgbClr val="1A95AE"/>
                </a:solidFill>
              </a:rPr>
              <a:t>Cilji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3F561DCC-680D-E1FB-B7FE-5E663C26BC00}"/>
              </a:ext>
            </a:extLst>
          </p:cNvPr>
          <p:cNvSpPr txBox="1"/>
          <p:nvPr/>
        </p:nvSpPr>
        <p:spPr>
          <a:xfrm>
            <a:off x="5639311" y="805078"/>
            <a:ext cx="19021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 sz="2400" b="1" dirty="0">
                <a:solidFill>
                  <a:srgbClr val="1A95AE"/>
                </a:solidFill>
              </a:rPr>
              <a:t>Standardi</a:t>
            </a:r>
          </a:p>
        </p:txBody>
      </p:sp>
      <p:grpSp>
        <p:nvGrpSpPr>
          <p:cNvPr id="91" name="Google Shape;5636;p102">
            <a:extLst>
              <a:ext uri="{FF2B5EF4-FFF2-40B4-BE49-F238E27FC236}">
                <a16:creationId xmlns:a16="http://schemas.microsoft.com/office/drawing/2014/main" id="{E860C965-8EB9-4A30-2ED9-9E2BE0C27A5D}"/>
              </a:ext>
            </a:extLst>
          </p:cNvPr>
          <p:cNvGrpSpPr/>
          <p:nvPr/>
        </p:nvGrpSpPr>
        <p:grpSpPr>
          <a:xfrm>
            <a:off x="4570603" y="651860"/>
            <a:ext cx="819890" cy="705907"/>
            <a:chOff x="6644304" y="3073628"/>
            <a:chExt cx="576302" cy="511871"/>
          </a:xfrm>
        </p:grpSpPr>
        <p:sp>
          <p:nvSpPr>
            <p:cNvPr id="81" name="Google Shape;5637;p102">
              <a:extLst>
                <a:ext uri="{FF2B5EF4-FFF2-40B4-BE49-F238E27FC236}">
                  <a16:creationId xmlns:a16="http://schemas.microsoft.com/office/drawing/2014/main" id="{2E18F204-2147-B22E-503D-A115373C71F6}"/>
                </a:ext>
              </a:extLst>
            </p:cNvPr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5638;p102">
              <a:extLst>
                <a:ext uri="{FF2B5EF4-FFF2-40B4-BE49-F238E27FC236}">
                  <a16:creationId xmlns:a16="http://schemas.microsoft.com/office/drawing/2014/main" id="{2A42C2C5-4BB9-FACC-B79F-44A7EAE70CE9}"/>
                </a:ext>
              </a:extLst>
            </p:cNvPr>
            <p:cNvGrpSpPr/>
            <p:nvPr/>
          </p:nvGrpSpPr>
          <p:grpSpPr>
            <a:xfrm>
              <a:off x="6712169" y="3085440"/>
              <a:ext cx="481623" cy="494913"/>
              <a:chOff x="6712169" y="3085440"/>
              <a:chExt cx="481623" cy="494913"/>
            </a:xfrm>
          </p:grpSpPr>
          <p:sp>
            <p:nvSpPr>
              <p:cNvPr id="86" name="Google Shape;5639;p102">
                <a:extLst>
                  <a:ext uri="{FF2B5EF4-FFF2-40B4-BE49-F238E27FC236}">
                    <a16:creationId xmlns:a16="http://schemas.microsoft.com/office/drawing/2014/main" id="{37C9BEB7-9A75-EC5D-FCC8-45C1D71D18C1}"/>
                  </a:ext>
                </a:extLst>
              </p:cNvPr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640;p102">
                <a:extLst>
                  <a:ext uri="{FF2B5EF4-FFF2-40B4-BE49-F238E27FC236}">
                    <a16:creationId xmlns:a16="http://schemas.microsoft.com/office/drawing/2014/main" id="{F13F48BA-281E-35F2-F12C-0AA22F9738AB}"/>
                  </a:ext>
                </a:extLst>
              </p:cNvPr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641;p102">
                <a:extLst>
                  <a:ext uri="{FF2B5EF4-FFF2-40B4-BE49-F238E27FC236}">
                    <a16:creationId xmlns:a16="http://schemas.microsoft.com/office/drawing/2014/main" id="{9164DF80-BB92-1182-8552-62DC7E08B3BB}"/>
                  </a:ext>
                </a:extLst>
              </p:cNvPr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642;p102">
                <a:extLst>
                  <a:ext uri="{FF2B5EF4-FFF2-40B4-BE49-F238E27FC236}">
                    <a16:creationId xmlns:a16="http://schemas.microsoft.com/office/drawing/2014/main" id="{87DD67D1-FE15-AD40-E1A7-CDDFF54D9A76}"/>
                  </a:ext>
                </a:extLst>
              </p:cNvPr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643;p102">
                <a:extLst>
                  <a:ext uri="{FF2B5EF4-FFF2-40B4-BE49-F238E27FC236}">
                    <a16:creationId xmlns:a16="http://schemas.microsoft.com/office/drawing/2014/main" id="{4C218C64-B215-0BA3-43B4-78B08362E428}"/>
                  </a:ext>
                </a:extLst>
              </p:cNvPr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" name="Google Shape;5644;p102">
              <a:extLst>
                <a:ext uri="{FF2B5EF4-FFF2-40B4-BE49-F238E27FC236}">
                  <a16:creationId xmlns:a16="http://schemas.microsoft.com/office/drawing/2014/main" id="{570AC776-B9D8-20B0-BEB9-E6D8809A73A4}"/>
                </a:ext>
              </a:extLst>
            </p:cNvPr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45;p102">
              <a:extLst>
                <a:ext uri="{FF2B5EF4-FFF2-40B4-BE49-F238E27FC236}">
                  <a16:creationId xmlns:a16="http://schemas.microsoft.com/office/drawing/2014/main" id="{C7A1428E-8DDF-8FF7-893D-3F39A0681C43}"/>
                </a:ext>
              </a:extLst>
            </p:cNvPr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46;p102">
              <a:extLst>
                <a:ext uri="{FF2B5EF4-FFF2-40B4-BE49-F238E27FC236}">
                  <a16:creationId xmlns:a16="http://schemas.microsoft.com/office/drawing/2014/main" id="{065C20E0-EEE1-B85A-3F9F-019E25E9AD54}"/>
                </a:ext>
              </a:extLst>
            </p:cNvPr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5636;p102">
            <a:extLst>
              <a:ext uri="{FF2B5EF4-FFF2-40B4-BE49-F238E27FC236}">
                <a16:creationId xmlns:a16="http://schemas.microsoft.com/office/drawing/2014/main" id="{8ACB5FE4-1E48-5019-06DA-126A014B4121}"/>
              </a:ext>
            </a:extLst>
          </p:cNvPr>
          <p:cNvGrpSpPr/>
          <p:nvPr/>
        </p:nvGrpSpPr>
        <p:grpSpPr>
          <a:xfrm>
            <a:off x="549850" y="651715"/>
            <a:ext cx="819890" cy="705907"/>
            <a:chOff x="6644304" y="3073628"/>
            <a:chExt cx="576302" cy="511871"/>
          </a:xfrm>
        </p:grpSpPr>
        <p:sp>
          <p:nvSpPr>
            <p:cNvPr id="93" name="Google Shape;5637;p102">
              <a:extLst>
                <a:ext uri="{FF2B5EF4-FFF2-40B4-BE49-F238E27FC236}">
                  <a16:creationId xmlns:a16="http://schemas.microsoft.com/office/drawing/2014/main" id="{435B7BD5-B888-2E06-1AE6-ADFCB40E1F58}"/>
                </a:ext>
              </a:extLst>
            </p:cNvPr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" name="Google Shape;5638;p102">
              <a:extLst>
                <a:ext uri="{FF2B5EF4-FFF2-40B4-BE49-F238E27FC236}">
                  <a16:creationId xmlns:a16="http://schemas.microsoft.com/office/drawing/2014/main" id="{952AC3DA-7D8C-DA9C-2E62-0D3862948ED0}"/>
                </a:ext>
              </a:extLst>
            </p:cNvPr>
            <p:cNvGrpSpPr/>
            <p:nvPr/>
          </p:nvGrpSpPr>
          <p:grpSpPr>
            <a:xfrm>
              <a:off x="6712169" y="3085440"/>
              <a:ext cx="481623" cy="494913"/>
              <a:chOff x="6712169" y="3085440"/>
              <a:chExt cx="481623" cy="494913"/>
            </a:xfrm>
          </p:grpSpPr>
          <p:sp>
            <p:nvSpPr>
              <p:cNvPr id="98" name="Google Shape;5639;p102">
                <a:extLst>
                  <a:ext uri="{FF2B5EF4-FFF2-40B4-BE49-F238E27FC236}">
                    <a16:creationId xmlns:a16="http://schemas.microsoft.com/office/drawing/2014/main" id="{C9D95242-66D2-D33A-8628-B2394FB5152E}"/>
                  </a:ext>
                </a:extLst>
              </p:cNvPr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640;p102">
                <a:extLst>
                  <a:ext uri="{FF2B5EF4-FFF2-40B4-BE49-F238E27FC236}">
                    <a16:creationId xmlns:a16="http://schemas.microsoft.com/office/drawing/2014/main" id="{A9C28A13-A4A2-BB5F-59FE-872DBD1E947A}"/>
                  </a:ext>
                </a:extLst>
              </p:cNvPr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641;p102">
                <a:extLst>
                  <a:ext uri="{FF2B5EF4-FFF2-40B4-BE49-F238E27FC236}">
                    <a16:creationId xmlns:a16="http://schemas.microsoft.com/office/drawing/2014/main" id="{71469740-D26C-36AB-A0AB-39173BFEBD33}"/>
                  </a:ext>
                </a:extLst>
              </p:cNvPr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642;p102">
                <a:extLst>
                  <a:ext uri="{FF2B5EF4-FFF2-40B4-BE49-F238E27FC236}">
                    <a16:creationId xmlns:a16="http://schemas.microsoft.com/office/drawing/2014/main" id="{AB19F144-2E59-5D09-C828-08B880569EEA}"/>
                  </a:ext>
                </a:extLst>
              </p:cNvPr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643;p102">
                <a:extLst>
                  <a:ext uri="{FF2B5EF4-FFF2-40B4-BE49-F238E27FC236}">
                    <a16:creationId xmlns:a16="http://schemas.microsoft.com/office/drawing/2014/main" id="{655E0CFB-CACC-2348-54B9-6E1E1678C592}"/>
                  </a:ext>
                </a:extLst>
              </p:cNvPr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" name="Google Shape;5644;p102">
              <a:extLst>
                <a:ext uri="{FF2B5EF4-FFF2-40B4-BE49-F238E27FC236}">
                  <a16:creationId xmlns:a16="http://schemas.microsoft.com/office/drawing/2014/main" id="{A106D88C-2336-52DC-F25E-852D0F8D3F1B}"/>
                </a:ext>
              </a:extLst>
            </p:cNvPr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45;p102">
              <a:extLst>
                <a:ext uri="{FF2B5EF4-FFF2-40B4-BE49-F238E27FC236}">
                  <a16:creationId xmlns:a16="http://schemas.microsoft.com/office/drawing/2014/main" id="{E90DB7EE-DED0-2685-992D-471FA268196C}"/>
                </a:ext>
              </a:extLst>
            </p:cNvPr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46;p102">
              <a:extLst>
                <a:ext uri="{FF2B5EF4-FFF2-40B4-BE49-F238E27FC236}">
                  <a16:creationId xmlns:a16="http://schemas.microsoft.com/office/drawing/2014/main" id="{5DAD7887-7E6D-4BC2-8982-D26E0AC8EF7C}"/>
                </a:ext>
              </a:extLst>
            </p:cNvPr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60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0A21FFF-395D-4472-9ACD-3BC265C6DC68}"/>
              </a:ext>
            </a:extLst>
          </p:cNvPr>
          <p:cNvSpPr txBox="1"/>
          <p:nvPr/>
        </p:nvSpPr>
        <p:spPr>
          <a:xfrm>
            <a:off x="323936" y="2096145"/>
            <a:ext cx="298251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1A95AE"/>
                </a:solidFill>
                <a:latin typeface="Calibri"/>
              </a:rPr>
              <a:t>Vstop</a:t>
            </a:r>
            <a:r>
              <a:rPr lang="en-US" sz="2800" b="1" dirty="0">
                <a:solidFill>
                  <a:srgbClr val="1A95AE"/>
                </a:solidFill>
                <a:latin typeface="Calibri"/>
              </a:rPr>
              <a:t> v </a:t>
            </a:r>
            <a:r>
              <a:rPr lang="en-US" sz="2800" b="1" dirty="0" err="1">
                <a:solidFill>
                  <a:srgbClr val="1A95AE"/>
                </a:solidFill>
                <a:latin typeface="Calibri"/>
              </a:rPr>
              <a:t>okolje</a:t>
            </a:r>
            <a:r>
              <a:rPr lang="en-US" sz="2800" b="1" dirty="0">
                <a:solidFill>
                  <a:srgbClr val="1A95AE"/>
                </a:solidFill>
                <a:latin typeface="Calibri"/>
              </a:rPr>
              <a:t> </a:t>
            </a:r>
            <a:r>
              <a:rPr lang="en-US" sz="2800" b="1" dirty="0" err="1">
                <a:solidFill>
                  <a:srgbClr val="1A95AE"/>
                </a:solidFill>
                <a:latin typeface="Calibri"/>
              </a:rPr>
              <a:t>Confiva</a:t>
            </a:r>
          </a:p>
        </p:txBody>
      </p:sp>
      <p:pic>
        <p:nvPicPr>
          <p:cNvPr id="2" name="Slika 1" descr="Slika, ki vsebuje besede besedilo, posnetek zaslona, pismo, pisava&#10;&#10;Opis je samodejno ustvarjen">
            <a:extLst>
              <a:ext uri="{FF2B5EF4-FFF2-40B4-BE49-F238E27FC236}">
                <a16:creationId xmlns:a16="http://schemas.microsoft.com/office/drawing/2014/main" id="{077C746B-285F-8A36-BEE2-D8C04A24B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8" t="104" r="-251" b="-164"/>
          <a:stretch/>
        </p:blipFill>
        <p:spPr>
          <a:xfrm>
            <a:off x="3437184" y="119405"/>
            <a:ext cx="3122628" cy="4917854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213733" y="3532287"/>
            <a:ext cx="73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Vstopi</a:t>
            </a:r>
            <a:r>
              <a:rPr lang="sl-SI" dirty="0"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12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97EC864-78CA-A66E-B29B-20C8F7E37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/>
          <a:stretch/>
        </p:blipFill>
        <p:spPr bwMode="auto">
          <a:xfrm>
            <a:off x="344387" y="612081"/>
            <a:ext cx="7052566" cy="42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11">
            <a:extLst>
              <a:ext uri="{FF2B5EF4-FFF2-40B4-BE49-F238E27FC236}">
                <a16:creationId xmlns:a16="http://schemas.microsoft.com/office/drawing/2014/main" id="{5C453C69-3DD0-6BDC-EF3A-50E303BA719F}"/>
              </a:ext>
            </a:extLst>
          </p:cNvPr>
          <p:cNvSpPr txBox="1"/>
          <p:nvPr/>
        </p:nvSpPr>
        <p:spPr>
          <a:xfrm>
            <a:off x="6398757" y="219807"/>
            <a:ext cx="1568514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Navodila za udeležence</a:t>
            </a:r>
          </a:p>
        </p:txBody>
      </p:sp>
      <p:sp>
        <p:nvSpPr>
          <p:cNvPr id="7" name="PoljeZBesedilom 9">
            <a:extLst>
              <a:ext uri="{FF2B5EF4-FFF2-40B4-BE49-F238E27FC236}">
                <a16:creationId xmlns:a16="http://schemas.microsoft.com/office/drawing/2014/main" id="{C5B0BEA5-C492-8814-8676-2FCC3EE1BD95}"/>
              </a:ext>
            </a:extLst>
          </p:cNvPr>
          <p:cNvSpPr txBox="1"/>
          <p:nvPr/>
        </p:nvSpPr>
        <p:spPr>
          <a:xfrm>
            <a:off x="6769503" y="1408803"/>
            <a:ext cx="2216574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Izbrana tema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(Družbena geografija)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 iz UN z DP v </a:t>
            </a:r>
            <a:r>
              <a:rPr lang="sl-SI" b="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pdf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 obliki</a:t>
            </a:r>
          </a:p>
        </p:txBody>
      </p:sp>
      <p:sp>
        <p:nvSpPr>
          <p:cNvPr id="9" name="PoljeZBesedilom 23">
            <a:extLst>
              <a:ext uri="{FF2B5EF4-FFF2-40B4-BE49-F238E27FC236}">
                <a16:creationId xmlns:a16="http://schemas.microsoft.com/office/drawing/2014/main" id="{0DDB5F8E-3FB0-A061-E0D1-A71FAA9B4F4D}"/>
              </a:ext>
            </a:extLst>
          </p:cNvPr>
          <p:cNvSpPr txBox="1"/>
          <p:nvPr/>
        </p:nvSpPr>
        <p:spPr>
          <a:xfrm>
            <a:off x="7461281" y="4214164"/>
            <a:ext cx="1524796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Vprašalnik na izbrano temo</a:t>
            </a:r>
          </a:p>
        </p:txBody>
      </p:sp>
      <p:sp>
        <p:nvSpPr>
          <p:cNvPr id="11" name="Puščica: dol 10">
            <a:extLst>
              <a:ext uri="{FF2B5EF4-FFF2-40B4-BE49-F238E27FC236}">
                <a16:creationId xmlns:a16="http://schemas.microsoft.com/office/drawing/2014/main" id="{49C829AF-C777-4844-54B8-DC11697F17F8}"/>
              </a:ext>
            </a:extLst>
          </p:cNvPr>
          <p:cNvSpPr/>
          <p:nvPr/>
        </p:nvSpPr>
        <p:spPr>
          <a:xfrm rot="4465654">
            <a:off x="5560625" y="253869"/>
            <a:ext cx="241671" cy="1126176"/>
          </a:xfrm>
          <a:prstGeom prst="downArrow">
            <a:avLst>
              <a:gd name="adj1" fmla="val 50000"/>
              <a:gd name="adj2" fmla="val 136872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/>
          </a:p>
        </p:txBody>
      </p:sp>
      <p:sp>
        <p:nvSpPr>
          <p:cNvPr id="12" name="Puščica: dol 11">
            <a:extLst>
              <a:ext uri="{FF2B5EF4-FFF2-40B4-BE49-F238E27FC236}">
                <a16:creationId xmlns:a16="http://schemas.microsoft.com/office/drawing/2014/main" id="{793D31F7-362D-00E0-BFA6-0BC3E0F78253}"/>
              </a:ext>
            </a:extLst>
          </p:cNvPr>
          <p:cNvSpPr/>
          <p:nvPr/>
        </p:nvSpPr>
        <p:spPr>
          <a:xfrm rot="5400000">
            <a:off x="5800882" y="1252616"/>
            <a:ext cx="208053" cy="1600532"/>
          </a:xfrm>
          <a:prstGeom prst="downArrow">
            <a:avLst>
              <a:gd name="adj1" fmla="val 50000"/>
              <a:gd name="adj2" fmla="val 15674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/>
          </a:p>
        </p:txBody>
      </p:sp>
      <p:sp>
        <p:nvSpPr>
          <p:cNvPr id="13" name="Puščica: dol 12">
            <a:extLst>
              <a:ext uri="{FF2B5EF4-FFF2-40B4-BE49-F238E27FC236}">
                <a16:creationId xmlns:a16="http://schemas.microsoft.com/office/drawing/2014/main" id="{2E7464DA-900B-0AB6-E40D-295F913720F7}"/>
              </a:ext>
            </a:extLst>
          </p:cNvPr>
          <p:cNvSpPr/>
          <p:nvPr/>
        </p:nvSpPr>
        <p:spPr>
          <a:xfrm rot="4710314">
            <a:off x="5209287" y="1955843"/>
            <a:ext cx="194476" cy="4032383"/>
          </a:xfrm>
          <a:prstGeom prst="downArrow">
            <a:avLst>
              <a:gd name="adj1" fmla="val 50000"/>
              <a:gd name="adj2" fmla="val 162993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/>
          </a:p>
        </p:txBody>
      </p:sp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7EF330C9-D4AE-FFE4-B6B9-0103FC310123}"/>
              </a:ext>
            </a:extLst>
          </p:cNvPr>
          <p:cNvSpPr/>
          <p:nvPr/>
        </p:nvSpPr>
        <p:spPr>
          <a:xfrm rot="5400000">
            <a:off x="6801046" y="4176067"/>
            <a:ext cx="188517" cy="1003297"/>
          </a:xfrm>
          <a:prstGeom prst="downArrow">
            <a:avLst>
              <a:gd name="adj1" fmla="val 50000"/>
              <a:gd name="adj2" fmla="val 15610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/>
          </a:p>
        </p:txBody>
      </p:sp>
      <p:sp>
        <p:nvSpPr>
          <p:cNvPr id="15" name="PoljeZBesedilom 23">
            <a:extLst>
              <a:ext uri="{FF2B5EF4-FFF2-40B4-BE49-F238E27FC236}">
                <a16:creationId xmlns:a16="http://schemas.microsoft.com/office/drawing/2014/main" id="{0DDB5F8E-3FB0-A061-E0D1-A71FAA9B4F4D}"/>
              </a:ext>
            </a:extLst>
          </p:cNvPr>
          <p:cNvSpPr txBox="1"/>
          <p:nvPr/>
        </p:nvSpPr>
        <p:spPr>
          <a:xfrm>
            <a:off x="7461281" y="3151797"/>
            <a:ext cx="1524796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Povezava do osnutka UN</a:t>
            </a:r>
          </a:p>
        </p:txBody>
      </p:sp>
    </p:spTree>
    <p:extLst>
      <p:ext uri="{BB962C8B-B14F-4D97-AF65-F5344CB8AC3E}">
        <p14:creationId xmlns:p14="http://schemas.microsoft.com/office/powerpoint/2010/main" val="42290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89E50A5-5900-31E0-5510-F359C0865100}"/>
              </a:ext>
            </a:extLst>
          </p:cNvPr>
          <p:cNvSpPr txBox="1"/>
          <p:nvPr/>
        </p:nvSpPr>
        <p:spPr>
          <a:xfrm>
            <a:off x="734435" y="1724428"/>
            <a:ext cx="7445463" cy="26930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3210" indent="-283210">
              <a:buFont typeface="Arial"/>
              <a:buChar char="•"/>
            </a:pPr>
            <a:r>
              <a:rPr lang="sl-SI" sz="2500" b="1" dirty="0">
                <a:solidFill>
                  <a:srgbClr val="198FA7"/>
                </a:solidFill>
                <a:latin typeface="Calibri"/>
                <a:cs typeface="Calibri"/>
              </a:rPr>
              <a:t>Tema: </a:t>
            </a:r>
            <a:r>
              <a:rPr lang="sl-SI" sz="2500" b="1" dirty="0">
                <a:solidFill>
                  <a:srgbClr val="002060"/>
                </a:solidFill>
                <a:latin typeface="Calibri"/>
                <a:cs typeface="Calibri"/>
              </a:rPr>
              <a:t>NARAVNE SILE, KI SPREMINJAJO DRUŽBO</a:t>
            </a:r>
          </a:p>
          <a:p>
            <a:endParaRPr lang="sl-SI" sz="2500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283210" indent="-283210">
              <a:buFont typeface="Arial"/>
              <a:buChar char="•"/>
            </a:pPr>
            <a:r>
              <a:rPr lang="sl-SI" sz="2500" b="1" dirty="0">
                <a:solidFill>
                  <a:srgbClr val="198FA7"/>
                </a:solidFill>
                <a:latin typeface="Calibri"/>
                <a:cs typeface="Calibri"/>
              </a:rPr>
              <a:t>Stopnji:</a:t>
            </a:r>
          </a:p>
          <a:p>
            <a:r>
              <a:rPr lang="sl-SI" sz="2500" b="1" dirty="0">
                <a:solidFill>
                  <a:srgbClr val="198FA7"/>
                </a:solidFill>
                <a:latin typeface="Calibri"/>
                <a:cs typeface="Calibri"/>
              </a:rPr>
              <a:t>  šolska, 12. november 2024,</a:t>
            </a:r>
          </a:p>
          <a:p>
            <a:r>
              <a:rPr lang="sl-SI" sz="2500" b="1" dirty="0">
                <a:solidFill>
                  <a:srgbClr val="198FA7"/>
                </a:solidFill>
                <a:latin typeface="Calibri"/>
                <a:cs typeface="Calibri"/>
              </a:rPr>
              <a:t>     državna, 5. april 2025.</a:t>
            </a:r>
          </a:p>
          <a:p>
            <a:endParaRPr lang="sl-SI" sz="2200" dirty="0">
              <a:solidFill>
                <a:srgbClr val="198FA7"/>
              </a:solidFill>
            </a:endParaRPr>
          </a:p>
          <a:p>
            <a:endParaRPr lang="sl-SI" sz="2200" dirty="0">
              <a:solidFill>
                <a:srgbClr val="198FA7"/>
              </a:solidFill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0A21FFF-395D-4472-9ACD-3BC265C6DC68}"/>
              </a:ext>
            </a:extLst>
          </p:cNvPr>
          <p:cNvSpPr txBox="1"/>
          <p:nvPr/>
        </p:nvSpPr>
        <p:spPr>
          <a:xfrm>
            <a:off x="1774011" y="765488"/>
            <a:ext cx="55926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2800" b="1" dirty="0">
                <a:solidFill>
                  <a:srgbClr val="1A95AE"/>
                </a:solidFill>
                <a:latin typeface="Calibri"/>
              </a:rPr>
              <a:t>Tekmovanje iz znanja geografije</a:t>
            </a:r>
            <a:endParaRPr lang="sl-SI" dirty="0">
              <a:solidFill>
                <a:srgbClr val="1A95A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79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214288" y="1780458"/>
            <a:ext cx="5703371" cy="16970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Strateški dokumenti in </a:t>
            </a:r>
            <a:r>
              <a:rPr lang="sl-SI" sz="2400" err="1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časovnica</a:t>
            </a:r>
            <a:r>
              <a:rPr lang="sl-SI" sz="240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 uvajanja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Učni načrt (UN)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Didaktična priporočila </a:t>
            </a:r>
          </a:p>
        </p:txBody>
      </p:sp>
      <p:pic>
        <p:nvPicPr>
          <p:cNvPr id="7" name="Picture 7" descr="Slika, ki vsebuje besede krog, barvitost, grafika, oblikovanje&#10;&#10;Opis je samodejno ustvarjen">
            <a:extLst>
              <a:ext uri="{FF2B5EF4-FFF2-40B4-BE49-F238E27FC236}">
                <a16:creationId xmlns:a16="http://schemas.microsoft.com/office/drawing/2014/main" id="{B01A7082-2261-98E2-F178-D41DA5A6E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" y="0"/>
            <a:ext cx="3297657" cy="5143500"/>
          </a:xfrm>
          <a:prstGeom prst="rect">
            <a:avLst/>
          </a:prstGeom>
        </p:spPr>
      </p:pic>
      <p:pic>
        <p:nvPicPr>
          <p:cNvPr id="8" name="Slika 7" descr="Slika, ki vsebuje besede posnetek zaslona, pravokotnik, oblikovanje&#10;&#10;Opis je samodejno ustvarjen">
            <a:extLst>
              <a:ext uri="{FF2B5EF4-FFF2-40B4-BE49-F238E27FC236}">
                <a16:creationId xmlns:a16="http://schemas.microsoft.com/office/drawing/2014/main" id="{C484C9B3-07AF-1C92-BE7D-4C0B11E34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26" y="515958"/>
            <a:ext cx="713580" cy="724363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9C2125CE-293B-075A-1930-74D160F556EC}"/>
              </a:ext>
            </a:extLst>
          </p:cNvPr>
          <p:cNvSpPr txBox="1"/>
          <p:nvPr/>
        </p:nvSpPr>
        <p:spPr>
          <a:xfrm>
            <a:off x="1454065" y="613572"/>
            <a:ext cx="32196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l-S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800" b="1" dirty="0">
                <a:solidFill>
                  <a:srgbClr val="198FA7"/>
                </a:solidFill>
                <a:latin typeface="Calibri"/>
                <a:ea typeface="Calibri"/>
                <a:cs typeface="Calibri"/>
              </a:rPr>
              <a:t>2.       Prenova UN</a:t>
            </a:r>
          </a:p>
        </p:txBody>
      </p:sp>
    </p:spTree>
    <p:extLst>
      <p:ext uri="{BB962C8B-B14F-4D97-AF65-F5344CB8AC3E}">
        <p14:creationId xmlns:p14="http://schemas.microsoft.com/office/powerpoint/2010/main" val="105961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972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6"/>
          <p:cNvSpPr>
            <a:spLocks noGrp="1"/>
          </p:cNvSpPr>
          <p:nvPr>
            <p:ph type="title"/>
          </p:nvPr>
        </p:nvSpPr>
        <p:spPr>
          <a:xfrm>
            <a:off x="687482" y="423498"/>
            <a:ext cx="6202106" cy="767816"/>
          </a:xfrm>
          <a:solidFill>
            <a:schemeClr val="bg1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800" dirty="0">
                <a:solidFill>
                  <a:srgbClr val="1A95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Izhodišče prenove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474" y="1279788"/>
            <a:ext cx="1084799" cy="919536"/>
          </a:xfrm>
          <a:prstGeom prst="rect">
            <a:avLst/>
          </a:prstGeom>
        </p:spPr>
      </p:pic>
      <p:pic>
        <p:nvPicPr>
          <p:cNvPr id="9" name="Picture 2" descr="Vzgoja za trajnostni razvoj (VITR) | Osnovna šola Dob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27" y="3240057"/>
            <a:ext cx="1358022" cy="79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900" y="2137405"/>
            <a:ext cx="898726" cy="85574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1257358" y="1102839"/>
            <a:ext cx="6692757" cy="4005504"/>
          </a:xfrm>
          <a:prstGeom prst="rect">
            <a:avLst/>
          </a:prstGeom>
        </p:spPr>
        <p:txBody>
          <a:bodyPr wrap="square" lIns="62215" tIns="31107" rIns="62215" bIns="31107" anchor="t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endParaRPr lang="sl-SI" sz="2381" b="1" dirty="0"/>
          </a:p>
          <a:p>
            <a:pPr algn="just">
              <a:spcBef>
                <a:spcPts val="450"/>
              </a:spcBef>
            </a:pPr>
            <a:r>
              <a:rPr lang="sl-SI" sz="2381" b="1" dirty="0">
                <a:solidFill>
                  <a:srgbClr val="1A95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Inkluzivna,</a:t>
            </a:r>
            <a:endParaRPr lang="sl-SI" sz="1397" dirty="0">
              <a:solidFill>
                <a:srgbClr val="1A95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50"/>
              </a:spcBef>
            </a:pPr>
            <a:endParaRPr lang="sl-SI" sz="2381" b="1" dirty="0">
              <a:solidFill>
                <a:srgbClr val="1A95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50"/>
              </a:spcBef>
            </a:pPr>
            <a:r>
              <a:rPr lang="sl-SI" sz="2381" b="1" dirty="0">
                <a:solidFill>
                  <a:srgbClr val="1A95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digitalno osmišljena</a:t>
            </a:r>
            <a:r>
              <a:rPr lang="sl-SI" sz="2381" dirty="0">
                <a:solidFill>
                  <a:srgbClr val="1A95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 </a:t>
            </a:r>
            <a:endParaRPr lang="sl-SI" sz="1395" dirty="0">
              <a:solidFill>
                <a:srgbClr val="1A95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50"/>
              </a:spcBef>
            </a:pPr>
            <a:endParaRPr lang="sl-SI" sz="2381" dirty="0">
              <a:solidFill>
                <a:srgbClr val="1A95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716" lvl="1" algn="just">
              <a:spcBef>
                <a:spcPts val="450"/>
              </a:spcBef>
            </a:pPr>
            <a:r>
              <a:rPr lang="sl-SI" sz="2381" b="1" dirty="0">
                <a:solidFill>
                  <a:srgbClr val="1A95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  trajnostno naravnana</a:t>
            </a:r>
            <a:endParaRPr lang="sl-SI" sz="1395" dirty="0">
              <a:solidFill>
                <a:srgbClr val="1A95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716" lvl="1" algn="just">
              <a:spcBef>
                <a:spcPts val="450"/>
              </a:spcBef>
            </a:pPr>
            <a:endParaRPr lang="sl-SI" sz="2381" b="1" dirty="0">
              <a:solidFill>
                <a:srgbClr val="1A95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716" lvl="1" algn="just">
              <a:spcBef>
                <a:spcPts val="450"/>
              </a:spcBef>
            </a:pPr>
            <a:r>
              <a:rPr lang="sl-SI" sz="2381" b="1" dirty="0">
                <a:solidFill>
                  <a:srgbClr val="1A95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    vzgoja in izobraževanje.</a:t>
            </a:r>
          </a:p>
          <a:p>
            <a:pPr marL="354716" lvl="1">
              <a:spcBef>
                <a:spcPts val="450"/>
              </a:spcBef>
            </a:pPr>
            <a:r>
              <a:rPr lang="sl-SI" sz="1191" dirty="0">
                <a:solidFill>
                  <a:srgbClr val="1A95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                                                    (Resolucija Sveta EU 2021)</a:t>
            </a:r>
          </a:p>
          <a:p>
            <a:pPr marL="354716" lvl="1" algn="ctr">
              <a:spcBef>
                <a:spcPts val="450"/>
              </a:spcBef>
            </a:pPr>
            <a:endParaRPr lang="sl-SI" sz="1633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257434"/>
      </p:ext>
    </p:extLst>
  </p:cSld>
  <p:clrMapOvr>
    <a:masterClrMapping/>
  </p:clrMapOvr>
</p:sld>
</file>

<file path=ppt/theme/theme1.xml><?xml version="1.0" encoding="utf-8"?>
<a:theme xmlns:a="http://schemas.openxmlformats.org/drawingml/2006/main" name="Earth's Systems and Resources - Earth Science - 11th Grade by Slidesgo">
  <a:themeElements>
    <a:clrScheme name="Simple Light">
      <a:dk1>
        <a:srgbClr val="134F5C"/>
      </a:dk1>
      <a:lt1>
        <a:srgbClr val="FFFFFF"/>
      </a:lt1>
      <a:dk2>
        <a:srgbClr val="CFE2F3"/>
      </a:dk2>
      <a:lt2>
        <a:srgbClr val="3D85C6"/>
      </a:lt2>
      <a:accent1>
        <a:srgbClr val="7BABDB"/>
      </a:accent1>
      <a:accent2>
        <a:srgbClr val="C97F31"/>
      </a:accent2>
      <a:accent3>
        <a:srgbClr val="6AA84F"/>
      </a:accent3>
      <a:accent4>
        <a:srgbClr val="3E861E"/>
      </a:accent4>
      <a:accent5>
        <a:srgbClr val="E69138"/>
      </a:accent5>
      <a:accent6>
        <a:srgbClr val="FFD966"/>
      </a:accent6>
      <a:hlink>
        <a:srgbClr val="134F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6D76EAACDA444B6F083E976773DEE" ma:contentTypeVersion="5" ma:contentTypeDescription="Create a new document." ma:contentTypeScope="" ma:versionID="b40cefa1c7981c57e8d3f7516625ddab">
  <xsd:schema xmlns:xsd="http://www.w3.org/2001/XMLSchema" xmlns:xs="http://www.w3.org/2001/XMLSchema" xmlns:p="http://schemas.microsoft.com/office/2006/metadata/properties" xmlns:ns2="771ddbd4-0a61-420c-9c5b-0516151562c9" targetNamespace="http://schemas.microsoft.com/office/2006/metadata/properties" ma:root="true" ma:fieldsID="c03624e03e050c12f14032e5b502c435" ns2:_="">
    <xsd:import namespace="771ddbd4-0a61-420c-9c5b-0516151562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ddbd4-0a61-420c-9c5b-051615156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EDFC7A-C45C-4892-9BFE-275A5A3A16C4}">
  <ds:schemaRefs>
    <ds:schemaRef ds:uri="http://purl.org/dc/elements/1.1/"/>
    <ds:schemaRef ds:uri="http://schemas.microsoft.com/office/2006/metadata/properties"/>
    <ds:schemaRef ds:uri="http://purl.org/dc/terms/"/>
    <ds:schemaRef ds:uri="771ddbd4-0a61-420c-9c5b-0516151562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4C0FB43-6003-417C-BD0E-5F350F5A04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68BA42-CBAA-45F7-B13F-35305507B213}">
  <ds:schemaRefs>
    <ds:schemaRef ds:uri="771ddbd4-0a61-420c-9c5b-0516151562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2282</Words>
  <Application>Microsoft Office PowerPoint</Application>
  <PresentationFormat>Diaprojekcija na zaslonu (16:9)</PresentationFormat>
  <Paragraphs>299</Paragraphs>
  <Slides>45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13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45</vt:i4>
      </vt:variant>
    </vt:vector>
  </HeadingPairs>
  <TitlesOfParts>
    <vt:vector size="59" baseType="lpstr">
      <vt:lpstr>맑은 고딕</vt:lpstr>
      <vt:lpstr>Albert Sans</vt:lpstr>
      <vt:lpstr>Arial</vt:lpstr>
      <vt:lpstr>Calibri</vt:lpstr>
      <vt:lpstr>Century Gothic</vt:lpstr>
      <vt:lpstr>Gill Sans MT</vt:lpstr>
      <vt:lpstr>Helvetica</vt:lpstr>
      <vt:lpstr>휴먼매직체</vt:lpstr>
      <vt:lpstr>Manrope</vt:lpstr>
      <vt:lpstr>Segoe UI</vt:lpstr>
      <vt:lpstr>Symbol</vt:lpstr>
      <vt:lpstr>Symbol,Sans-Serif</vt:lpstr>
      <vt:lpstr>Times New Roman</vt:lpstr>
      <vt:lpstr>Earth's Systems and Resources - Earth Science - 11th Grade by Slidesgo</vt:lpstr>
      <vt:lpstr>ŠTUDIJSKO SREČANJE ZA GEOGRAFIJO V GIMNAZIJAH   Ljubljana, 20. 8. 2024</vt:lpstr>
      <vt:lpstr>PowerPointova predstavitev</vt:lpstr>
      <vt:lpstr>PowerPointova predstavitev</vt:lpstr>
      <vt:lpstr>Struktura študijskega srečanja 24/25</vt:lpstr>
      <vt:lpstr>PowerPointova predstavitev</vt:lpstr>
      <vt:lpstr>PowerPointova predstavitev</vt:lpstr>
      <vt:lpstr>PowerPointova predstavitev</vt:lpstr>
      <vt:lpstr>PowerPointova predstavitev</vt:lpstr>
      <vt:lpstr>Izhodišče prenove</vt:lpstr>
      <vt:lpstr>Namen prenove</vt:lpstr>
      <vt:lpstr>PowerPointova predstavitev</vt:lpstr>
      <vt:lpstr>PowerPointova predstavitev</vt:lpstr>
      <vt:lpstr>Strateški dokumenti</vt:lpstr>
      <vt:lpstr>Dostop bo: </vt:lpstr>
      <vt:lpstr>PowerPointova predstavitev</vt:lpstr>
      <vt:lpstr>PowerPointova predstavitev</vt:lpstr>
      <vt:lpstr>Novosti prenove UN</vt:lpstr>
      <vt:lpstr>     Struktura UN</vt:lpstr>
      <vt:lpstr>Opredelitev predmeta</vt:lpstr>
      <vt:lpstr>Teme in skupine ciljev </vt:lpstr>
      <vt:lpstr>Skupine ciljev/cilji </vt:lpstr>
      <vt:lpstr>Standardi znanja</vt:lpstr>
      <vt:lpstr>Minimalni standardi znanja</vt:lpstr>
      <vt:lpstr>Izbirne teme/cilji oz. skupine ciljev znotraj obvezne teme</vt:lpstr>
      <vt:lpstr>Nabor strokovnih terminov/pojmov</vt:lpstr>
      <vt:lpstr>Didaktična priporočila</vt:lpstr>
      <vt:lpstr>PowerPointova predstavitev</vt:lpstr>
      <vt:lpstr>Področja skupnih ciljev</vt:lpstr>
      <vt:lpstr>Kako si predstavljamo splošno izobraženega mladega posameznika (učenca, dijaka), pripravljenega na izzive časa? </vt:lpstr>
      <vt:lpstr>PowerPointova predstavitev</vt:lpstr>
      <vt:lpstr>Cilji in standardi - nove skupine ciljev</vt:lpstr>
      <vt:lpstr>Razmerje med fizično in družbeno geografijo</vt:lpstr>
      <vt:lpstr>Regionalna geografija</vt:lpstr>
      <vt:lpstr>Regionalna geografija</vt:lpstr>
      <vt:lpstr>Regionalna geografija</vt:lpstr>
      <vt:lpstr>Terminološki izzivi</vt:lpstr>
      <vt:lpstr>Terminologija – izbrani primeri</vt:lpstr>
      <vt:lpstr>Vsebinske novosti v UN</vt:lpstr>
      <vt:lpstr>Podnebje Slovenije</vt:lpstr>
      <vt:lpstr>Podnebje Slovenije</vt:lpstr>
      <vt:lpstr>Podnebje Slovenije</vt:lpstr>
      <vt:lpstr>Regionalizacija Slovenije</vt:lpstr>
      <vt:lpstr>Uporaba učnega načrta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ŠTUDIJSKO SREČANJE ZA GEOGRAFIJO V SREDNJIH ŠOLAH</dc:title>
  <dc:creator>Manca Poglajen</dc:creator>
  <cp:lastModifiedBy>A3</cp:lastModifiedBy>
  <cp:revision>1413</cp:revision>
  <dcterms:modified xsi:type="dcterms:W3CDTF">2024-09-02T05:06:40Z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0x010100B406D76EAACDA444B6F083E976773DEE</vt:lpwstr>
  </property>
  <property fmtid="{D5CDD505-2E9C-101B-9397-08002B2CF9AE}" pid="3" name="Order">
    <vt:r8>8200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