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1" r:id="rId2"/>
    <p:sldMasterId id="2147483654" r:id="rId3"/>
    <p:sldMasterId id="2147483657" r:id="rId4"/>
    <p:sldMasterId id="2147483660" r:id="rId5"/>
  </p:sldMasterIdLst>
  <p:notesMasterIdLst>
    <p:notesMasterId r:id="rId24"/>
  </p:notesMasterIdLst>
  <p:sldIdLst>
    <p:sldId id="256" r:id="rId6"/>
    <p:sldId id="257" r:id="rId7"/>
    <p:sldId id="259" r:id="rId8"/>
    <p:sldId id="260" r:id="rId9"/>
    <p:sldId id="261" r:id="rId10"/>
    <p:sldId id="262" r:id="rId11"/>
    <p:sldId id="263" r:id="rId12"/>
    <p:sldId id="264" r:id="rId13"/>
    <p:sldId id="273" r:id="rId14"/>
    <p:sldId id="266" r:id="rId15"/>
    <p:sldId id="267" r:id="rId16"/>
    <p:sldId id="265" r:id="rId17"/>
    <p:sldId id="268" r:id="rId18"/>
    <p:sldId id="269" r:id="rId19"/>
    <p:sldId id="270" r:id="rId20"/>
    <p:sldId id="271" r:id="rId21"/>
    <p:sldId id="272" r:id="rId22"/>
    <p:sldId id="258" r:id="rId23"/>
  </p:sldIdLst>
  <p:sldSz cx="9144000" cy="6858000" type="screen4x3"/>
  <p:notesSz cx="6858000" cy="9144000"/>
  <p:defaultTextStyle>
    <a:defPPr>
      <a:defRPr lang="sl-SI"/>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CC"/>
    <a:srgbClr val="009999"/>
    <a:srgbClr val="336600"/>
    <a:srgbClr val="820000"/>
    <a:srgbClr val="008000"/>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37" autoAdjust="0"/>
    <p:restoredTop sz="94660"/>
  </p:normalViewPr>
  <p:slideViewPr>
    <p:cSldViewPr>
      <p:cViewPr>
        <p:scale>
          <a:sx n="125" d="100"/>
          <a:sy n="125" d="100"/>
        </p:scale>
        <p:origin x="-365" y="1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sl-SI"/>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sl-SI"/>
          </a:p>
        </p:txBody>
      </p:sp>
      <p:sp>
        <p:nvSpPr>
          <p:cNvPr id="122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noProof="0" smtClean="0"/>
              <a:t>Kliknite, če želite urediti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sl-SI"/>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B15DEAD-1EF2-4865-89A1-D28CD4DF4F80}" type="slidenum">
              <a:rPr lang="sl-SI" altLang="sl-SI"/>
              <a:pPr/>
              <a:t>‹#›</a:t>
            </a:fld>
            <a:endParaRPr lang="sl-SI" altLang="sl-SI"/>
          </a:p>
        </p:txBody>
      </p:sp>
    </p:spTree>
    <p:extLst>
      <p:ext uri="{BB962C8B-B14F-4D97-AF65-F5344CB8AC3E}">
        <p14:creationId xmlns:p14="http://schemas.microsoft.com/office/powerpoint/2010/main" val="2913094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gradFill rotWithShape="0">
          <a:gsLst>
            <a:gs pos="0">
              <a:srgbClr val="8D2633"/>
            </a:gs>
            <a:gs pos="50000">
              <a:srgbClr val="FCE9B2"/>
            </a:gs>
            <a:gs pos="100000">
              <a:srgbClr val="8D2633"/>
            </a:gs>
          </a:gsLst>
          <a:lin ang="0" scaled="1"/>
        </a:gradFill>
        <a:effectLst/>
      </p:bgPr>
    </p:bg>
    <p:spTree>
      <p:nvGrpSpPr>
        <p:cNvPr id="1" name=""/>
        <p:cNvGrpSpPr/>
        <p:nvPr/>
      </p:nvGrpSpPr>
      <p:grpSpPr>
        <a:xfrm>
          <a:off x="0" y="0"/>
          <a:ext cx="0" cy="0"/>
          <a:chOff x="0" y="0"/>
          <a:chExt cx="0" cy="0"/>
        </a:xfrm>
      </p:grpSpPr>
      <p:pic>
        <p:nvPicPr>
          <p:cNvPr id="2" name="Picture 2" descr="pr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0"/>
            <a:ext cx="44846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85688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5"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6" name="Rectangle 7"/>
          <p:cNvSpPr>
            <a:spLocks noGrp="1" noChangeArrowheads="1"/>
          </p:cNvSpPr>
          <p:nvPr>
            <p:ph type="sldNum" sz="quarter" idx="12"/>
          </p:nvPr>
        </p:nvSpPr>
        <p:spPr>
          <a:ln/>
        </p:spPr>
        <p:txBody>
          <a:bodyPr/>
          <a:lstStyle>
            <a:lvl1pPr>
              <a:defRPr/>
            </a:lvl1pPr>
          </a:lstStyle>
          <a:p>
            <a:fld id="{89B2E62D-2460-4E1A-927E-3DB3AC67C326}" type="slidenum">
              <a:rPr lang="en-US" altLang="sl-SI"/>
              <a:pPr/>
              <a:t>‹#›</a:t>
            </a:fld>
            <a:endParaRPr lang="en-US" altLang="sl-SI"/>
          </a:p>
        </p:txBody>
      </p:sp>
    </p:spTree>
    <p:extLst>
      <p:ext uri="{BB962C8B-B14F-4D97-AF65-F5344CB8AC3E}">
        <p14:creationId xmlns:p14="http://schemas.microsoft.com/office/powerpoint/2010/main" val="397775470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459538" y="304800"/>
            <a:ext cx="1706562" cy="56864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1338263" y="304800"/>
            <a:ext cx="4968875" cy="56864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5"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6" name="Rectangle 7"/>
          <p:cNvSpPr>
            <a:spLocks noGrp="1" noChangeArrowheads="1"/>
          </p:cNvSpPr>
          <p:nvPr>
            <p:ph type="sldNum" sz="quarter" idx="12"/>
          </p:nvPr>
        </p:nvSpPr>
        <p:spPr>
          <a:ln/>
        </p:spPr>
        <p:txBody>
          <a:bodyPr/>
          <a:lstStyle>
            <a:lvl1pPr>
              <a:defRPr/>
            </a:lvl1pPr>
          </a:lstStyle>
          <a:p>
            <a:fld id="{E2768AB7-E6F3-4DC9-86AB-AC96B0672614}" type="slidenum">
              <a:rPr lang="en-US" altLang="sl-SI"/>
              <a:pPr/>
              <a:t>‹#›</a:t>
            </a:fld>
            <a:endParaRPr lang="en-US" altLang="sl-SI"/>
          </a:p>
        </p:txBody>
      </p:sp>
    </p:spTree>
    <p:extLst>
      <p:ext uri="{BB962C8B-B14F-4D97-AF65-F5344CB8AC3E}">
        <p14:creationId xmlns:p14="http://schemas.microsoft.com/office/powerpoint/2010/main" val="269826030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gradFill rotWithShape="0">
          <a:gsLst>
            <a:gs pos="0">
              <a:srgbClr val="8D2633"/>
            </a:gs>
            <a:gs pos="50000">
              <a:srgbClr val="FCE9B2"/>
            </a:gs>
            <a:gs pos="100000">
              <a:srgbClr val="8D2633"/>
            </a:gs>
          </a:gsLst>
          <a:lin ang="0" scaled="1"/>
        </a:gradFill>
        <a:effectLst/>
      </p:bgPr>
    </p:bg>
    <p:spTree>
      <p:nvGrpSpPr>
        <p:cNvPr id="1" name=""/>
        <p:cNvGrpSpPr/>
        <p:nvPr/>
      </p:nvGrpSpPr>
      <p:grpSpPr>
        <a:xfrm>
          <a:off x="0" y="0"/>
          <a:ext cx="0" cy="0"/>
          <a:chOff x="0" y="0"/>
          <a:chExt cx="0" cy="0"/>
        </a:xfrm>
      </p:grpSpPr>
      <p:pic>
        <p:nvPicPr>
          <p:cNvPr id="2" name="Picture 2" descr="pr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0"/>
            <a:ext cx="44846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81113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5"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6" name="Rectangle 7"/>
          <p:cNvSpPr>
            <a:spLocks noGrp="1" noChangeArrowheads="1"/>
          </p:cNvSpPr>
          <p:nvPr>
            <p:ph type="sldNum" sz="quarter" idx="12"/>
          </p:nvPr>
        </p:nvSpPr>
        <p:spPr>
          <a:ln/>
        </p:spPr>
        <p:txBody>
          <a:bodyPr/>
          <a:lstStyle>
            <a:lvl1pPr>
              <a:defRPr/>
            </a:lvl1pPr>
          </a:lstStyle>
          <a:p>
            <a:fld id="{0E6E7053-B752-4DC3-83FE-57F15E1CDF7E}" type="slidenum">
              <a:rPr lang="en-US" altLang="sl-SI"/>
              <a:pPr/>
              <a:t>‹#›</a:t>
            </a:fld>
            <a:endParaRPr lang="en-US" altLang="sl-SI"/>
          </a:p>
        </p:txBody>
      </p:sp>
    </p:spTree>
    <p:extLst>
      <p:ext uri="{BB962C8B-B14F-4D97-AF65-F5344CB8AC3E}">
        <p14:creationId xmlns:p14="http://schemas.microsoft.com/office/powerpoint/2010/main" val="3730896114"/>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Uredite sloge besedila matrice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5"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6" name="Rectangle 7"/>
          <p:cNvSpPr>
            <a:spLocks noGrp="1" noChangeArrowheads="1"/>
          </p:cNvSpPr>
          <p:nvPr>
            <p:ph type="sldNum" sz="quarter" idx="12"/>
          </p:nvPr>
        </p:nvSpPr>
        <p:spPr>
          <a:ln/>
        </p:spPr>
        <p:txBody>
          <a:bodyPr/>
          <a:lstStyle>
            <a:lvl1pPr>
              <a:defRPr/>
            </a:lvl1pPr>
          </a:lstStyle>
          <a:p>
            <a:fld id="{17E84EE0-D094-48E6-B9E9-ACA9C05782CF}" type="slidenum">
              <a:rPr lang="en-US" altLang="sl-SI"/>
              <a:pPr/>
              <a:t>‹#›</a:t>
            </a:fld>
            <a:endParaRPr lang="en-US" altLang="sl-SI"/>
          </a:p>
        </p:txBody>
      </p:sp>
    </p:spTree>
    <p:extLst>
      <p:ext uri="{BB962C8B-B14F-4D97-AF65-F5344CB8AC3E}">
        <p14:creationId xmlns:p14="http://schemas.microsoft.com/office/powerpoint/2010/main" val="120800393"/>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1338263" y="1876425"/>
            <a:ext cx="33369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827588" y="1876425"/>
            <a:ext cx="33385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6"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7" name="Rectangle 7"/>
          <p:cNvSpPr>
            <a:spLocks noGrp="1" noChangeArrowheads="1"/>
          </p:cNvSpPr>
          <p:nvPr>
            <p:ph type="sldNum" sz="quarter" idx="12"/>
          </p:nvPr>
        </p:nvSpPr>
        <p:spPr>
          <a:ln/>
        </p:spPr>
        <p:txBody>
          <a:bodyPr/>
          <a:lstStyle>
            <a:lvl1pPr>
              <a:defRPr/>
            </a:lvl1pPr>
          </a:lstStyle>
          <a:p>
            <a:fld id="{C6751D0C-221C-4247-9002-5FD35F85AF89}" type="slidenum">
              <a:rPr lang="en-US" altLang="sl-SI"/>
              <a:pPr/>
              <a:t>‹#›</a:t>
            </a:fld>
            <a:endParaRPr lang="en-US" altLang="sl-SI"/>
          </a:p>
        </p:txBody>
      </p:sp>
    </p:spTree>
    <p:extLst>
      <p:ext uri="{BB962C8B-B14F-4D97-AF65-F5344CB8AC3E}">
        <p14:creationId xmlns:p14="http://schemas.microsoft.com/office/powerpoint/2010/main" val="1888504558"/>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8"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9" name="Rectangle 7"/>
          <p:cNvSpPr>
            <a:spLocks noGrp="1" noChangeArrowheads="1"/>
          </p:cNvSpPr>
          <p:nvPr>
            <p:ph type="sldNum" sz="quarter" idx="12"/>
          </p:nvPr>
        </p:nvSpPr>
        <p:spPr>
          <a:ln/>
        </p:spPr>
        <p:txBody>
          <a:bodyPr/>
          <a:lstStyle>
            <a:lvl1pPr>
              <a:defRPr/>
            </a:lvl1pPr>
          </a:lstStyle>
          <a:p>
            <a:fld id="{9BD6130A-0A75-4277-8C0D-069714DA5603}" type="slidenum">
              <a:rPr lang="en-US" altLang="sl-SI"/>
              <a:pPr/>
              <a:t>‹#›</a:t>
            </a:fld>
            <a:endParaRPr lang="en-US" altLang="sl-SI"/>
          </a:p>
        </p:txBody>
      </p:sp>
    </p:spTree>
    <p:extLst>
      <p:ext uri="{BB962C8B-B14F-4D97-AF65-F5344CB8AC3E}">
        <p14:creationId xmlns:p14="http://schemas.microsoft.com/office/powerpoint/2010/main" val="117158071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4"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5" name="Rectangle 7"/>
          <p:cNvSpPr>
            <a:spLocks noGrp="1" noChangeArrowheads="1"/>
          </p:cNvSpPr>
          <p:nvPr>
            <p:ph type="sldNum" sz="quarter" idx="12"/>
          </p:nvPr>
        </p:nvSpPr>
        <p:spPr>
          <a:ln/>
        </p:spPr>
        <p:txBody>
          <a:bodyPr/>
          <a:lstStyle>
            <a:lvl1pPr>
              <a:defRPr/>
            </a:lvl1pPr>
          </a:lstStyle>
          <a:p>
            <a:fld id="{59937D17-1715-4E47-8405-F779F4DFB73A}" type="slidenum">
              <a:rPr lang="en-US" altLang="sl-SI"/>
              <a:pPr/>
              <a:t>‹#›</a:t>
            </a:fld>
            <a:endParaRPr lang="en-US" altLang="sl-SI"/>
          </a:p>
        </p:txBody>
      </p:sp>
    </p:spTree>
    <p:extLst>
      <p:ext uri="{BB962C8B-B14F-4D97-AF65-F5344CB8AC3E}">
        <p14:creationId xmlns:p14="http://schemas.microsoft.com/office/powerpoint/2010/main" val="266727387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3"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4" name="Rectangle 7"/>
          <p:cNvSpPr>
            <a:spLocks noGrp="1" noChangeArrowheads="1"/>
          </p:cNvSpPr>
          <p:nvPr>
            <p:ph type="sldNum" sz="quarter" idx="12"/>
          </p:nvPr>
        </p:nvSpPr>
        <p:spPr>
          <a:ln/>
        </p:spPr>
        <p:txBody>
          <a:bodyPr/>
          <a:lstStyle>
            <a:lvl1pPr>
              <a:defRPr/>
            </a:lvl1pPr>
          </a:lstStyle>
          <a:p>
            <a:fld id="{A9039FB9-D381-4622-85C8-C80D877B3031}" type="slidenum">
              <a:rPr lang="en-US" altLang="sl-SI"/>
              <a:pPr/>
              <a:t>‹#›</a:t>
            </a:fld>
            <a:endParaRPr lang="en-US" altLang="sl-SI"/>
          </a:p>
        </p:txBody>
      </p:sp>
    </p:spTree>
    <p:extLst>
      <p:ext uri="{BB962C8B-B14F-4D97-AF65-F5344CB8AC3E}">
        <p14:creationId xmlns:p14="http://schemas.microsoft.com/office/powerpoint/2010/main" val="99855839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6"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7" name="Rectangle 7"/>
          <p:cNvSpPr>
            <a:spLocks noGrp="1" noChangeArrowheads="1"/>
          </p:cNvSpPr>
          <p:nvPr>
            <p:ph type="sldNum" sz="quarter" idx="12"/>
          </p:nvPr>
        </p:nvSpPr>
        <p:spPr>
          <a:ln/>
        </p:spPr>
        <p:txBody>
          <a:bodyPr/>
          <a:lstStyle>
            <a:lvl1pPr>
              <a:defRPr/>
            </a:lvl1pPr>
          </a:lstStyle>
          <a:p>
            <a:fld id="{562EF8C0-E56B-4805-90E1-5E0B4441D9D3}" type="slidenum">
              <a:rPr lang="en-US" altLang="sl-SI"/>
              <a:pPr/>
              <a:t>‹#›</a:t>
            </a:fld>
            <a:endParaRPr lang="en-US" altLang="sl-SI"/>
          </a:p>
        </p:txBody>
      </p:sp>
    </p:spTree>
    <p:extLst>
      <p:ext uri="{BB962C8B-B14F-4D97-AF65-F5344CB8AC3E}">
        <p14:creationId xmlns:p14="http://schemas.microsoft.com/office/powerpoint/2010/main" val="303011089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ftr" sz="quarter" idx="10"/>
          </p:nvPr>
        </p:nvSpPr>
        <p:spPr/>
        <p:txBody>
          <a:bodyPr/>
          <a:lstStyle>
            <a:lvl1pPr>
              <a:defRPr/>
            </a:lvl1pPr>
          </a:lstStyle>
          <a:p>
            <a:pPr>
              <a:defRPr/>
            </a:pPr>
            <a:r>
              <a:rPr lang="en-US"/>
              <a:t>B. Hvalec</a:t>
            </a:r>
          </a:p>
        </p:txBody>
      </p:sp>
      <p:sp>
        <p:nvSpPr>
          <p:cNvPr id="5" name="Rectangle 6"/>
          <p:cNvSpPr>
            <a:spLocks noGrp="1" noChangeArrowheads="1"/>
          </p:cNvSpPr>
          <p:nvPr>
            <p:ph type="dt" sz="half" idx="11"/>
          </p:nvPr>
        </p:nvSpPr>
        <p:spPr/>
        <p:txBody>
          <a:bodyPr/>
          <a:lstStyle>
            <a:lvl1pPr>
              <a:defRPr>
                <a:solidFill>
                  <a:schemeClr val="bg1"/>
                </a:solidFill>
              </a:defRPr>
            </a:lvl1pPr>
          </a:lstStyle>
          <a:p>
            <a:pPr>
              <a:defRPr/>
            </a:pPr>
            <a:r>
              <a:rPr lang="sl-SI"/>
              <a:t>GJV Idrija</a:t>
            </a:r>
            <a:endParaRPr lang="en-US"/>
          </a:p>
        </p:txBody>
      </p:sp>
      <p:sp>
        <p:nvSpPr>
          <p:cNvPr id="6" name="Rectangle 7"/>
          <p:cNvSpPr>
            <a:spLocks noGrp="1" noChangeArrowheads="1"/>
          </p:cNvSpPr>
          <p:nvPr>
            <p:ph type="sldNum" sz="quarter" idx="12"/>
          </p:nvPr>
        </p:nvSpPr>
        <p:spPr/>
        <p:txBody>
          <a:bodyPr/>
          <a:lstStyle>
            <a:lvl1pPr>
              <a:defRPr/>
            </a:lvl1pPr>
          </a:lstStyle>
          <a:p>
            <a:fld id="{449255C7-633E-476E-9594-D3DBD748A2C2}" type="slidenum">
              <a:rPr lang="en-US" altLang="sl-SI"/>
              <a:pPr/>
              <a:t>‹#›</a:t>
            </a:fld>
            <a:endParaRPr lang="en-US" altLang="sl-SI"/>
          </a:p>
        </p:txBody>
      </p:sp>
    </p:spTree>
    <p:extLst>
      <p:ext uri="{BB962C8B-B14F-4D97-AF65-F5344CB8AC3E}">
        <p14:creationId xmlns:p14="http://schemas.microsoft.com/office/powerpoint/2010/main" val="527034203"/>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6"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7" name="Rectangle 7"/>
          <p:cNvSpPr>
            <a:spLocks noGrp="1" noChangeArrowheads="1"/>
          </p:cNvSpPr>
          <p:nvPr>
            <p:ph type="sldNum" sz="quarter" idx="12"/>
          </p:nvPr>
        </p:nvSpPr>
        <p:spPr>
          <a:ln/>
        </p:spPr>
        <p:txBody>
          <a:bodyPr/>
          <a:lstStyle>
            <a:lvl1pPr>
              <a:defRPr/>
            </a:lvl1pPr>
          </a:lstStyle>
          <a:p>
            <a:fld id="{87A3DFFB-0B60-4B00-A81B-C48119ED5125}" type="slidenum">
              <a:rPr lang="en-US" altLang="sl-SI"/>
              <a:pPr/>
              <a:t>‹#›</a:t>
            </a:fld>
            <a:endParaRPr lang="en-US" altLang="sl-SI"/>
          </a:p>
        </p:txBody>
      </p:sp>
    </p:spTree>
    <p:extLst>
      <p:ext uri="{BB962C8B-B14F-4D97-AF65-F5344CB8AC3E}">
        <p14:creationId xmlns:p14="http://schemas.microsoft.com/office/powerpoint/2010/main" val="395416553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5"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6" name="Rectangle 7"/>
          <p:cNvSpPr>
            <a:spLocks noGrp="1" noChangeArrowheads="1"/>
          </p:cNvSpPr>
          <p:nvPr>
            <p:ph type="sldNum" sz="quarter" idx="12"/>
          </p:nvPr>
        </p:nvSpPr>
        <p:spPr>
          <a:ln/>
        </p:spPr>
        <p:txBody>
          <a:bodyPr/>
          <a:lstStyle>
            <a:lvl1pPr>
              <a:defRPr/>
            </a:lvl1pPr>
          </a:lstStyle>
          <a:p>
            <a:fld id="{79F8F782-D677-49E9-806C-3672A85F00BA}" type="slidenum">
              <a:rPr lang="en-US" altLang="sl-SI"/>
              <a:pPr/>
              <a:t>‹#›</a:t>
            </a:fld>
            <a:endParaRPr lang="en-US" altLang="sl-SI"/>
          </a:p>
        </p:txBody>
      </p:sp>
    </p:spTree>
    <p:extLst>
      <p:ext uri="{BB962C8B-B14F-4D97-AF65-F5344CB8AC3E}">
        <p14:creationId xmlns:p14="http://schemas.microsoft.com/office/powerpoint/2010/main" val="2019288449"/>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459538" y="304800"/>
            <a:ext cx="1706562" cy="56864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1338263" y="304800"/>
            <a:ext cx="4968875" cy="56864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5"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6" name="Rectangle 7"/>
          <p:cNvSpPr>
            <a:spLocks noGrp="1" noChangeArrowheads="1"/>
          </p:cNvSpPr>
          <p:nvPr>
            <p:ph type="sldNum" sz="quarter" idx="12"/>
          </p:nvPr>
        </p:nvSpPr>
        <p:spPr>
          <a:ln/>
        </p:spPr>
        <p:txBody>
          <a:bodyPr/>
          <a:lstStyle>
            <a:lvl1pPr>
              <a:defRPr/>
            </a:lvl1pPr>
          </a:lstStyle>
          <a:p>
            <a:fld id="{F49E26F9-50C3-4179-BB65-CDE2E17EAA76}" type="slidenum">
              <a:rPr lang="en-US" altLang="sl-SI"/>
              <a:pPr/>
              <a:t>‹#›</a:t>
            </a:fld>
            <a:endParaRPr lang="en-US" altLang="sl-SI"/>
          </a:p>
        </p:txBody>
      </p:sp>
    </p:spTree>
    <p:extLst>
      <p:ext uri="{BB962C8B-B14F-4D97-AF65-F5344CB8AC3E}">
        <p14:creationId xmlns:p14="http://schemas.microsoft.com/office/powerpoint/2010/main" val="3364189452"/>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gradFill rotWithShape="0">
          <a:gsLst>
            <a:gs pos="0">
              <a:srgbClr val="8D2633"/>
            </a:gs>
            <a:gs pos="50000">
              <a:srgbClr val="FCE9B2"/>
            </a:gs>
            <a:gs pos="100000">
              <a:srgbClr val="8D2633"/>
            </a:gs>
          </a:gsLst>
          <a:lin ang="0" scaled="1"/>
        </a:gradFill>
        <a:effectLst/>
      </p:bgPr>
    </p:bg>
    <p:spTree>
      <p:nvGrpSpPr>
        <p:cNvPr id="1" name=""/>
        <p:cNvGrpSpPr/>
        <p:nvPr/>
      </p:nvGrpSpPr>
      <p:grpSpPr>
        <a:xfrm>
          <a:off x="0" y="0"/>
          <a:ext cx="0" cy="0"/>
          <a:chOff x="0" y="0"/>
          <a:chExt cx="0" cy="0"/>
        </a:xfrm>
      </p:grpSpPr>
      <p:pic>
        <p:nvPicPr>
          <p:cNvPr id="2" name="Picture 2" descr="pr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0"/>
            <a:ext cx="44846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694757"/>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5"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6" name="Rectangle 7"/>
          <p:cNvSpPr>
            <a:spLocks noGrp="1" noChangeArrowheads="1"/>
          </p:cNvSpPr>
          <p:nvPr>
            <p:ph type="sldNum" sz="quarter" idx="12"/>
          </p:nvPr>
        </p:nvSpPr>
        <p:spPr>
          <a:ln/>
        </p:spPr>
        <p:txBody>
          <a:bodyPr/>
          <a:lstStyle>
            <a:lvl1pPr>
              <a:defRPr/>
            </a:lvl1pPr>
          </a:lstStyle>
          <a:p>
            <a:fld id="{6B3E3FB2-B019-4DBC-871C-2C35675562F5}" type="slidenum">
              <a:rPr lang="en-US" altLang="sl-SI"/>
              <a:pPr/>
              <a:t>‹#›</a:t>
            </a:fld>
            <a:endParaRPr lang="en-US" altLang="sl-SI"/>
          </a:p>
        </p:txBody>
      </p:sp>
    </p:spTree>
    <p:extLst>
      <p:ext uri="{BB962C8B-B14F-4D97-AF65-F5344CB8AC3E}">
        <p14:creationId xmlns:p14="http://schemas.microsoft.com/office/powerpoint/2010/main" val="1897165670"/>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Uredite sloge besedila matrice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5"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6" name="Rectangle 7"/>
          <p:cNvSpPr>
            <a:spLocks noGrp="1" noChangeArrowheads="1"/>
          </p:cNvSpPr>
          <p:nvPr>
            <p:ph type="sldNum" sz="quarter" idx="12"/>
          </p:nvPr>
        </p:nvSpPr>
        <p:spPr>
          <a:ln/>
        </p:spPr>
        <p:txBody>
          <a:bodyPr/>
          <a:lstStyle>
            <a:lvl1pPr>
              <a:defRPr/>
            </a:lvl1pPr>
          </a:lstStyle>
          <a:p>
            <a:fld id="{587784D2-978C-495C-9A34-43EF06FA1D7A}" type="slidenum">
              <a:rPr lang="en-US" altLang="sl-SI"/>
              <a:pPr/>
              <a:t>‹#›</a:t>
            </a:fld>
            <a:endParaRPr lang="en-US" altLang="sl-SI"/>
          </a:p>
        </p:txBody>
      </p:sp>
    </p:spTree>
    <p:extLst>
      <p:ext uri="{BB962C8B-B14F-4D97-AF65-F5344CB8AC3E}">
        <p14:creationId xmlns:p14="http://schemas.microsoft.com/office/powerpoint/2010/main" val="4155342792"/>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1338263" y="1876425"/>
            <a:ext cx="33369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827588" y="1876425"/>
            <a:ext cx="33385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6"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7" name="Rectangle 7"/>
          <p:cNvSpPr>
            <a:spLocks noGrp="1" noChangeArrowheads="1"/>
          </p:cNvSpPr>
          <p:nvPr>
            <p:ph type="sldNum" sz="quarter" idx="12"/>
          </p:nvPr>
        </p:nvSpPr>
        <p:spPr>
          <a:ln/>
        </p:spPr>
        <p:txBody>
          <a:bodyPr/>
          <a:lstStyle>
            <a:lvl1pPr>
              <a:defRPr/>
            </a:lvl1pPr>
          </a:lstStyle>
          <a:p>
            <a:fld id="{A4DBE5A0-BC7B-4D5B-9AAC-041D337EAD37}" type="slidenum">
              <a:rPr lang="en-US" altLang="sl-SI"/>
              <a:pPr/>
              <a:t>‹#›</a:t>
            </a:fld>
            <a:endParaRPr lang="en-US" altLang="sl-SI"/>
          </a:p>
        </p:txBody>
      </p:sp>
    </p:spTree>
    <p:extLst>
      <p:ext uri="{BB962C8B-B14F-4D97-AF65-F5344CB8AC3E}">
        <p14:creationId xmlns:p14="http://schemas.microsoft.com/office/powerpoint/2010/main" val="4025739112"/>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8"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9" name="Rectangle 7"/>
          <p:cNvSpPr>
            <a:spLocks noGrp="1" noChangeArrowheads="1"/>
          </p:cNvSpPr>
          <p:nvPr>
            <p:ph type="sldNum" sz="quarter" idx="12"/>
          </p:nvPr>
        </p:nvSpPr>
        <p:spPr>
          <a:ln/>
        </p:spPr>
        <p:txBody>
          <a:bodyPr/>
          <a:lstStyle>
            <a:lvl1pPr>
              <a:defRPr/>
            </a:lvl1pPr>
          </a:lstStyle>
          <a:p>
            <a:fld id="{2951EEDB-850D-4D2F-B3C1-50BA15E9A591}" type="slidenum">
              <a:rPr lang="en-US" altLang="sl-SI"/>
              <a:pPr/>
              <a:t>‹#›</a:t>
            </a:fld>
            <a:endParaRPr lang="en-US" altLang="sl-SI"/>
          </a:p>
        </p:txBody>
      </p:sp>
    </p:spTree>
    <p:extLst>
      <p:ext uri="{BB962C8B-B14F-4D97-AF65-F5344CB8AC3E}">
        <p14:creationId xmlns:p14="http://schemas.microsoft.com/office/powerpoint/2010/main" val="3434187602"/>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4"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5" name="Rectangle 7"/>
          <p:cNvSpPr>
            <a:spLocks noGrp="1" noChangeArrowheads="1"/>
          </p:cNvSpPr>
          <p:nvPr>
            <p:ph type="sldNum" sz="quarter" idx="12"/>
          </p:nvPr>
        </p:nvSpPr>
        <p:spPr>
          <a:ln/>
        </p:spPr>
        <p:txBody>
          <a:bodyPr/>
          <a:lstStyle>
            <a:lvl1pPr>
              <a:defRPr/>
            </a:lvl1pPr>
          </a:lstStyle>
          <a:p>
            <a:fld id="{688DFEAD-E76E-40C8-89B5-B5F22E10A747}" type="slidenum">
              <a:rPr lang="en-US" altLang="sl-SI"/>
              <a:pPr/>
              <a:t>‹#›</a:t>
            </a:fld>
            <a:endParaRPr lang="en-US" altLang="sl-SI"/>
          </a:p>
        </p:txBody>
      </p:sp>
    </p:spTree>
    <p:extLst>
      <p:ext uri="{BB962C8B-B14F-4D97-AF65-F5344CB8AC3E}">
        <p14:creationId xmlns:p14="http://schemas.microsoft.com/office/powerpoint/2010/main" val="3301688794"/>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3"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4" name="Rectangle 7"/>
          <p:cNvSpPr>
            <a:spLocks noGrp="1" noChangeArrowheads="1"/>
          </p:cNvSpPr>
          <p:nvPr>
            <p:ph type="sldNum" sz="quarter" idx="12"/>
          </p:nvPr>
        </p:nvSpPr>
        <p:spPr>
          <a:ln/>
        </p:spPr>
        <p:txBody>
          <a:bodyPr/>
          <a:lstStyle>
            <a:lvl1pPr>
              <a:defRPr/>
            </a:lvl1pPr>
          </a:lstStyle>
          <a:p>
            <a:fld id="{8FB351D7-34A3-4073-9EE0-9224D5E0F5A5}" type="slidenum">
              <a:rPr lang="en-US" altLang="sl-SI"/>
              <a:pPr/>
              <a:t>‹#›</a:t>
            </a:fld>
            <a:endParaRPr lang="en-US" altLang="sl-SI"/>
          </a:p>
        </p:txBody>
      </p:sp>
    </p:spTree>
    <p:extLst>
      <p:ext uri="{BB962C8B-B14F-4D97-AF65-F5344CB8AC3E}">
        <p14:creationId xmlns:p14="http://schemas.microsoft.com/office/powerpoint/2010/main" val="217160332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Uredite sloge besedila matrice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5"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6" name="Rectangle 7"/>
          <p:cNvSpPr>
            <a:spLocks noGrp="1" noChangeArrowheads="1"/>
          </p:cNvSpPr>
          <p:nvPr>
            <p:ph type="sldNum" sz="quarter" idx="12"/>
          </p:nvPr>
        </p:nvSpPr>
        <p:spPr>
          <a:ln/>
        </p:spPr>
        <p:txBody>
          <a:bodyPr/>
          <a:lstStyle>
            <a:lvl1pPr>
              <a:defRPr/>
            </a:lvl1pPr>
          </a:lstStyle>
          <a:p>
            <a:fld id="{632F2A63-185C-47FB-B844-70928D22BC31}" type="slidenum">
              <a:rPr lang="en-US" altLang="sl-SI"/>
              <a:pPr/>
              <a:t>‹#›</a:t>
            </a:fld>
            <a:endParaRPr lang="en-US" altLang="sl-SI"/>
          </a:p>
        </p:txBody>
      </p:sp>
    </p:spTree>
    <p:extLst>
      <p:ext uri="{BB962C8B-B14F-4D97-AF65-F5344CB8AC3E}">
        <p14:creationId xmlns:p14="http://schemas.microsoft.com/office/powerpoint/2010/main" val="2960752102"/>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6"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7" name="Rectangle 7"/>
          <p:cNvSpPr>
            <a:spLocks noGrp="1" noChangeArrowheads="1"/>
          </p:cNvSpPr>
          <p:nvPr>
            <p:ph type="sldNum" sz="quarter" idx="12"/>
          </p:nvPr>
        </p:nvSpPr>
        <p:spPr>
          <a:ln/>
        </p:spPr>
        <p:txBody>
          <a:bodyPr/>
          <a:lstStyle>
            <a:lvl1pPr>
              <a:defRPr/>
            </a:lvl1pPr>
          </a:lstStyle>
          <a:p>
            <a:fld id="{06A24979-0B02-4920-8BE0-2A003D673289}" type="slidenum">
              <a:rPr lang="en-US" altLang="sl-SI"/>
              <a:pPr/>
              <a:t>‹#›</a:t>
            </a:fld>
            <a:endParaRPr lang="en-US" altLang="sl-SI"/>
          </a:p>
        </p:txBody>
      </p:sp>
    </p:spTree>
    <p:extLst>
      <p:ext uri="{BB962C8B-B14F-4D97-AF65-F5344CB8AC3E}">
        <p14:creationId xmlns:p14="http://schemas.microsoft.com/office/powerpoint/2010/main" val="674718545"/>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6"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7" name="Rectangle 7"/>
          <p:cNvSpPr>
            <a:spLocks noGrp="1" noChangeArrowheads="1"/>
          </p:cNvSpPr>
          <p:nvPr>
            <p:ph type="sldNum" sz="quarter" idx="12"/>
          </p:nvPr>
        </p:nvSpPr>
        <p:spPr>
          <a:ln/>
        </p:spPr>
        <p:txBody>
          <a:bodyPr/>
          <a:lstStyle>
            <a:lvl1pPr>
              <a:defRPr/>
            </a:lvl1pPr>
          </a:lstStyle>
          <a:p>
            <a:fld id="{EA3B0453-D6E1-47FD-A5ED-4EE680AEF6B2}" type="slidenum">
              <a:rPr lang="en-US" altLang="sl-SI"/>
              <a:pPr/>
              <a:t>‹#›</a:t>
            </a:fld>
            <a:endParaRPr lang="en-US" altLang="sl-SI"/>
          </a:p>
        </p:txBody>
      </p:sp>
    </p:spTree>
    <p:extLst>
      <p:ext uri="{BB962C8B-B14F-4D97-AF65-F5344CB8AC3E}">
        <p14:creationId xmlns:p14="http://schemas.microsoft.com/office/powerpoint/2010/main" val="4050744900"/>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5"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6" name="Rectangle 7"/>
          <p:cNvSpPr>
            <a:spLocks noGrp="1" noChangeArrowheads="1"/>
          </p:cNvSpPr>
          <p:nvPr>
            <p:ph type="sldNum" sz="quarter" idx="12"/>
          </p:nvPr>
        </p:nvSpPr>
        <p:spPr>
          <a:ln/>
        </p:spPr>
        <p:txBody>
          <a:bodyPr/>
          <a:lstStyle>
            <a:lvl1pPr>
              <a:defRPr/>
            </a:lvl1pPr>
          </a:lstStyle>
          <a:p>
            <a:fld id="{832DE346-1209-4356-BA86-80BE54428102}" type="slidenum">
              <a:rPr lang="en-US" altLang="sl-SI"/>
              <a:pPr/>
              <a:t>‹#›</a:t>
            </a:fld>
            <a:endParaRPr lang="en-US" altLang="sl-SI"/>
          </a:p>
        </p:txBody>
      </p:sp>
    </p:spTree>
    <p:extLst>
      <p:ext uri="{BB962C8B-B14F-4D97-AF65-F5344CB8AC3E}">
        <p14:creationId xmlns:p14="http://schemas.microsoft.com/office/powerpoint/2010/main" val="3700817606"/>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459538" y="304800"/>
            <a:ext cx="1706562" cy="56864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1338263" y="304800"/>
            <a:ext cx="4968875" cy="56864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5"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6" name="Rectangle 7"/>
          <p:cNvSpPr>
            <a:spLocks noGrp="1" noChangeArrowheads="1"/>
          </p:cNvSpPr>
          <p:nvPr>
            <p:ph type="sldNum" sz="quarter" idx="12"/>
          </p:nvPr>
        </p:nvSpPr>
        <p:spPr>
          <a:ln/>
        </p:spPr>
        <p:txBody>
          <a:bodyPr/>
          <a:lstStyle>
            <a:lvl1pPr>
              <a:defRPr/>
            </a:lvl1pPr>
          </a:lstStyle>
          <a:p>
            <a:fld id="{2AE46508-693D-4E2B-BBE9-2AEB6056382C}" type="slidenum">
              <a:rPr lang="en-US" altLang="sl-SI"/>
              <a:pPr/>
              <a:t>‹#›</a:t>
            </a:fld>
            <a:endParaRPr lang="en-US" altLang="sl-SI"/>
          </a:p>
        </p:txBody>
      </p:sp>
    </p:spTree>
    <p:extLst>
      <p:ext uri="{BB962C8B-B14F-4D97-AF65-F5344CB8AC3E}">
        <p14:creationId xmlns:p14="http://schemas.microsoft.com/office/powerpoint/2010/main" val="3134668083"/>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gradFill rotWithShape="0">
          <a:gsLst>
            <a:gs pos="0">
              <a:srgbClr val="8D2633"/>
            </a:gs>
            <a:gs pos="50000">
              <a:srgbClr val="FCE9B2"/>
            </a:gs>
            <a:gs pos="100000">
              <a:srgbClr val="8D2633"/>
            </a:gs>
          </a:gsLst>
          <a:lin ang="0" scaled="1"/>
        </a:gradFill>
        <a:effectLst/>
      </p:bgPr>
    </p:bg>
    <p:spTree>
      <p:nvGrpSpPr>
        <p:cNvPr id="1" name=""/>
        <p:cNvGrpSpPr/>
        <p:nvPr/>
      </p:nvGrpSpPr>
      <p:grpSpPr>
        <a:xfrm>
          <a:off x="0" y="0"/>
          <a:ext cx="0" cy="0"/>
          <a:chOff x="0" y="0"/>
          <a:chExt cx="0" cy="0"/>
        </a:xfrm>
      </p:grpSpPr>
      <p:pic>
        <p:nvPicPr>
          <p:cNvPr id="2" name="Picture 2" descr="pr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0"/>
            <a:ext cx="44846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014987"/>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5"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6" name="Rectangle 7"/>
          <p:cNvSpPr>
            <a:spLocks noGrp="1" noChangeArrowheads="1"/>
          </p:cNvSpPr>
          <p:nvPr>
            <p:ph type="sldNum" sz="quarter" idx="12"/>
          </p:nvPr>
        </p:nvSpPr>
        <p:spPr>
          <a:ln/>
        </p:spPr>
        <p:txBody>
          <a:bodyPr/>
          <a:lstStyle>
            <a:lvl1pPr>
              <a:defRPr/>
            </a:lvl1pPr>
          </a:lstStyle>
          <a:p>
            <a:fld id="{EAD33CB0-D04C-4DE6-A6DF-B6AE18828DA8}" type="slidenum">
              <a:rPr lang="en-US" altLang="sl-SI"/>
              <a:pPr/>
              <a:t>‹#›</a:t>
            </a:fld>
            <a:endParaRPr lang="en-US" altLang="sl-SI"/>
          </a:p>
        </p:txBody>
      </p:sp>
    </p:spTree>
    <p:extLst>
      <p:ext uri="{BB962C8B-B14F-4D97-AF65-F5344CB8AC3E}">
        <p14:creationId xmlns:p14="http://schemas.microsoft.com/office/powerpoint/2010/main" val="2997171553"/>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Uredite sloge besedila matrice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5"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6" name="Rectangle 7"/>
          <p:cNvSpPr>
            <a:spLocks noGrp="1" noChangeArrowheads="1"/>
          </p:cNvSpPr>
          <p:nvPr>
            <p:ph type="sldNum" sz="quarter" idx="12"/>
          </p:nvPr>
        </p:nvSpPr>
        <p:spPr>
          <a:ln/>
        </p:spPr>
        <p:txBody>
          <a:bodyPr/>
          <a:lstStyle>
            <a:lvl1pPr>
              <a:defRPr/>
            </a:lvl1pPr>
          </a:lstStyle>
          <a:p>
            <a:fld id="{3C167B05-415F-4DE0-8281-1D4C395A7FA7}" type="slidenum">
              <a:rPr lang="en-US" altLang="sl-SI"/>
              <a:pPr/>
              <a:t>‹#›</a:t>
            </a:fld>
            <a:endParaRPr lang="en-US" altLang="sl-SI"/>
          </a:p>
        </p:txBody>
      </p:sp>
    </p:spTree>
    <p:extLst>
      <p:ext uri="{BB962C8B-B14F-4D97-AF65-F5344CB8AC3E}">
        <p14:creationId xmlns:p14="http://schemas.microsoft.com/office/powerpoint/2010/main" val="1920928694"/>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1338263" y="1876425"/>
            <a:ext cx="33369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827588" y="1876425"/>
            <a:ext cx="33385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6"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7" name="Rectangle 7"/>
          <p:cNvSpPr>
            <a:spLocks noGrp="1" noChangeArrowheads="1"/>
          </p:cNvSpPr>
          <p:nvPr>
            <p:ph type="sldNum" sz="quarter" idx="12"/>
          </p:nvPr>
        </p:nvSpPr>
        <p:spPr>
          <a:ln/>
        </p:spPr>
        <p:txBody>
          <a:bodyPr/>
          <a:lstStyle>
            <a:lvl1pPr>
              <a:defRPr/>
            </a:lvl1pPr>
          </a:lstStyle>
          <a:p>
            <a:fld id="{EA091509-7BD9-48E1-98A8-8E39648923C8}" type="slidenum">
              <a:rPr lang="en-US" altLang="sl-SI"/>
              <a:pPr/>
              <a:t>‹#›</a:t>
            </a:fld>
            <a:endParaRPr lang="en-US" altLang="sl-SI"/>
          </a:p>
        </p:txBody>
      </p:sp>
    </p:spTree>
    <p:extLst>
      <p:ext uri="{BB962C8B-B14F-4D97-AF65-F5344CB8AC3E}">
        <p14:creationId xmlns:p14="http://schemas.microsoft.com/office/powerpoint/2010/main" val="1638409999"/>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8"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9" name="Rectangle 7"/>
          <p:cNvSpPr>
            <a:spLocks noGrp="1" noChangeArrowheads="1"/>
          </p:cNvSpPr>
          <p:nvPr>
            <p:ph type="sldNum" sz="quarter" idx="12"/>
          </p:nvPr>
        </p:nvSpPr>
        <p:spPr>
          <a:ln/>
        </p:spPr>
        <p:txBody>
          <a:bodyPr/>
          <a:lstStyle>
            <a:lvl1pPr>
              <a:defRPr/>
            </a:lvl1pPr>
          </a:lstStyle>
          <a:p>
            <a:fld id="{C23BFCC8-010A-4397-92CA-6AE3E2DFEDE0}" type="slidenum">
              <a:rPr lang="en-US" altLang="sl-SI"/>
              <a:pPr/>
              <a:t>‹#›</a:t>
            </a:fld>
            <a:endParaRPr lang="en-US" altLang="sl-SI"/>
          </a:p>
        </p:txBody>
      </p:sp>
    </p:spTree>
    <p:extLst>
      <p:ext uri="{BB962C8B-B14F-4D97-AF65-F5344CB8AC3E}">
        <p14:creationId xmlns:p14="http://schemas.microsoft.com/office/powerpoint/2010/main" val="3946520750"/>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4"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5" name="Rectangle 7"/>
          <p:cNvSpPr>
            <a:spLocks noGrp="1" noChangeArrowheads="1"/>
          </p:cNvSpPr>
          <p:nvPr>
            <p:ph type="sldNum" sz="quarter" idx="12"/>
          </p:nvPr>
        </p:nvSpPr>
        <p:spPr>
          <a:ln/>
        </p:spPr>
        <p:txBody>
          <a:bodyPr/>
          <a:lstStyle>
            <a:lvl1pPr>
              <a:defRPr/>
            </a:lvl1pPr>
          </a:lstStyle>
          <a:p>
            <a:fld id="{43913F79-C6C2-451A-9789-7D5A967A8BF3}" type="slidenum">
              <a:rPr lang="en-US" altLang="sl-SI"/>
              <a:pPr/>
              <a:t>‹#›</a:t>
            </a:fld>
            <a:endParaRPr lang="en-US" altLang="sl-SI"/>
          </a:p>
        </p:txBody>
      </p:sp>
    </p:spTree>
    <p:extLst>
      <p:ext uri="{BB962C8B-B14F-4D97-AF65-F5344CB8AC3E}">
        <p14:creationId xmlns:p14="http://schemas.microsoft.com/office/powerpoint/2010/main" val="365077152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1338263" y="1876425"/>
            <a:ext cx="33369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827588" y="1876425"/>
            <a:ext cx="33385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6"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7" name="Rectangle 7"/>
          <p:cNvSpPr>
            <a:spLocks noGrp="1" noChangeArrowheads="1"/>
          </p:cNvSpPr>
          <p:nvPr>
            <p:ph type="sldNum" sz="quarter" idx="12"/>
          </p:nvPr>
        </p:nvSpPr>
        <p:spPr>
          <a:ln/>
        </p:spPr>
        <p:txBody>
          <a:bodyPr/>
          <a:lstStyle>
            <a:lvl1pPr>
              <a:defRPr/>
            </a:lvl1pPr>
          </a:lstStyle>
          <a:p>
            <a:fld id="{3CB0B070-D2E5-4C7F-B127-B46506B94213}" type="slidenum">
              <a:rPr lang="en-US" altLang="sl-SI"/>
              <a:pPr/>
              <a:t>‹#›</a:t>
            </a:fld>
            <a:endParaRPr lang="en-US" altLang="sl-SI"/>
          </a:p>
        </p:txBody>
      </p:sp>
    </p:spTree>
    <p:extLst>
      <p:ext uri="{BB962C8B-B14F-4D97-AF65-F5344CB8AC3E}">
        <p14:creationId xmlns:p14="http://schemas.microsoft.com/office/powerpoint/2010/main" val="2391852256"/>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3"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4" name="Rectangle 7"/>
          <p:cNvSpPr>
            <a:spLocks noGrp="1" noChangeArrowheads="1"/>
          </p:cNvSpPr>
          <p:nvPr>
            <p:ph type="sldNum" sz="quarter" idx="12"/>
          </p:nvPr>
        </p:nvSpPr>
        <p:spPr>
          <a:ln/>
        </p:spPr>
        <p:txBody>
          <a:bodyPr/>
          <a:lstStyle>
            <a:lvl1pPr>
              <a:defRPr/>
            </a:lvl1pPr>
          </a:lstStyle>
          <a:p>
            <a:fld id="{E86C4329-C32B-4D9F-8C9A-0926FBCC0C75}" type="slidenum">
              <a:rPr lang="en-US" altLang="sl-SI"/>
              <a:pPr/>
              <a:t>‹#›</a:t>
            </a:fld>
            <a:endParaRPr lang="en-US" altLang="sl-SI"/>
          </a:p>
        </p:txBody>
      </p:sp>
    </p:spTree>
    <p:extLst>
      <p:ext uri="{BB962C8B-B14F-4D97-AF65-F5344CB8AC3E}">
        <p14:creationId xmlns:p14="http://schemas.microsoft.com/office/powerpoint/2010/main" val="3432640401"/>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6"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7" name="Rectangle 7"/>
          <p:cNvSpPr>
            <a:spLocks noGrp="1" noChangeArrowheads="1"/>
          </p:cNvSpPr>
          <p:nvPr>
            <p:ph type="sldNum" sz="quarter" idx="12"/>
          </p:nvPr>
        </p:nvSpPr>
        <p:spPr>
          <a:ln/>
        </p:spPr>
        <p:txBody>
          <a:bodyPr/>
          <a:lstStyle>
            <a:lvl1pPr>
              <a:defRPr/>
            </a:lvl1pPr>
          </a:lstStyle>
          <a:p>
            <a:fld id="{7A4D2BD5-45DE-4E31-B171-4F3307687687}" type="slidenum">
              <a:rPr lang="en-US" altLang="sl-SI"/>
              <a:pPr/>
              <a:t>‹#›</a:t>
            </a:fld>
            <a:endParaRPr lang="en-US" altLang="sl-SI"/>
          </a:p>
        </p:txBody>
      </p:sp>
    </p:spTree>
    <p:extLst>
      <p:ext uri="{BB962C8B-B14F-4D97-AF65-F5344CB8AC3E}">
        <p14:creationId xmlns:p14="http://schemas.microsoft.com/office/powerpoint/2010/main" val="2894294655"/>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6"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7" name="Rectangle 7"/>
          <p:cNvSpPr>
            <a:spLocks noGrp="1" noChangeArrowheads="1"/>
          </p:cNvSpPr>
          <p:nvPr>
            <p:ph type="sldNum" sz="quarter" idx="12"/>
          </p:nvPr>
        </p:nvSpPr>
        <p:spPr>
          <a:ln/>
        </p:spPr>
        <p:txBody>
          <a:bodyPr/>
          <a:lstStyle>
            <a:lvl1pPr>
              <a:defRPr/>
            </a:lvl1pPr>
          </a:lstStyle>
          <a:p>
            <a:fld id="{1853AE15-A052-4171-945C-CFB960998DD8}" type="slidenum">
              <a:rPr lang="en-US" altLang="sl-SI"/>
              <a:pPr/>
              <a:t>‹#›</a:t>
            </a:fld>
            <a:endParaRPr lang="en-US" altLang="sl-SI"/>
          </a:p>
        </p:txBody>
      </p:sp>
    </p:spTree>
    <p:extLst>
      <p:ext uri="{BB962C8B-B14F-4D97-AF65-F5344CB8AC3E}">
        <p14:creationId xmlns:p14="http://schemas.microsoft.com/office/powerpoint/2010/main" val="133338176"/>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5"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6" name="Rectangle 7"/>
          <p:cNvSpPr>
            <a:spLocks noGrp="1" noChangeArrowheads="1"/>
          </p:cNvSpPr>
          <p:nvPr>
            <p:ph type="sldNum" sz="quarter" idx="12"/>
          </p:nvPr>
        </p:nvSpPr>
        <p:spPr>
          <a:ln/>
        </p:spPr>
        <p:txBody>
          <a:bodyPr/>
          <a:lstStyle>
            <a:lvl1pPr>
              <a:defRPr/>
            </a:lvl1pPr>
          </a:lstStyle>
          <a:p>
            <a:fld id="{B1F8395F-4662-4F7E-9C12-E11E3EAD4FEF}" type="slidenum">
              <a:rPr lang="en-US" altLang="sl-SI"/>
              <a:pPr/>
              <a:t>‹#›</a:t>
            </a:fld>
            <a:endParaRPr lang="en-US" altLang="sl-SI"/>
          </a:p>
        </p:txBody>
      </p:sp>
    </p:spTree>
    <p:extLst>
      <p:ext uri="{BB962C8B-B14F-4D97-AF65-F5344CB8AC3E}">
        <p14:creationId xmlns:p14="http://schemas.microsoft.com/office/powerpoint/2010/main" val="1889596925"/>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459538" y="304800"/>
            <a:ext cx="1706562" cy="56864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1338263" y="304800"/>
            <a:ext cx="4968875" cy="56864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5"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6" name="Rectangle 7"/>
          <p:cNvSpPr>
            <a:spLocks noGrp="1" noChangeArrowheads="1"/>
          </p:cNvSpPr>
          <p:nvPr>
            <p:ph type="sldNum" sz="quarter" idx="12"/>
          </p:nvPr>
        </p:nvSpPr>
        <p:spPr>
          <a:ln/>
        </p:spPr>
        <p:txBody>
          <a:bodyPr/>
          <a:lstStyle>
            <a:lvl1pPr>
              <a:defRPr/>
            </a:lvl1pPr>
          </a:lstStyle>
          <a:p>
            <a:fld id="{7779285D-E746-455C-9B4D-7EE66E04A79E}" type="slidenum">
              <a:rPr lang="en-US" altLang="sl-SI"/>
              <a:pPr/>
              <a:t>‹#›</a:t>
            </a:fld>
            <a:endParaRPr lang="en-US" altLang="sl-SI"/>
          </a:p>
        </p:txBody>
      </p:sp>
    </p:spTree>
    <p:extLst>
      <p:ext uri="{BB962C8B-B14F-4D97-AF65-F5344CB8AC3E}">
        <p14:creationId xmlns:p14="http://schemas.microsoft.com/office/powerpoint/2010/main" val="3535341968"/>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gradFill rotWithShape="0">
          <a:gsLst>
            <a:gs pos="0">
              <a:srgbClr val="8D2633"/>
            </a:gs>
            <a:gs pos="50000">
              <a:srgbClr val="FCE9B2"/>
            </a:gs>
            <a:gs pos="100000">
              <a:srgbClr val="8D2633"/>
            </a:gs>
          </a:gsLst>
          <a:lin ang="0" scaled="1"/>
        </a:gradFill>
        <a:effectLst/>
      </p:bgPr>
    </p:bg>
    <p:spTree>
      <p:nvGrpSpPr>
        <p:cNvPr id="1" name=""/>
        <p:cNvGrpSpPr/>
        <p:nvPr/>
      </p:nvGrpSpPr>
      <p:grpSpPr>
        <a:xfrm>
          <a:off x="0" y="0"/>
          <a:ext cx="0" cy="0"/>
          <a:chOff x="0" y="0"/>
          <a:chExt cx="0" cy="0"/>
        </a:xfrm>
      </p:grpSpPr>
      <p:pic>
        <p:nvPicPr>
          <p:cNvPr id="2" name="Picture 2" descr="pr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0"/>
            <a:ext cx="44846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132132"/>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6"/>
          <p:cNvSpPr>
            <a:spLocks noGrp="1" noChangeArrowheads="1"/>
          </p:cNvSpPr>
          <p:nvPr>
            <p:ph type="dt" sz="half" idx="10"/>
          </p:nvPr>
        </p:nvSpPr>
        <p:spPr>
          <a:ln/>
        </p:spPr>
        <p:txBody>
          <a:bodyPr/>
          <a:lstStyle>
            <a:lvl1pPr>
              <a:defRPr/>
            </a:lvl1pPr>
          </a:lstStyle>
          <a:p>
            <a:pPr>
              <a:defRPr/>
            </a:pPr>
            <a:r>
              <a:rPr lang="sl-SI"/>
              <a:t>GJV Idrija</a:t>
            </a:r>
            <a:endParaRPr lang="en-US"/>
          </a:p>
        </p:txBody>
      </p:sp>
      <p:sp>
        <p:nvSpPr>
          <p:cNvPr id="5" name="Rectangle 7"/>
          <p:cNvSpPr>
            <a:spLocks noGrp="1" noChangeArrowheads="1"/>
          </p:cNvSpPr>
          <p:nvPr>
            <p:ph type="sldNum" sz="quarter" idx="11"/>
          </p:nvPr>
        </p:nvSpPr>
        <p:spPr>
          <a:ln/>
        </p:spPr>
        <p:txBody>
          <a:bodyPr/>
          <a:lstStyle>
            <a:lvl1pPr>
              <a:defRPr/>
            </a:lvl1pPr>
          </a:lstStyle>
          <a:p>
            <a:fld id="{6802D272-3A3D-4B91-8C0E-8B583D8BB857}" type="slidenum">
              <a:rPr lang="en-US" altLang="sl-SI"/>
              <a:pPr/>
              <a:t>‹#›</a:t>
            </a:fld>
            <a:endParaRPr lang="en-US" altLang="sl-SI"/>
          </a:p>
        </p:txBody>
      </p:sp>
    </p:spTree>
    <p:extLst>
      <p:ext uri="{BB962C8B-B14F-4D97-AF65-F5344CB8AC3E}">
        <p14:creationId xmlns:p14="http://schemas.microsoft.com/office/powerpoint/2010/main" val="802285386"/>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Uredite sloge besedila matrice</a:t>
            </a:r>
          </a:p>
        </p:txBody>
      </p:sp>
      <p:sp>
        <p:nvSpPr>
          <p:cNvPr id="4" name="Rectangle 6"/>
          <p:cNvSpPr>
            <a:spLocks noGrp="1" noChangeArrowheads="1"/>
          </p:cNvSpPr>
          <p:nvPr>
            <p:ph type="dt" sz="half" idx="10"/>
          </p:nvPr>
        </p:nvSpPr>
        <p:spPr>
          <a:ln/>
        </p:spPr>
        <p:txBody>
          <a:bodyPr/>
          <a:lstStyle>
            <a:lvl1pPr>
              <a:defRPr/>
            </a:lvl1pPr>
          </a:lstStyle>
          <a:p>
            <a:pPr>
              <a:defRPr/>
            </a:pPr>
            <a:r>
              <a:rPr lang="sl-SI"/>
              <a:t>GJV Idrija</a:t>
            </a:r>
            <a:endParaRPr lang="en-US"/>
          </a:p>
        </p:txBody>
      </p:sp>
      <p:sp>
        <p:nvSpPr>
          <p:cNvPr id="5" name="Rectangle 7"/>
          <p:cNvSpPr>
            <a:spLocks noGrp="1" noChangeArrowheads="1"/>
          </p:cNvSpPr>
          <p:nvPr>
            <p:ph type="sldNum" sz="quarter" idx="11"/>
          </p:nvPr>
        </p:nvSpPr>
        <p:spPr>
          <a:ln/>
        </p:spPr>
        <p:txBody>
          <a:bodyPr/>
          <a:lstStyle>
            <a:lvl1pPr>
              <a:defRPr/>
            </a:lvl1pPr>
          </a:lstStyle>
          <a:p>
            <a:fld id="{F62A4CDB-AB92-49F7-9F7B-E62C871C3CB7}" type="slidenum">
              <a:rPr lang="en-US" altLang="sl-SI"/>
              <a:pPr/>
              <a:t>‹#›</a:t>
            </a:fld>
            <a:endParaRPr lang="en-US" altLang="sl-SI"/>
          </a:p>
        </p:txBody>
      </p:sp>
    </p:spTree>
    <p:extLst>
      <p:ext uri="{BB962C8B-B14F-4D97-AF65-F5344CB8AC3E}">
        <p14:creationId xmlns:p14="http://schemas.microsoft.com/office/powerpoint/2010/main" val="831748432"/>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1338263" y="1876425"/>
            <a:ext cx="33369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827588" y="1876425"/>
            <a:ext cx="33385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6"/>
          <p:cNvSpPr>
            <a:spLocks noGrp="1" noChangeArrowheads="1"/>
          </p:cNvSpPr>
          <p:nvPr>
            <p:ph type="dt" sz="half" idx="10"/>
          </p:nvPr>
        </p:nvSpPr>
        <p:spPr>
          <a:ln/>
        </p:spPr>
        <p:txBody>
          <a:bodyPr/>
          <a:lstStyle>
            <a:lvl1pPr>
              <a:defRPr/>
            </a:lvl1pPr>
          </a:lstStyle>
          <a:p>
            <a:pPr>
              <a:defRPr/>
            </a:pPr>
            <a:r>
              <a:rPr lang="sl-SI"/>
              <a:t>GJV Idrija</a:t>
            </a:r>
            <a:endParaRPr lang="en-US"/>
          </a:p>
        </p:txBody>
      </p:sp>
      <p:sp>
        <p:nvSpPr>
          <p:cNvPr id="6" name="Rectangle 7"/>
          <p:cNvSpPr>
            <a:spLocks noGrp="1" noChangeArrowheads="1"/>
          </p:cNvSpPr>
          <p:nvPr>
            <p:ph type="sldNum" sz="quarter" idx="11"/>
          </p:nvPr>
        </p:nvSpPr>
        <p:spPr>
          <a:ln/>
        </p:spPr>
        <p:txBody>
          <a:bodyPr/>
          <a:lstStyle>
            <a:lvl1pPr>
              <a:defRPr/>
            </a:lvl1pPr>
          </a:lstStyle>
          <a:p>
            <a:fld id="{0F77E209-2AED-4E96-9C4F-FA2BCE175395}" type="slidenum">
              <a:rPr lang="en-US" altLang="sl-SI"/>
              <a:pPr/>
              <a:t>‹#›</a:t>
            </a:fld>
            <a:endParaRPr lang="en-US" altLang="sl-SI"/>
          </a:p>
        </p:txBody>
      </p:sp>
    </p:spTree>
    <p:extLst>
      <p:ext uri="{BB962C8B-B14F-4D97-AF65-F5344CB8AC3E}">
        <p14:creationId xmlns:p14="http://schemas.microsoft.com/office/powerpoint/2010/main" val="3431747422"/>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6"/>
          <p:cNvSpPr>
            <a:spLocks noGrp="1" noChangeArrowheads="1"/>
          </p:cNvSpPr>
          <p:nvPr>
            <p:ph type="dt" sz="half" idx="10"/>
          </p:nvPr>
        </p:nvSpPr>
        <p:spPr>
          <a:ln/>
        </p:spPr>
        <p:txBody>
          <a:bodyPr/>
          <a:lstStyle>
            <a:lvl1pPr>
              <a:defRPr/>
            </a:lvl1pPr>
          </a:lstStyle>
          <a:p>
            <a:pPr>
              <a:defRPr/>
            </a:pPr>
            <a:r>
              <a:rPr lang="sl-SI"/>
              <a:t>GJV Idrija</a:t>
            </a:r>
            <a:endParaRPr lang="en-US"/>
          </a:p>
        </p:txBody>
      </p:sp>
      <p:sp>
        <p:nvSpPr>
          <p:cNvPr id="8" name="Rectangle 7"/>
          <p:cNvSpPr>
            <a:spLocks noGrp="1" noChangeArrowheads="1"/>
          </p:cNvSpPr>
          <p:nvPr>
            <p:ph type="sldNum" sz="quarter" idx="11"/>
          </p:nvPr>
        </p:nvSpPr>
        <p:spPr>
          <a:ln/>
        </p:spPr>
        <p:txBody>
          <a:bodyPr/>
          <a:lstStyle>
            <a:lvl1pPr>
              <a:defRPr/>
            </a:lvl1pPr>
          </a:lstStyle>
          <a:p>
            <a:fld id="{30FA0AFC-46C4-4F9E-BAC1-4A7CD2CCABBB}" type="slidenum">
              <a:rPr lang="en-US" altLang="sl-SI"/>
              <a:pPr/>
              <a:t>‹#›</a:t>
            </a:fld>
            <a:endParaRPr lang="en-US" altLang="sl-SI"/>
          </a:p>
        </p:txBody>
      </p:sp>
    </p:spTree>
    <p:extLst>
      <p:ext uri="{BB962C8B-B14F-4D97-AF65-F5344CB8AC3E}">
        <p14:creationId xmlns:p14="http://schemas.microsoft.com/office/powerpoint/2010/main" val="44875522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8"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9" name="Rectangle 7"/>
          <p:cNvSpPr>
            <a:spLocks noGrp="1" noChangeArrowheads="1"/>
          </p:cNvSpPr>
          <p:nvPr>
            <p:ph type="sldNum" sz="quarter" idx="12"/>
          </p:nvPr>
        </p:nvSpPr>
        <p:spPr>
          <a:ln/>
        </p:spPr>
        <p:txBody>
          <a:bodyPr/>
          <a:lstStyle>
            <a:lvl1pPr>
              <a:defRPr/>
            </a:lvl1pPr>
          </a:lstStyle>
          <a:p>
            <a:fld id="{FDCB7CB4-A28C-4930-81ED-D0100B92D46F}" type="slidenum">
              <a:rPr lang="en-US" altLang="sl-SI"/>
              <a:pPr/>
              <a:t>‹#›</a:t>
            </a:fld>
            <a:endParaRPr lang="en-US" altLang="sl-SI"/>
          </a:p>
        </p:txBody>
      </p:sp>
    </p:spTree>
    <p:extLst>
      <p:ext uri="{BB962C8B-B14F-4D97-AF65-F5344CB8AC3E}">
        <p14:creationId xmlns:p14="http://schemas.microsoft.com/office/powerpoint/2010/main" val="797015916"/>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Rectangle 6"/>
          <p:cNvSpPr>
            <a:spLocks noGrp="1" noChangeArrowheads="1"/>
          </p:cNvSpPr>
          <p:nvPr>
            <p:ph type="dt" sz="half" idx="10"/>
          </p:nvPr>
        </p:nvSpPr>
        <p:spPr>
          <a:ln/>
        </p:spPr>
        <p:txBody>
          <a:bodyPr/>
          <a:lstStyle>
            <a:lvl1pPr>
              <a:defRPr/>
            </a:lvl1pPr>
          </a:lstStyle>
          <a:p>
            <a:pPr>
              <a:defRPr/>
            </a:pPr>
            <a:r>
              <a:rPr lang="sl-SI"/>
              <a:t>GJV Idrija</a:t>
            </a:r>
            <a:endParaRPr lang="en-US"/>
          </a:p>
        </p:txBody>
      </p:sp>
      <p:sp>
        <p:nvSpPr>
          <p:cNvPr id="4" name="Rectangle 7"/>
          <p:cNvSpPr>
            <a:spLocks noGrp="1" noChangeArrowheads="1"/>
          </p:cNvSpPr>
          <p:nvPr>
            <p:ph type="sldNum" sz="quarter" idx="11"/>
          </p:nvPr>
        </p:nvSpPr>
        <p:spPr>
          <a:ln/>
        </p:spPr>
        <p:txBody>
          <a:bodyPr/>
          <a:lstStyle>
            <a:lvl1pPr>
              <a:defRPr/>
            </a:lvl1pPr>
          </a:lstStyle>
          <a:p>
            <a:fld id="{1AB6E3DF-D031-4611-8134-D0DC9FE39103}" type="slidenum">
              <a:rPr lang="en-US" altLang="sl-SI"/>
              <a:pPr/>
              <a:t>‹#›</a:t>
            </a:fld>
            <a:endParaRPr lang="en-US" altLang="sl-SI"/>
          </a:p>
        </p:txBody>
      </p:sp>
    </p:spTree>
    <p:extLst>
      <p:ext uri="{BB962C8B-B14F-4D97-AF65-F5344CB8AC3E}">
        <p14:creationId xmlns:p14="http://schemas.microsoft.com/office/powerpoint/2010/main" val="3068683014"/>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sl-SI"/>
              <a:t>GJV Idrija</a:t>
            </a:r>
            <a:endParaRPr lang="en-US"/>
          </a:p>
        </p:txBody>
      </p:sp>
      <p:sp>
        <p:nvSpPr>
          <p:cNvPr id="3" name="Rectangle 7"/>
          <p:cNvSpPr>
            <a:spLocks noGrp="1" noChangeArrowheads="1"/>
          </p:cNvSpPr>
          <p:nvPr>
            <p:ph type="sldNum" sz="quarter" idx="11"/>
          </p:nvPr>
        </p:nvSpPr>
        <p:spPr>
          <a:ln/>
        </p:spPr>
        <p:txBody>
          <a:bodyPr/>
          <a:lstStyle>
            <a:lvl1pPr>
              <a:defRPr/>
            </a:lvl1pPr>
          </a:lstStyle>
          <a:p>
            <a:fld id="{B39C1BA8-5EC6-4EA9-9C7E-E9A61EEDD882}" type="slidenum">
              <a:rPr lang="en-US" altLang="sl-SI"/>
              <a:pPr/>
              <a:t>‹#›</a:t>
            </a:fld>
            <a:endParaRPr lang="en-US" altLang="sl-SI"/>
          </a:p>
        </p:txBody>
      </p:sp>
    </p:spTree>
    <p:extLst>
      <p:ext uri="{BB962C8B-B14F-4D97-AF65-F5344CB8AC3E}">
        <p14:creationId xmlns:p14="http://schemas.microsoft.com/office/powerpoint/2010/main" val="2271703697"/>
      </p:ext>
    </p:extLst>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6"/>
          <p:cNvSpPr>
            <a:spLocks noGrp="1" noChangeArrowheads="1"/>
          </p:cNvSpPr>
          <p:nvPr>
            <p:ph type="dt" sz="half" idx="10"/>
          </p:nvPr>
        </p:nvSpPr>
        <p:spPr>
          <a:ln/>
        </p:spPr>
        <p:txBody>
          <a:bodyPr/>
          <a:lstStyle>
            <a:lvl1pPr>
              <a:defRPr/>
            </a:lvl1pPr>
          </a:lstStyle>
          <a:p>
            <a:pPr>
              <a:defRPr/>
            </a:pPr>
            <a:r>
              <a:rPr lang="sl-SI"/>
              <a:t>GJV Idrija</a:t>
            </a:r>
            <a:endParaRPr lang="en-US"/>
          </a:p>
        </p:txBody>
      </p:sp>
      <p:sp>
        <p:nvSpPr>
          <p:cNvPr id="6" name="Rectangle 7"/>
          <p:cNvSpPr>
            <a:spLocks noGrp="1" noChangeArrowheads="1"/>
          </p:cNvSpPr>
          <p:nvPr>
            <p:ph type="sldNum" sz="quarter" idx="11"/>
          </p:nvPr>
        </p:nvSpPr>
        <p:spPr>
          <a:ln/>
        </p:spPr>
        <p:txBody>
          <a:bodyPr/>
          <a:lstStyle>
            <a:lvl1pPr>
              <a:defRPr/>
            </a:lvl1pPr>
          </a:lstStyle>
          <a:p>
            <a:fld id="{97D6163F-5CF7-4F5C-AA58-AF459F333A11}" type="slidenum">
              <a:rPr lang="en-US" altLang="sl-SI"/>
              <a:pPr/>
              <a:t>‹#›</a:t>
            </a:fld>
            <a:endParaRPr lang="en-US" altLang="sl-SI"/>
          </a:p>
        </p:txBody>
      </p:sp>
    </p:spTree>
    <p:extLst>
      <p:ext uri="{BB962C8B-B14F-4D97-AF65-F5344CB8AC3E}">
        <p14:creationId xmlns:p14="http://schemas.microsoft.com/office/powerpoint/2010/main" val="1104877846"/>
      </p:ext>
    </p:extLst>
  </p:cSld>
  <p:clrMapOvr>
    <a:masterClrMapping/>
  </p:clrMapOvr>
  <p:transition spd="slow">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6"/>
          <p:cNvSpPr>
            <a:spLocks noGrp="1" noChangeArrowheads="1"/>
          </p:cNvSpPr>
          <p:nvPr>
            <p:ph type="dt" sz="half" idx="10"/>
          </p:nvPr>
        </p:nvSpPr>
        <p:spPr>
          <a:ln/>
        </p:spPr>
        <p:txBody>
          <a:bodyPr/>
          <a:lstStyle>
            <a:lvl1pPr>
              <a:defRPr/>
            </a:lvl1pPr>
          </a:lstStyle>
          <a:p>
            <a:pPr>
              <a:defRPr/>
            </a:pPr>
            <a:r>
              <a:rPr lang="sl-SI"/>
              <a:t>GJV Idrija</a:t>
            </a:r>
            <a:endParaRPr lang="en-US"/>
          </a:p>
        </p:txBody>
      </p:sp>
      <p:sp>
        <p:nvSpPr>
          <p:cNvPr id="6" name="Rectangle 7"/>
          <p:cNvSpPr>
            <a:spLocks noGrp="1" noChangeArrowheads="1"/>
          </p:cNvSpPr>
          <p:nvPr>
            <p:ph type="sldNum" sz="quarter" idx="11"/>
          </p:nvPr>
        </p:nvSpPr>
        <p:spPr>
          <a:ln/>
        </p:spPr>
        <p:txBody>
          <a:bodyPr/>
          <a:lstStyle>
            <a:lvl1pPr>
              <a:defRPr/>
            </a:lvl1pPr>
          </a:lstStyle>
          <a:p>
            <a:fld id="{60C3D320-6D8E-4727-8D63-2BE04C5985D0}" type="slidenum">
              <a:rPr lang="en-US" altLang="sl-SI"/>
              <a:pPr/>
              <a:t>‹#›</a:t>
            </a:fld>
            <a:endParaRPr lang="en-US" altLang="sl-SI"/>
          </a:p>
        </p:txBody>
      </p:sp>
    </p:spTree>
    <p:extLst>
      <p:ext uri="{BB962C8B-B14F-4D97-AF65-F5344CB8AC3E}">
        <p14:creationId xmlns:p14="http://schemas.microsoft.com/office/powerpoint/2010/main" val="1379383485"/>
      </p:ext>
    </p:extLst>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6"/>
          <p:cNvSpPr>
            <a:spLocks noGrp="1" noChangeArrowheads="1"/>
          </p:cNvSpPr>
          <p:nvPr>
            <p:ph type="dt" sz="half" idx="10"/>
          </p:nvPr>
        </p:nvSpPr>
        <p:spPr>
          <a:ln/>
        </p:spPr>
        <p:txBody>
          <a:bodyPr/>
          <a:lstStyle>
            <a:lvl1pPr>
              <a:defRPr/>
            </a:lvl1pPr>
          </a:lstStyle>
          <a:p>
            <a:pPr>
              <a:defRPr/>
            </a:pPr>
            <a:r>
              <a:rPr lang="sl-SI"/>
              <a:t>GJV Idrija</a:t>
            </a:r>
            <a:endParaRPr lang="en-US"/>
          </a:p>
        </p:txBody>
      </p:sp>
      <p:sp>
        <p:nvSpPr>
          <p:cNvPr id="5" name="Rectangle 7"/>
          <p:cNvSpPr>
            <a:spLocks noGrp="1" noChangeArrowheads="1"/>
          </p:cNvSpPr>
          <p:nvPr>
            <p:ph type="sldNum" sz="quarter" idx="11"/>
          </p:nvPr>
        </p:nvSpPr>
        <p:spPr>
          <a:ln/>
        </p:spPr>
        <p:txBody>
          <a:bodyPr/>
          <a:lstStyle>
            <a:lvl1pPr>
              <a:defRPr/>
            </a:lvl1pPr>
          </a:lstStyle>
          <a:p>
            <a:fld id="{62BC9470-3E38-410A-990D-5A925FB9E87D}" type="slidenum">
              <a:rPr lang="en-US" altLang="sl-SI"/>
              <a:pPr/>
              <a:t>‹#›</a:t>
            </a:fld>
            <a:endParaRPr lang="en-US" altLang="sl-SI"/>
          </a:p>
        </p:txBody>
      </p:sp>
    </p:spTree>
    <p:extLst>
      <p:ext uri="{BB962C8B-B14F-4D97-AF65-F5344CB8AC3E}">
        <p14:creationId xmlns:p14="http://schemas.microsoft.com/office/powerpoint/2010/main" val="926462892"/>
      </p:ext>
    </p:extLst>
  </p:cSld>
  <p:clrMapOvr>
    <a:masterClrMapping/>
  </p:clrMapOvr>
  <p:transitio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459538" y="304800"/>
            <a:ext cx="1706562" cy="56864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1338263" y="304800"/>
            <a:ext cx="4968875" cy="56864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6"/>
          <p:cNvSpPr>
            <a:spLocks noGrp="1" noChangeArrowheads="1"/>
          </p:cNvSpPr>
          <p:nvPr>
            <p:ph type="dt" sz="half" idx="10"/>
          </p:nvPr>
        </p:nvSpPr>
        <p:spPr>
          <a:ln/>
        </p:spPr>
        <p:txBody>
          <a:bodyPr/>
          <a:lstStyle>
            <a:lvl1pPr>
              <a:defRPr/>
            </a:lvl1pPr>
          </a:lstStyle>
          <a:p>
            <a:pPr>
              <a:defRPr/>
            </a:pPr>
            <a:r>
              <a:rPr lang="sl-SI"/>
              <a:t>GJV Idrija</a:t>
            </a:r>
            <a:endParaRPr lang="en-US"/>
          </a:p>
        </p:txBody>
      </p:sp>
      <p:sp>
        <p:nvSpPr>
          <p:cNvPr id="5" name="Rectangle 7"/>
          <p:cNvSpPr>
            <a:spLocks noGrp="1" noChangeArrowheads="1"/>
          </p:cNvSpPr>
          <p:nvPr>
            <p:ph type="sldNum" sz="quarter" idx="11"/>
          </p:nvPr>
        </p:nvSpPr>
        <p:spPr>
          <a:ln/>
        </p:spPr>
        <p:txBody>
          <a:bodyPr/>
          <a:lstStyle>
            <a:lvl1pPr>
              <a:defRPr/>
            </a:lvl1pPr>
          </a:lstStyle>
          <a:p>
            <a:fld id="{771BE39E-04D6-41DB-9C7D-B361929779D7}" type="slidenum">
              <a:rPr lang="en-US" altLang="sl-SI"/>
              <a:pPr/>
              <a:t>‹#›</a:t>
            </a:fld>
            <a:endParaRPr lang="en-US" altLang="sl-SI"/>
          </a:p>
        </p:txBody>
      </p:sp>
    </p:spTree>
    <p:extLst>
      <p:ext uri="{BB962C8B-B14F-4D97-AF65-F5344CB8AC3E}">
        <p14:creationId xmlns:p14="http://schemas.microsoft.com/office/powerpoint/2010/main" val="30926065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4"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5" name="Rectangle 7"/>
          <p:cNvSpPr>
            <a:spLocks noGrp="1" noChangeArrowheads="1"/>
          </p:cNvSpPr>
          <p:nvPr>
            <p:ph type="sldNum" sz="quarter" idx="12"/>
          </p:nvPr>
        </p:nvSpPr>
        <p:spPr>
          <a:ln/>
        </p:spPr>
        <p:txBody>
          <a:bodyPr/>
          <a:lstStyle>
            <a:lvl1pPr>
              <a:defRPr/>
            </a:lvl1pPr>
          </a:lstStyle>
          <a:p>
            <a:fld id="{80839EE2-0C83-41C1-BDF6-695FF126496B}" type="slidenum">
              <a:rPr lang="en-US" altLang="sl-SI"/>
              <a:pPr/>
              <a:t>‹#›</a:t>
            </a:fld>
            <a:endParaRPr lang="en-US" altLang="sl-SI"/>
          </a:p>
        </p:txBody>
      </p:sp>
    </p:spTree>
    <p:extLst>
      <p:ext uri="{BB962C8B-B14F-4D97-AF65-F5344CB8AC3E}">
        <p14:creationId xmlns:p14="http://schemas.microsoft.com/office/powerpoint/2010/main" val="144324211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3"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4" name="Rectangle 7"/>
          <p:cNvSpPr>
            <a:spLocks noGrp="1" noChangeArrowheads="1"/>
          </p:cNvSpPr>
          <p:nvPr>
            <p:ph type="sldNum" sz="quarter" idx="12"/>
          </p:nvPr>
        </p:nvSpPr>
        <p:spPr>
          <a:ln/>
        </p:spPr>
        <p:txBody>
          <a:bodyPr/>
          <a:lstStyle>
            <a:lvl1pPr>
              <a:defRPr/>
            </a:lvl1pPr>
          </a:lstStyle>
          <a:p>
            <a:fld id="{42C8F0B1-F064-44E3-9F34-DA12E6F3BDEC}" type="slidenum">
              <a:rPr lang="en-US" altLang="sl-SI"/>
              <a:pPr/>
              <a:t>‹#›</a:t>
            </a:fld>
            <a:endParaRPr lang="en-US" altLang="sl-SI"/>
          </a:p>
        </p:txBody>
      </p:sp>
    </p:spTree>
    <p:extLst>
      <p:ext uri="{BB962C8B-B14F-4D97-AF65-F5344CB8AC3E}">
        <p14:creationId xmlns:p14="http://schemas.microsoft.com/office/powerpoint/2010/main" val="379151012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6"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7" name="Rectangle 7"/>
          <p:cNvSpPr>
            <a:spLocks noGrp="1" noChangeArrowheads="1"/>
          </p:cNvSpPr>
          <p:nvPr>
            <p:ph type="sldNum" sz="quarter" idx="12"/>
          </p:nvPr>
        </p:nvSpPr>
        <p:spPr>
          <a:ln/>
        </p:spPr>
        <p:txBody>
          <a:bodyPr/>
          <a:lstStyle>
            <a:lvl1pPr>
              <a:defRPr/>
            </a:lvl1pPr>
          </a:lstStyle>
          <a:p>
            <a:fld id="{47690E0F-04EB-42C5-AF3E-6518B55F6E8D}" type="slidenum">
              <a:rPr lang="en-US" altLang="sl-SI"/>
              <a:pPr/>
              <a:t>‹#›</a:t>
            </a:fld>
            <a:endParaRPr lang="en-US" altLang="sl-SI"/>
          </a:p>
        </p:txBody>
      </p:sp>
    </p:spTree>
    <p:extLst>
      <p:ext uri="{BB962C8B-B14F-4D97-AF65-F5344CB8AC3E}">
        <p14:creationId xmlns:p14="http://schemas.microsoft.com/office/powerpoint/2010/main" val="371688943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B. Hvalec</a:t>
            </a:r>
          </a:p>
        </p:txBody>
      </p:sp>
      <p:sp>
        <p:nvSpPr>
          <p:cNvPr id="6" name="Rectangle 6"/>
          <p:cNvSpPr>
            <a:spLocks noGrp="1" noChangeArrowheads="1"/>
          </p:cNvSpPr>
          <p:nvPr>
            <p:ph type="dt" sz="half" idx="11"/>
          </p:nvPr>
        </p:nvSpPr>
        <p:spPr>
          <a:ln/>
        </p:spPr>
        <p:txBody>
          <a:bodyPr/>
          <a:lstStyle>
            <a:lvl1pPr>
              <a:defRPr/>
            </a:lvl1pPr>
          </a:lstStyle>
          <a:p>
            <a:pPr>
              <a:defRPr/>
            </a:pPr>
            <a:r>
              <a:rPr lang="sl-SI"/>
              <a:t>GJV Idrija</a:t>
            </a:r>
            <a:endParaRPr lang="en-US"/>
          </a:p>
        </p:txBody>
      </p:sp>
      <p:sp>
        <p:nvSpPr>
          <p:cNvPr id="7" name="Rectangle 7"/>
          <p:cNvSpPr>
            <a:spLocks noGrp="1" noChangeArrowheads="1"/>
          </p:cNvSpPr>
          <p:nvPr>
            <p:ph type="sldNum" sz="quarter" idx="12"/>
          </p:nvPr>
        </p:nvSpPr>
        <p:spPr>
          <a:ln/>
        </p:spPr>
        <p:txBody>
          <a:bodyPr/>
          <a:lstStyle>
            <a:lvl1pPr>
              <a:defRPr/>
            </a:lvl1pPr>
          </a:lstStyle>
          <a:p>
            <a:fld id="{6CBB71AD-6741-47EB-93A5-021B2C3D4EF5}" type="slidenum">
              <a:rPr lang="en-US" altLang="sl-SI"/>
              <a:pPr/>
              <a:t>‹#›</a:t>
            </a:fld>
            <a:endParaRPr lang="en-US" altLang="sl-SI"/>
          </a:p>
        </p:txBody>
      </p:sp>
    </p:spTree>
    <p:extLst>
      <p:ext uri="{BB962C8B-B14F-4D97-AF65-F5344CB8AC3E}">
        <p14:creationId xmlns:p14="http://schemas.microsoft.com/office/powerpoint/2010/main" val="120651269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FEF6E1"/>
            </a:gs>
            <a:gs pos="100000">
              <a:srgbClr val="FCE9B2"/>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58900" y="304800"/>
            <a:ext cx="675163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smtClean="0"/>
              <a:t>Click to edit Master title style</a:t>
            </a:r>
          </a:p>
        </p:txBody>
      </p:sp>
      <p:sp>
        <p:nvSpPr>
          <p:cNvPr id="1027" name="Rectangle 3"/>
          <p:cNvSpPr>
            <a:spLocks noGrp="1" noChangeArrowheads="1"/>
          </p:cNvSpPr>
          <p:nvPr>
            <p:ph type="body" idx="1"/>
          </p:nvPr>
        </p:nvSpPr>
        <p:spPr bwMode="auto">
          <a:xfrm>
            <a:off x="1338263" y="1876425"/>
            <a:ext cx="682783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smtClean="0"/>
              <a:t>Click to edit Master text styles</a:t>
            </a:r>
          </a:p>
          <a:p>
            <a:pPr lvl="1"/>
            <a:r>
              <a:rPr lang="en-US" altLang="sl-SI" smtClean="0"/>
              <a:t>Second level</a:t>
            </a:r>
          </a:p>
          <a:p>
            <a:pPr lvl="2"/>
            <a:r>
              <a:rPr lang="en-US" altLang="sl-SI" smtClean="0"/>
              <a:t>Third level</a:t>
            </a:r>
          </a:p>
          <a:p>
            <a:pPr lvl="3"/>
            <a:r>
              <a:rPr lang="en-US" altLang="sl-SI" smtClean="0"/>
              <a:t>Fourth level</a:t>
            </a:r>
          </a:p>
          <a:p>
            <a:pPr lvl="4"/>
            <a:r>
              <a:rPr lang="en-US" altLang="sl-SI" smtClean="0"/>
              <a:t>Fifth level</a:t>
            </a:r>
          </a:p>
        </p:txBody>
      </p:sp>
      <p:sp>
        <p:nvSpPr>
          <p:cNvPr id="15364" name="Rectangle 4"/>
          <p:cNvSpPr>
            <a:spLocks noGrp="1" noChangeArrowheads="1"/>
          </p:cNvSpPr>
          <p:nvPr>
            <p:ph type="ftr" sz="quarter" idx="3"/>
          </p:nvPr>
        </p:nvSpPr>
        <p:spPr bwMode="auto">
          <a:xfrm>
            <a:off x="2955925" y="6237288"/>
            <a:ext cx="32305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BE9D84"/>
                </a:solidFill>
                <a:latin typeface="Arial" charset="0"/>
              </a:defRPr>
            </a:lvl1pPr>
          </a:lstStyle>
          <a:p>
            <a:pPr>
              <a:defRPr/>
            </a:pPr>
            <a:r>
              <a:rPr lang="en-US"/>
              <a:t>B. Hvalec</a:t>
            </a:r>
          </a:p>
        </p:txBody>
      </p:sp>
      <p:pic>
        <p:nvPicPr>
          <p:cNvPr id="1029" name="Picture 5" descr="stebr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14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6"/>
          <p:cNvSpPr>
            <a:spLocks noGrp="1" noChangeArrowheads="1"/>
          </p:cNvSpPr>
          <p:nvPr>
            <p:ph type="dt" sz="half" idx="2"/>
          </p:nvPr>
        </p:nvSpPr>
        <p:spPr bwMode="auto">
          <a:xfrm>
            <a:off x="76200" y="6248400"/>
            <a:ext cx="1066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Arial" charset="0"/>
              </a:defRPr>
            </a:lvl1pPr>
          </a:lstStyle>
          <a:p>
            <a:pPr>
              <a:defRPr/>
            </a:pPr>
            <a:r>
              <a:rPr lang="sl-SI"/>
              <a:t>GJV Idrija</a:t>
            </a:r>
            <a:endParaRPr lang="en-US"/>
          </a:p>
        </p:txBody>
      </p:sp>
      <p:sp>
        <p:nvSpPr>
          <p:cNvPr id="15367" name="Rectangle 7"/>
          <p:cNvSpPr>
            <a:spLocks noGrp="1" noChangeArrowheads="1"/>
          </p:cNvSpPr>
          <p:nvPr>
            <p:ph type="sldNum" sz="quarter" idx="4"/>
          </p:nvPr>
        </p:nvSpPr>
        <p:spPr bwMode="auto">
          <a:xfrm>
            <a:off x="8077200" y="62484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EAEAB9B6-3899-40A9-9E31-7049588EEB5D}" type="slidenum">
              <a:rPr lang="en-US" altLang="sl-SI"/>
              <a:pPr/>
              <a:t>‹#›</a:t>
            </a:fld>
            <a:endParaRPr lang="en-US" altLang="sl-SI"/>
          </a:p>
        </p:txBody>
      </p:sp>
      <p:pic>
        <p:nvPicPr>
          <p:cNvPr id="1032" name="Picture 8" descr="farb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162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prv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1103313"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75" r:id="rId1"/>
    <p:sldLayoutId id="2147484676"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Lst>
  <p:transition spd="slow">
    <p:wipe/>
  </p:transition>
  <p:hf hdr="0" ftr="0"/>
  <p:txStyles>
    <p:titleStyle>
      <a:lvl1pPr algn="ctr" rtl="0" eaLnBrk="0" fontAlgn="base" hangingPunct="0">
        <a:spcBef>
          <a:spcPct val="0"/>
        </a:spcBef>
        <a:spcAft>
          <a:spcPct val="0"/>
        </a:spcAft>
        <a:defRPr kumimoji="1" sz="4400">
          <a:solidFill>
            <a:srgbClr val="660033"/>
          </a:solidFill>
          <a:latin typeface="+mj-lt"/>
          <a:ea typeface="+mj-ea"/>
          <a:cs typeface="+mj-cs"/>
        </a:defRPr>
      </a:lvl1pPr>
      <a:lvl2pPr algn="ctr" rtl="0" eaLnBrk="0" fontAlgn="base" hangingPunct="0">
        <a:spcBef>
          <a:spcPct val="0"/>
        </a:spcBef>
        <a:spcAft>
          <a:spcPct val="0"/>
        </a:spcAft>
        <a:defRPr kumimoji="1" sz="4400">
          <a:solidFill>
            <a:srgbClr val="660033"/>
          </a:solidFill>
          <a:latin typeface="Arial" charset="0"/>
        </a:defRPr>
      </a:lvl2pPr>
      <a:lvl3pPr algn="ctr" rtl="0" eaLnBrk="0" fontAlgn="base" hangingPunct="0">
        <a:spcBef>
          <a:spcPct val="0"/>
        </a:spcBef>
        <a:spcAft>
          <a:spcPct val="0"/>
        </a:spcAft>
        <a:defRPr kumimoji="1" sz="4400">
          <a:solidFill>
            <a:srgbClr val="660033"/>
          </a:solidFill>
          <a:latin typeface="Arial" charset="0"/>
        </a:defRPr>
      </a:lvl3pPr>
      <a:lvl4pPr algn="ctr" rtl="0" eaLnBrk="0" fontAlgn="base" hangingPunct="0">
        <a:spcBef>
          <a:spcPct val="0"/>
        </a:spcBef>
        <a:spcAft>
          <a:spcPct val="0"/>
        </a:spcAft>
        <a:defRPr kumimoji="1" sz="4400">
          <a:solidFill>
            <a:srgbClr val="660033"/>
          </a:solidFill>
          <a:latin typeface="Arial" charset="0"/>
        </a:defRPr>
      </a:lvl4pPr>
      <a:lvl5pPr algn="ctr" rtl="0" eaLnBrk="0" fontAlgn="base" hangingPunct="0">
        <a:spcBef>
          <a:spcPct val="0"/>
        </a:spcBef>
        <a:spcAft>
          <a:spcPct val="0"/>
        </a:spcAft>
        <a:defRPr kumimoji="1" sz="4400">
          <a:solidFill>
            <a:srgbClr val="660033"/>
          </a:solidFill>
          <a:latin typeface="Arial" charset="0"/>
        </a:defRPr>
      </a:lvl5pPr>
      <a:lvl6pPr marL="457200" algn="ctr" rtl="0" eaLnBrk="0" fontAlgn="base" hangingPunct="0">
        <a:spcBef>
          <a:spcPct val="0"/>
        </a:spcBef>
        <a:spcAft>
          <a:spcPct val="0"/>
        </a:spcAft>
        <a:defRPr kumimoji="1" sz="4400">
          <a:solidFill>
            <a:srgbClr val="660033"/>
          </a:solidFill>
          <a:latin typeface="Arial" charset="0"/>
        </a:defRPr>
      </a:lvl6pPr>
      <a:lvl7pPr marL="914400" algn="ctr" rtl="0" eaLnBrk="0" fontAlgn="base" hangingPunct="0">
        <a:spcBef>
          <a:spcPct val="0"/>
        </a:spcBef>
        <a:spcAft>
          <a:spcPct val="0"/>
        </a:spcAft>
        <a:defRPr kumimoji="1" sz="4400">
          <a:solidFill>
            <a:srgbClr val="660033"/>
          </a:solidFill>
          <a:latin typeface="Arial" charset="0"/>
        </a:defRPr>
      </a:lvl7pPr>
      <a:lvl8pPr marL="1371600" algn="ctr" rtl="0" eaLnBrk="0" fontAlgn="base" hangingPunct="0">
        <a:spcBef>
          <a:spcPct val="0"/>
        </a:spcBef>
        <a:spcAft>
          <a:spcPct val="0"/>
        </a:spcAft>
        <a:defRPr kumimoji="1" sz="4400">
          <a:solidFill>
            <a:srgbClr val="660033"/>
          </a:solidFill>
          <a:latin typeface="Arial" charset="0"/>
        </a:defRPr>
      </a:lvl8pPr>
      <a:lvl9pPr marL="1828800" algn="ctr" rtl="0" eaLnBrk="0" fontAlgn="base" hangingPunct="0">
        <a:spcBef>
          <a:spcPct val="0"/>
        </a:spcBef>
        <a:spcAft>
          <a:spcPct val="0"/>
        </a:spcAft>
        <a:defRPr kumimoji="1" sz="4400">
          <a:solidFill>
            <a:srgbClr val="660033"/>
          </a:solidFill>
          <a:latin typeface="Arial" charset="0"/>
        </a:defRPr>
      </a:lvl9pPr>
    </p:titleStyle>
    <p:bodyStyle>
      <a:lvl1pPr marL="342900" indent="-342900" algn="l" rtl="0" eaLnBrk="0" fontAlgn="base" hangingPunct="0">
        <a:spcBef>
          <a:spcPct val="20000"/>
        </a:spcBef>
        <a:spcAft>
          <a:spcPct val="0"/>
        </a:spcAft>
        <a:buClr>
          <a:srgbClr val="D7866D"/>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D7866D"/>
        </a:buClr>
        <a:buChar char="–"/>
        <a:defRPr kumimoji="1" sz="2800">
          <a:solidFill>
            <a:schemeClr val="tx1"/>
          </a:solidFill>
          <a:latin typeface="+mn-lt"/>
        </a:defRPr>
      </a:lvl2pPr>
      <a:lvl3pPr marL="1143000" indent="-228600" algn="l" rtl="0" eaLnBrk="0" fontAlgn="base" hangingPunct="0">
        <a:spcBef>
          <a:spcPct val="20000"/>
        </a:spcBef>
        <a:spcAft>
          <a:spcPct val="0"/>
        </a:spcAft>
        <a:buClr>
          <a:srgbClr val="D7866D"/>
        </a:buClr>
        <a:buChar char="•"/>
        <a:defRPr kumimoji="1" sz="2400">
          <a:solidFill>
            <a:schemeClr val="tx1"/>
          </a:solidFill>
          <a:latin typeface="+mn-lt"/>
        </a:defRPr>
      </a:lvl3pPr>
      <a:lvl4pPr marL="1600200" indent="-228600" algn="l" rtl="0" eaLnBrk="0" fontAlgn="base" hangingPunct="0">
        <a:spcBef>
          <a:spcPct val="20000"/>
        </a:spcBef>
        <a:spcAft>
          <a:spcPct val="0"/>
        </a:spcAft>
        <a:buClr>
          <a:srgbClr val="D7866D"/>
        </a:buClr>
        <a:buChar char="–"/>
        <a:defRPr kumimoji="1" sz="2000">
          <a:solidFill>
            <a:schemeClr val="tx1"/>
          </a:solidFill>
          <a:latin typeface="+mn-lt"/>
        </a:defRPr>
      </a:lvl4pPr>
      <a:lvl5pPr marL="2057400" indent="-228600" algn="l" rtl="0" eaLnBrk="0" fontAlgn="base" hangingPunct="0">
        <a:spcBef>
          <a:spcPct val="20000"/>
        </a:spcBef>
        <a:spcAft>
          <a:spcPct val="0"/>
        </a:spcAft>
        <a:buClr>
          <a:srgbClr val="D7866D"/>
        </a:buClr>
        <a:buChar char="»"/>
        <a:defRPr kumimoji="1" sz="2000">
          <a:solidFill>
            <a:schemeClr val="tx1"/>
          </a:solidFill>
          <a:latin typeface="+mn-lt"/>
        </a:defRPr>
      </a:lvl5pPr>
      <a:lvl6pPr marL="2514600" indent="-228600" algn="l" rtl="0" eaLnBrk="0" fontAlgn="base" hangingPunct="0">
        <a:spcBef>
          <a:spcPct val="20000"/>
        </a:spcBef>
        <a:spcAft>
          <a:spcPct val="0"/>
        </a:spcAft>
        <a:buClr>
          <a:srgbClr val="D7866D"/>
        </a:buClr>
        <a:buChar char="»"/>
        <a:defRPr kumimoji="1" sz="2000">
          <a:solidFill>
            <a:schemeClr val="tx1"/>
          </a:solidFill>
          <a:latin typeface="+mn-lt"/>
        </a:defRPr>
      </a:lvl6pPr>
      <a:lvl7pPr marL="2971800" indent="-228600" algn="l" rtl="0" eaLnBrk="0" fontAlgn="base" hangingPunct="0">
        <a:spcBef>
          <a:spcPct val="20000"/>
        </a:spcBef>
        <a:spcAft>
          <a:spcPct val="0"/>
        </a:spcAft>
        <a:buClr>
          <a:srgbClr val="D7866D"/>
        </a:buClr>
        <a:buChar char="»"/>
        <a:defRPr kumimoji="1" sz="2000">
          <a:solidFill>
            <a:schemeClr val="tx1"/>
          </a:solidFill>
          <a:latin typeface="+mn-lt"/>
        </a:defRPr>
      </a:lvl7pPr>
      <a:lvl8pPr marL="3429000" indent="-228600" algn="l" rtl="0" eaLnBrk="0" fontAlgn="base" hangingPunct="0">
        <a:spcBef>
          <a:spcPct val="20000"/>
        </a:spcBef>
        <a:spcAft>
          <a:spcPct val="0"/>
        </a:spcAft>
        <a:buClr>
          <a:srgbClr val="D7866D"/>
        </a:buClr>
        <a:buChar char="»"/>
        <a:defRPr kumimoji="1" sz="2000">
          <a:solidFill>
            <a:schemeClr val="tx1"/>
          </a:solidFill>
          <a:latin typeface="+mn-lt"/>
        </a:defRPr>
      </a:lvl8pPr>
      <a:lvl9pPr marL="3886200" indent="-228600" algn="l" rtl="0" eaLnBrk="0" fontAlgn="base" hangingPunct="0">
        <a:spcBef>
          <a:spcPct val="20000"/>
        </a:spcBef>
        <a:spcAft>
          <a:spcPct val="0"/>
        </a:spcAft>
        <a:buClr>
          <a:srgbClr val="D7866D"/>
        </a:buClr>
        <a:buChar char="»"/>
        <a:defRPr kumimoji="1"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FEF6E1"/>
            </a:gs>
            <a:gs pos="100000">
              <a:srgbClr val="FCE9B2"/>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58900" y="304800"/>
            <a:ext cx="675163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smtClean="0"/>
              <a:t>Click to edit Master title style</a:t>
            </a:r>
          </a:p>
        </p:txBody>
      </p:sp>
      <p:sp>
        <p:nvSpPr>
          <p:cNvPr id="2051" name="Rectangle 3"/>
          <p:cNvSpPr>
            <a:spLocks noGrp="1" noChangeArrowheads="1"/>
          </p:cNvSpPr>
          <p:nvPr>
            <p:ph type="body" idx="1"/>
          </p:nvPr>
        </p:nvSpPr>
        <p:spPr bwMode="auto">
          <a:xfrm>
            <a:off x="1338263" y="1876425"/>
            <a:ext cx="682783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smtClean="0"/>
              <a:t>Click to edit Master text styles</a:t>
            </a:r>
          </a:p>
          <a:p>
            <a:pPr lvl="1"/>
            <a:r>
              <a:rPr lang="en-US" altLang="sl-SI" smtClean="0"/>
              <a:t>Second level</a:t>
            </a:r>
          </a:p>
          <a:p>
            <a:pPr lvl="2"/>
            <a:r>
              <a:rPr lang="en-US" altLang="sl-SI" smtClean="0"/>
              <a:t>Third level</a:t>
            </a:r>
          </a:p>
          <a:p>
            <a:pPr lvl="3"/>
            <a:r>
              <a:rPr lang="en-US" altLang="sl-SI" smtClean="0"/>
              <a:t>Fourth level</a:t>
            </a:r>
          </a:p>
          <a:p>
            <a:pPr lvl="4"/>
            <a:r>
              <a:rPr lang="en-US" altLang="sl-SI" smtClean="0"/>
              <a:t>Fifth level</a:t>
            </a:r>
          </a:p>
        </p:txBody>
      </p:sp>
      <p:sp>
        <p:nvSpPr>
          <p:cNvPr id="21508" name="Rectangle 4"/>
          <p:cNvSpPr>
            <a:spLocks noGrp="1" noChangeArrowheads="1"/>
          </p:cNvSpPr>
          <p:nvPr>
            <p:ph type="ftr" sz="quarter" idx="3"/>
          </p:nvPr>
        </p:nvSpPr>
        <p:spPr bwMode="auto">
          <a:xfrm>
            <a:off x="2955925" y="6237288"/>
            <a:ext cx="32305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BE9D84"/>
                </a:solidFill>
                <a:latin typeface="Arial" charset="0"/>
              </a:defRPr>
            </a:lvl1pPr>
          </a:lstStyle>
          <a:p>
            <a:pPr>
              <a:defRPr/>
            </a:pPr>
            <a:r>
              <a:rPr lang="en-US"/>
              <a:t>B. Hvalec</a:t>
            </a:r>
          </a:p>
        </p:txBody>
      </p:sp>
      <p:pic>
        <p:nvPicPr>
          <p:cNvPr id="2053" name="Picture 5" descr="stebr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14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6"/>
          <p:cNvSpPr>
            <a:spLocks noGrp="1" noChangeArrowheads="1"/>
          </p:cNvSpPr>
          <p:nvPr>
            <p:ph type="dt" sz="half" idx="2"/>
          </p:nvPr>
        </p:nvSpPr>
        <p:spPr bwMode="auto">
          <a:xfrm>
            <a:off x="76200" y="6248400"/>
            <a:ext cx="1066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Arial" charset="0"/>
              </a:defRPr>
            </a:lvl1pPr>
          </a:lstStyle>
          <a:p>
            <a:pPr>
              <a:defRPr/>
            </a:pPr>
            <a:r>
              <a:rPr lang="sl-SI"/>
              <a:t>GJV Idrija</a:t>
            </a:r>
            <a:endParaRPr lang="en-US"/>
          </a:p>
        </p:txBody>
      </p:sp>
      <p:sp>
        <p:nvSpPr>
          <p:cNvPr id="21511" name="Rectangle 7"/>
          <p:cNvSpPr>
            <a:spLocks noGrp="1" noChangeArrowheads="1"/>
          </p:cNvSpPr>
          <p:nvPr>
            <p:ph type="sldNum" sz="quarter" idx="4"/>
          </p:nvPr>
        </p:nvSpPr>
        <p:spPr bwMode="auto">
          <a:xfrm>
            <a:off x="8077200" y="62484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EDF99F8F-CC15-4BA4-BD9D-AA7B3A79C682}" type="slidenum">
              <a:rPr lang="en-US" altLang="sl-SI"/>
              <a:pPr/>
              <a:t>‹#›</a:t>
            </a:fld>
            <a:endParaRPr lang="en-US" altLang="sl-SI"/>
          </a:p>
        </p:txBody>
      </p:sp>
      <p:pic>
        <p:nvPicPr>
          <p:cNvPr id="2056" name="Picture 8" descr="farb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162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prv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103313"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77" r:id="rId1"/>
    <p:sldLayoutId id="2147484635" r:id="rId2"/>
    <p:sldLayoutId id="2147484636" r:id="rId3"/>
    <p:sldLayoutId id="2147484637" r:id="rId4"/>
    <p:sldLayoutId id="2147484638" r:id="rId5"/>
    <p:sldLayoutId id="2147484639" r:id="rId6"/>
    <p:sldLayoutId id="2147484640" r:id="rId7"/>
    <p:sldLayoutId id="2147484641" r:id="rId8"/>
    <p:sldLayoutId id="2147484642" r:id="rId9"/>
    <p:sldLayoutId id="2147484643" r:id="rId10"/>
    <p:sldLayoutId id="2147484644" r:id="rId11"/>
  </p:sldLayoutIdLst>
  <p:transition spd="slow">
    <p:wipe/>
  </p:transition>
  <p:hf hdr="0" ftr="0"/>
  <p:txStyles>
    <p:titleStyle>
      <a:lvl1pPr algn="ctr" rtl="0" eaLnBrk="0" fontAlgn="base" hangingPunct="0">
        <a:spcBef>
          <a:spcPct val="0"/>
        </a:spcBef>
        <a:spcAft>
          <a:spcPct val="0"/>
        </a:spcAft>
        <a:defRPr kumimoji="1" sz="4400">
          <a:solidFill>
            <a:srgbClr val="660033"/>
          </a:solidFill>
          <a:latin typeface="+mj-lt"/>
          <a:ea typeface="+mj-ea"/>
          <a:cs typeface="+mj-cs"/>
        </a:defRPr>
      </a:lvl1pPr>
      <a:lvl2pPr algn="ctr" rtl="0" eaLnBrk="0" fontAlgn="base" hangingPunct="0">
        <a:spcBef>
          <a:spcPct val="0"/>
        </a:spcBef>
        <a:spcAft>
          <a:spcPct val="0"/>
        </a:spcAft>
        <a:defRPr kumimoji="1" sz="4400">
          <a:solidFill>
            <a:srgbClr val="660033"/>
          </a:solidFill>
          <a:latin typeface="Arial" charset="0"/>
        </a:defRPr>
      </a:lvl2pPr>
      <a:lvl3pPr algn="ctr" rtl="0" eaLnBrk="0" fontAlgn="base" hangingPunct="0">
        <a:spcBef>
          <a:spcPct val="0"/>
        </a:spcBef>
        <a:spcAft>
          <a:spcPct val="0"/>
        </a:spcAft>
        <a:defRPr kumimoji="1" sz="4400">
          <a:solidFill>
            <a:srgbClr val="660033"/>
          </a:solidFill>
          <a:latin typeface="Arial" charset="0"/>
        </a:defRPr>
      </a:lvl3pPr>
      <a:lvl4pPr algn="ctr" rtl="0" eaLnBrk="0" fontAlgn="base" hangingPunct="0">
        <a:spcBef>
          <a:spcPct val="0"/>
        </a:spcBef>
        <a:spcAft>
          <a:spcPct val="0"/>
        </a:spcAft>
        <a:defRPr kumimoji="1" sz="4400">
          <a:solidFill>
            <a:srgbClr val="660033"/>
          </a:solidFill>
          <a:latin typeface="Arial" charset="0"/>
        </a:defRPr>
      </a:lvl4pPr>
      <a:lvl5pPr algn="ctr" rtl="0" eaLnBrk="0" fontAlgn="base" hangingPunct="0">
        <a:spcBef>
          <a:spcPct val="0"/>
        </a:spcBef>
        <a:spcAft>
          <a:spcPct val="0"/>
        </a:spcAft>
        <a:defRPr kumimoji="1" sz="4400">
          <a:solidFill>
            <a:srgbClr val="660033"/>
          </a:solidFill>
          <a:latin typeface="Arial" charset="0"/>
        </a:defRPr>
      </a:lvl5pPr>
      <a:lvl6pPr marL="457200" algn="ctr" rtl="0" eaLnBrk="0" fontAlgn="base" hangingPunct="0">
        <a:spcBef>
          <a:spcPct val="0"/>
        </a:spcBef>
        <a:spcAft>
          <a:spcPct val="0"/>
        </a:spcAft>
        <a:defRPr kumimoji="1" sz="4400">
          <a:solidFill>
            <a:srgbClr val="660033"/>
          </a:solidFill>
          <a:latin typeface="Arial" charset="0"/>
        </a:defRPr>
      </a:lvl6pPr>
      <a:lvl7pPr marL="914400" algn="ctr" rtl="0" eaLnBrk="0" fontAlgn="base" hangingPunct="0">
        <a:spcBef>
          <a:spcPct val="0"/>
        </a:spcBef>
        <a:spcAft>
          <a:spcPct val="0"/>
        </a:spcAft>
        <a:defRPr kumimoji="1" sz="4400">
          <a:solidFill>
            <a:srgbClr val="660033"/>
          </a:solidFill>
          <a:latin typeface="Arial" charset="0"/>
        </a:defRPr>
      </a:lvl7pPr>
      <a:lvl8pPr marL="1371600" algn="ctr" rtl="0" eaLnBrk="0" fontAlgn="base" hangingPunct="0">
        <a:spcBef>
          <a:spcPct val="0"/>
        </a:spcBef>
        <a:spcAft>
          <a:spcPct val="0"/>
        </a:spcAft>
        <a:defRPr kumimoji="1" sz="4400">
          <a:solidFill>
            <a:srgbClr val="660033"/>
          </a:solidFill>
          <a:latin typeface="Arial" charset="0"/>
        </a:defRPr>
      </a:lvl8pPr>
      <a:lvl9pPr marL="1828800" algn="ctr" rtl="0" eaLnBrk="0" fontAlgn="base" hangingPunct="0">
        <a:spcBef>
          <a:spcPct val="0"/>
        </a:spcBef>
        <a:spcAft>
          <a:spcPct val="0"/>
        </a:spcAft>
        <a:defRPr kumimoji="1" sz="4400">
          <a:solidFill>
            <a:srgbClr val="660033"/>
          </a:solidFill>
          <a:latin typeface="Arial" charset="0"/>
        </a:defRPr>
      </a:lvl9pPr>
    </p:titleStyle>
    <p:bodyStyle>
      <a:lvl1pPr marL="342900" indent="-342900" algn="l" rtl="0" eaLnBrk="0" fontAlgn="base" hangingPunct="0">
        <a:spcBef>
          <a:spcPct val="20000"/>
        </a:spcBef>
        <a:spcAft>
          <a:spcPct val="0"/>
        </a:spcAft>
        <a:buClr>
          <a:srgbClr val="D7866D"/>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D7866D"/>
        </a:buClr>
        <a:buChar char="–"/>
        <a:defRPr kumimoji="1" sz="2800">
          <a:solidFill>
            <a:schemeClr val="tx1"/>
          </a:solidFill>
          <a:latin typeface="+mn-lt"/>
        </a:defRPr>
      </a:lvl2pPr>
      <a:lvl3pPr marL="1143000" indent="-228600" algn="l" rtl="0" eaLnBrk="0" fontAlgn="base" hangingPunct="0">
        <a:spcBef>
          <a:spcPct val="20000"/>
        </a:spcBef>
        <a:spcAft>
          <a:spcPct val="0"/>
        </a:spcAft>
        <a:buClr>
          <a:srgbClr val="D7866D"/>
        </a:buClr>
        <a:buChar char="•"/>
        <a:defRPr kumimoji="1" sz="2400">
          <a:solidFill>
            <a:schemeClr val="tx1"/>
          </a:solidFill>
          <a:latin typeface="+mn-lt"/>
        </a:defRPr>
      </a:lvl3pPr>
      <a:lvl4pPr marL="1600200" indent="-228600" algn="l" rtl="0" eaLnBrk="0" fontAlgn="base" hangingPunct="0">
        <a:spcBef>
          <a:spcPct val="20000"/>
        </a:spcBef>
        <a:spcAft>
          <a:spcPct val="0"/>
        </a:spcAft>
        <a:buClr>
          <a:srgbClr val="D7866D"/>
        </a:buClr>
        <a:buChar char="–"/>
        <a:defRPr kumimoji="1" sz="2000">
          <a:solidFill>
            <a:schemeClr val="tx1"/>
          </a:solidFill>
          <a:latin typeface="+mn-lt"/>
        </a:defRPr>
      </a:lvl4pPr>
      <a:lvl5pPr marL="2057400" indent="-228600" algn="l" rtl="0" eaLnBrk="0" fontAlgn="base" hangingPunct="0">
        <a:spcBef>
          <a:spcPct val="20000"/>
        </a:spcBef>
        <a:spcAft>
          <a:spcPct val="0"/>
        </a:spcAft>
        <a:buClr>
          <a:srgbClr val="D7866D"/>
        </a:buClr>
        <a:buChar char="»"/>
        <a:defRPr kumimoji="1" sz="2000">
          <a:solidFill>
            <a:schemeClr val="tx1"/>
          </a:solidFill>
          <a:latin typeface="+mn-lt"/>
        </a:defRPr>
      </a:lvl5pPr>
      <a:lvl6pPr marL="2514600" indent="-228600" algn="l" rtl="0" eaLnBrk="0" fontAlgn="base" hangingPunct="0">
        <a:spcBef>
          <a:spcPct val="20000"/>
        </a:spcBef>
        <a:spcAft>
          <a:spcPct val="0"/>
        </a:spcAft>
        <a:buClr>
          <a:srgbClr val="D7866D"/>
        </a:buClr>
        <a:buChar char="»"/>
        <a:defRPr kumimoji="1" sz="2000">
          <a:solidFill>
            <a:schemeClr val="tx1"/>
          </a:solidFill>
          <a:latin typeface="+mn-lt"/>
        </a:defRPr>
      </a:lvl6pPr>
      <a:lvl7pPr marL="2971800" indent="-228600" algn="l" rtl="0" eaLnBrk="0" fontAlgn="base" hangingPunct="0">
        <a:spcBef>
          <a:spcPct val="20000"/>
        </a:spcBef>
        <a:spcAft>
          <a:spcPct val="0"/>
        </a:spcAft>
        <a:buClr>
          <a:srgbClr val="D7866D"/>
        </a:buClr>
        <a:buChar char="»"/>
        <a:defRPr kumimoji="1" sz="2000">
          <a:solidFill>
            <a:schemeClr val="tx1"/>
          </a:solidFill>
          <a:latin typeface="+mn-lt"/>
        </a:defRPr>
      </a:lvl7pPr>
      <a:lvl8pPr marL="3429000" indent="-228600" algn="l" rtl="0" eaLnBrk="0" fontAlgn="base" hangingPunct="0">
        <a:spcBef>
          <a:spcPct val="20000"/>
        </a:spcBef>
        <a:spcAft>
          <a:spcPct val="0"/>
        </a:spcAft>
        <a:buClr>
          <a:srgbClr val="D7866D"/>
        </a:buClr>
        <a:buChar char="»"/>
        <a:defRPr kumimoji="1" sz="2000">
          <a:solidFill>
            <a:schemeClr val="tx1"/>
          </a:solidFill>
          <a:latin typeface="+mn-lt"/>
        </a:defRPr>
      </a:lvl8pPr>
      <a:lvl9pPr marL="3886200" indent="-228600" algn="l" rtl="0" eaLnBrk="0" fontAlgn="base" hangingPunct="0">
        <a:spcBef>
          <a:spcPct val="20000"/>
        </a:spcBef>
        <a:spcAft>
          <a:spcPct val="0"/>
        </a:spcAft>
        <a:buClr>
          <a:srgbClr val="D7866D"/>
        </a:buClr>
        <a:buChar char="»"/>
        <a:defRPr kumimoji="1"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FEF6E1"/>
            </a:gs>
            <a:gs pos="100000">
              <a:srgbClr val="FCE9B2"/>
            </a:gs>
          </a:gsLst>
          <a:path path="shape">
            <a:fillToRect l="50000" t="50000" r="50000" b="50000"/>
          </a:path>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58900" y="304800"/>
            <a:ext cx="675163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smtClean="0"/>
              <a:t>Click to edit Master title style</a:t>
            </a:r>
          </a:p>
        </p:txBody>
      </p:sp>
      <p:sp>
        <p:nvSpPr>
          <p:cNvPr id="3075" name="Rectangle 3"/>
          <p:cNvSpPr>
            <a:spLocks noGrp="1" noChangeArrowheads="1"/>
          </p:cNvSpPr>
          <p:nvPr>
            <p:ph type="body" idx="1"/>
          </p:nvPr>
        </p:nvSpPr>
        <p:spPr bwMode="auto">
          <a:xfrm>
            <a:off x="1338263" y="1876425"/>
            <a:ext cx="682783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smtClean="0"/>
              <a:t>Click to edit Master text styles</a:t>
            </a:r>
          </a:p>
          <a:p>
            <a:pPr lvl="1"/>
            <a:r>
              <a:rPr lang="en-US" altLang="sl-SI" smtClean="0"/>
              <a:t>Second level</a:t>
            </a:r>
          </a:p>
          <a:p>
            <a:pPr lvl="2"/>
            <a:r>
              <a:rPr lang="en-US" altLang="sl-SI" smtClean="0"/>
              <a:t>Third level</a:t>
            </a:r>
          </a:p>
          <a:p>
            <a:pPr lvl="3"/>
            <a:r>
              <a:rPr lang="en-US" altLang="sl-SI" smtClean="0"/>
              <a:t>Fourth level</a:t>
            </a:r>
          </a:p>
          <a:p>
            <a:pPr lvl="4"/>
            <a:r>
              <a:rPr lang="en-US" altLang="sl-SI" smtClean="0"/>
              <a:t>Fifth level</a:t>
            </a:r>
          </a:p>
        </p:txBody>
      </p:sp>
      <p:sp>
        <p:nvSpPr>
          <p:cNvPr id="26628" name="Rectangle 4"/>
          <p:cNvSpPr>
            <a:spLocks noGrp="1" noChangeArrowheads="1"/>
          </p:cNvSpPr>
          <p:nvPr>
            <p:ph type="ftr" sz="quarter" idx="3"/>
          </p:nvPr>
        </p:nvSpPr>
        <p:spPr bwMode="auto">
          <a:xfrm>
            <a:off x="2955925" y="6237288"/>
            <a:ext cx="32305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BE9D84"/>
                </a:solidFill>
                <a:latin typeface="Arial" charset="0"/>
              </a:defRPr>
            </a:lvl1pPr>
          </a:lstStyle>
          <a:p>
            <a:pPr>
              <a:defRPr/>
            </a:pPr>
            <a:r>
              <a:rPr lang="en-US"/>
              <a:t>B. Hvalec</a:t>
            </a:r>
          </a:p>
        </p:txBody>
      </p:sp>
      <p:pic>
        <p:nvPicPr>
          <p:cNvPr id="3077" name="Picture 5" descr="stebr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14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6"/>
          <p:cNvSpPr>
            <a:spLocks noGrp="1" noChangeArrowheads="1"/>
          </p:cNvSpPr>
          <p:nvPr>
            <p:ph type="dt" sz="half" idx="2"/>
          </p:nvPr>
        </p:nvSpPr>
        <p:spPr bwMode="auto">
          <a:xfrm>
            <a:off x="76200" y="6248400"/>
            <a:ext cx="1066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Arial" charset="0"/>
              </a:defRPr>
            </a:lvl1pPr>
          </a:lstStyle>
          <a:p>
            <a:pPr>
              <a:defRPr/>
            </a:pPr>
            <a:r>
              <a:rPr lang="sl-SI"/>
              <a:t>GJV Idrija</a:t>
            </a:r>
            <a:endParaRPr lang="en-US"/>
          </a:p>
        </p:txBody>
      </p:sp>
      <p:sp>
        <p:nvSpPr>
          <p:cNvPr id="26631" name="Rectangle 7"/>
          <p:cNvSpPr>
            <a:spLocks noGrp="1" noChangeArrowheads="1"/>
          </p:cNvSpPr>
          <p:nvPr>
            <p:ph type="sldNum" sz="quarter" idx="4"/>
          </p:nvPr>
        </p:nvSpPr>
        <p:spPr bwMode="auto">
          <a:xfrm>
            <a:off x="8077200" y="62484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E3BAF258-AE00-4464-A0A4-56A3C2D1A9CD}" type="slidenum">
              <a:rPr lang="en-US" altLang="sl-SI"/>
              <a:pPr/>
              <a:t>‹#›</a:t>
            </a:fld>
            <a:endParaRPr lang="en-US" altLang="sl-SI"/>
          </a:p>
        </p:txBody>
      </p:sp>
      <p:pic>
        <p:nvPicPr>
          <p:cNvPr id="3080" name="Picture 8" descr="farb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162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prv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103313"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78"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ransition spd="slow">
    <p:wipe/>
  </p:transition>
  <p:hf hdr="0" ftr="0"/>
  <p:txStyles>
    <p:titleStyle>
      <a:lvl1pPr algn="ctr" rtl="0" eaLnBrk="0" fontAlgn="base" hangingPunct="0">
        <a:spcBef>
          <a:spcPct val="0"/>
        </a:spcBef>
        <a:spcAft>
          <a:spcPct val="0"/>
        </a:spcAft>
        <a:defRPr kumimoji="1" sz="4400">
          <a:solidFill>
            <a:srgbClr val="660033"/>
          </a:solidFill>
          <a:latin typeface="+mj-lt"/>
          <a:ea typeface="+mj-ea"/>
          <a:cs typeface="+mj-cs"/>
        </a:defRPr>
      </a:lvl1pPr>
      <a:lvl2pPr algn="ctr" rtl="0" eaLnBrk="0" fontAlgn="base" hangingPunct="0">
        <a:spcBef>
          <a:spcPct val="0"/>
        </a:spcBef>
        <a:spcAft>
          <a:spcPct val="0"/>
        </a:spcAft>
        <a:defRPr kumimoji="1" sz="4400">
          <a:solidFill>
            <a:srgbClr val="660033"/>
          </a:solidFill>
          <a:latin typeface="Arial" charset="0"/>
        </a:defRPr>
      </a:lvl2pPr>
      <a:lvl3pPr algn="ctr" rtl="0" eaLnBrk="0" fontAlgn="base" hangingPunct="0">
        <a:spcBef>
          <a:spcPct val="0"/>
        </a:spcBef>
        <a:spcAft>
          <a:spcPct val="0"/>
        </a:spcAft>
        <a:defRPr kumimoji="1" sz="4400">
          <a:solidFill>
            <a:srgbClr val="660033"/>
          </a:solidFill>
          <a:latin typeface="Arial" charset="0"/>
        </a:defRPr>
      </a:lvl3pPr>
      <a:lvl4pPr algn="ctr" rtl="0" eaLnBrk="0" fontAlgn="base" hangingPunct="0">
        <a:spcBef>
          <a:spcPct val="0"/>
        </a:spcBef>
        <a:spcAft>
          <a:spcPct val="0"/>
        </a:spcAft>
        <a:defRPr kumimoji="1" sz="4400">
          <a:solidFill>
            <a:srgbClr val="660033"/>
          </a:solidFill>
          <a:latin typeface="Arial" charset="0"/>
        </a:defRPr>
      </a:lvl4pPr>
      <a:lvl5pPr algn="ctr" rtl="0" eaLnBrk="0" fontAlgn="base" hangingPunct="0">
        <a:spcBef>
          <a:spcPct val="0"/>
        </a:spcBef>
        <a:spcAft>
          <a:spcPct val="0"/>
        </a:spcAft>
        <a:defRPr kumimoji="1" sz="4400">
          <a:solidFill>
            <a:srgbClr val="660033"/>
          </a:solidFill>
          <a:latin typeface="Arial" charset="0"/>
        </a:defRPr>
      </a:lvl5pPr>
      <a:lvl6pPr marL="457200" algn="ctr" rtl="0" eaLnBrk="0" fontAlgn="base" hangingPunct="0">
        <a:spcBef>
          <a:spcPct val="0"/>
        </a:spcBef>
        <a:spcAft>
          <a:spcPct val="0"/>
        </a:spcAft>
        <a:defRPr kumimoji="1" sz="4400">
          <a:solidFill>
            <a:srgbClr val="660033"/>
          </a:solidFill>
          <a:latin typeface="Arial" charset="0"/>
        </a:defRPr>
      </a:lvl6pPr>
      <a:lvl7pPr marL="914400" algn="ctr" rtl="0" eaLnBrk="0" fontAlgn="base" hangingPunct="0">
        <a:spcBef>
          <a:spcPct val="0"/>
        </a:spcBef>
        <a:spcAft>
          <a:spcPct val="0"/>
        </a:spcAft>
        <a:defRPr kumimoji="1" sz="4400">
          <a:solidFill>
            <a:srgbClr val="660033"/>
          </a:solidFill>
          <a:latin typeface="Arial" charset="0"/>
        </a:defRPr>
      </a:lvl7pPr>
      <a:lvl8pPr marL="1371600" algn="ctr" rtl="0" eaLnBrk="0" fontAlgn="base" hangingPunct="0">
        <a:spcBef>
          <a:spcPct val="0"/>
        </a:spcBef>
        <a:spcAft>
          <a:spcPct val="0"/>
        </a:spcAft>
        <a:defRPr kumimoji="1" sz="4400">
          <a:solidFill>
            <a:srgbClr val="660033"/>
          </a:solidFill>
          <a:latin typeface="Arial" charset="0"/>
        </a:defRPr>
      </a:lvl8pPr>
      <a:lvl9pPr marL="1828800" algn="ctr" rtl="0" eaLnBrk="0" fontAlgn="base" hangingPunct="0">
        <a:spcBef>
          <a:spcPct val="0"/>
        </a:spcBef>
        <a:spcAft>
          <a:spcPct val="0"/>
        </a:spcAft>
        <a:defRPr kumimoji="1" sz="4400">
          <a:solidFill>
            <a:srgbClr val="660033"/>
          </a:solidFill>
          <a:latin typeface="Arial" charset="0"/>
        </a:defRPr>
      </a:lvl9pPr>
    </p:titleStyle>
    <p:bodyStyle>
      <a:lvl1pPr marL="342900" indent="-342900" algn="l" rtl="0" eaLnBrk="0" fontAlgn="base" hangingPunct="0">
        <a:spcBef>
          <a:spcPct val="20000"/>
        </a:spcBef>
        <a:spcAft>
          <a:spcPct val="0"/>
        </a:spcAft>
        <a:buClr>
          <a:srgbClr val="D7866D"/>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D7866D"/>
        </a:buClr>
        <a:buChar char="–"/>
        <a:defRPr kumimoji="1" sz="2800">
          <a:solidFill>
            <a:schemeClr val="tx1"/>
          </a:solidFill>
          <a:latin typeface="+mn-lt"/>
        </a:defRPr>
      </a:lvl2pPr>
      <a:lvl3pPr marL="1143000" indent="-228600" algn="l" rtl="0" eaLnBrk="0" fontAlgn="base" hangingPunct="0">
        <a:spcBef>
          <a:spcPct val="20000"/>
        </a:spcBef>
        <a:spcAft>
          <a:spcPct val="0"/>
        </a:spcAft>
        <a:buClr>
          <a:srgbClr val="D7866D"/>
        </a:buClr>
        <a:buChar char="•"/>
        <a:defRPr kumimoji="1" sz="2400">
          <a:solidFill>
            <a:schemeClr val="tx1"/>
          </a:solidFill>
          <a:latin typeface="+mn-lt"/>
        </a:defRPr>
      </a:lvl3pPr>
      <a:lvl4pPr marL="1600200" indent="-228600" algn="l" rtl="0" eaLnBrk="0" fontAlgn="base" hangingPunct="0">
        <a:spcBef>
          <a:spcPct val="20000"/>
        </a:spcBef>
        <a:spcAft>
          <a:spcPct val="0"/>
        </a:spcAft>
        <a:buClr>
          <a:srgbClr val="D7866D"/>
        </a:buClr>
        <a:buChar char="–"/>
        <a:defRPr kumimoji="1" sz="2000">
          <a:solidFill>
            <a:schemeClr val="tx1"/>
          </a:solidFill>
          <a:latin typeface="+mn-lt"/>
        </a:defRPr>
      </a:lvl4pPr>
      <a:lvl5pPr marL="2057400" indent="-228600" algn="l" rtl="0" eaLnBrk="0" fontAlgn="base" hangingPunct="0">
        <a:spcBef>
          <a:spcPct val="20000"/>
        </a:spcBef>
        <a:spcAft>
          <a:spcPct val="0"/>
        </a:spcAft>
        <a:buClr>
          <a:srgbClr val="D7866D"/>
        </a:buClr>
        <a:buChar char="»"/>
        <a:defRPr kumimoji="1" sz="2000">
          <a:solidFill>
            <a:schemeClr val="tx1"/>
          </a:solidFill>
          <a:latin typeface="+mn-lt"/>
        </a:defRPr>
      </a:lvl5pPr>
      <a:lvl6pPr marL="2514600" indent="-228600" algn="l" rtl="0" eaLnBrk="0" fontAlgn="base" hangingPunct="0">
        <a:spcBef>
          <a:spcPct val="20000"/>
        </a:spcBef>
        <a:spcAft>
          <a:spcPct val="0"/>
        </a:spcAft>
        <a:buClr>
          <a:srgbClr val="D7866D"/>
        </a:buClr>
        <a:buChar char="»"/>
        <a:defRPr kumimoji="1" sz="2000">
          <a:solidFill>
            <a:schemeClr val="tx1"/>
          </a:solidFill>
          <a:latin typeface="+mn-lt"/>
        </a:defRPr>
      </a:lvl6pPr>
      <a:lvl7pPr marL="2971800" indent="-228600" algn="l" rtl="0" eaLnBrk="0" fontAlgn="base" hangingPunct="0">
        <a:spcBef>
          <a:spcPct val="20000"/>
        </a:spcBef>
        <a:spcAft>
          <a:spcPct val="0"/>
        </a:spcAft>
        <a:buClr>
          <a:srgbClr val="D7866D"/>
        </a:buClr>
        <a:buChar char="»"/>
        <a:defRPr kumimoji="1" sz="2000">
          <a:solidFill>
            <a:schemeClr val="tx1"/>
          </a:solidFill>
          <a:latin typeface="+mn-lt"/>
        </a:defRPr>
      </a:lvl7pPr>
      <a:lvl8pPr marL="3429000" indent="-228600" algn="l" rtl="0" eaLnBrk="0" fontAlgn="base" hangingPunct="0">
        <a:spcBef>
          <a:spcPct val="20000"/>
        </a:spcBef>
        <a:spcAft>
          <a:spcPct val="0"/>
        </a:spcAft>
        <a:buClr>
          <a:srgbClr val="D7866D"/>
        </a:buClr>
        <a:buChar char="»"/>
        <a:defRPr kumimoji="1" sz="2000">
          <a:solidFill>
            <a:schemeClr val="tx1"/>
          </a:solidFill>
          <a:latin typeface="+mn-lt"/>
        </a:defRPr>
      </a:lvl8pPr>
      <a:lvl9pPr marL="3886200" indent="-228600" algn="l" rtl="0" eaLnBrk="0" fontAlgn="base" hangingPunct="0">
        <a:spcBef>
          <a:spcPct val="20000"/>
        </a:spcBef>
        <a:spcAft>
          <a:spcPct val="0"/>
        </a:spcAft>
        <a:buClr>
          <a:srgbClr val="D7866D"/>
        </a:buClr>
        <a:buChar char="»"/>
        <a:defRPr kumimoji="1"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FEF6E1"/>
            </a:gs>
            <a:gs pos="100000">
              <a:srgbClr val="FCE9B2"/>
            </a:gs>
          </a:gsLst>
          <a:path path="shape">
            <a:fillToRect l="50000" t="50000" r="50000" b="50000"/>
          </a:path>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358900" y="304800"/>
            <a:ext cx="675163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smtClean="0"/>
              <a:t>Click to edit Master title style</a:t>
            </a:r>
          </a:p>
        </p:txBody>
      </p:sp>
      <p:sp>
        <p:nvSpPr>
          <p:cNvPr id="4099" name="Rectangle 3"/>
          <p:cNvSpPr>
            <a:spLocks noGrp="1" noChangeArrowheads="1"/>
          </p:cNvSpPr>
          <p:nvPr>
            <p:ph type="body" idx="1"/>
          </p:nvPr>
        </p:nvSpPr>
        <p:spPr bwMode="auto">
          <a:xfrm>
            <a:off x="1338263" y="1876425"/>
            <a:ext cx="682783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smtClean="0"/>
              <a:t>Click to edit Master text styles</a:t>
            </a:r>
          </a:p>
          <a:p>
            <a:pPr lvl="1"/>
            <a:r>
              <a:rPr lang="en-US" altLang="sl-SI" smtClean="0"/>
              <a:t>Second level</a:t>
            </a:r>
          </a:p>
          <a:p>
            <a:pPr lvl="2"/>
            <a:r>
              <a:rPr lang="en-US" altLang="sl-SI" smtClean="0"/>
              <a:t>Third level</a:t>
            </a:r>
          </a:p>
          <a:p>
            <a:pPr lvl="3"/>
            <a:r>
              <a:rPr lang="en-US" altLang="sl-SI" smtClean="0"/>
              <a:t>Fourth level</a:t>
            </a:r>
          </a:p>
          <a:p>
            <a:pPr lvl="4"/>
            <a:r>
              <a:rPr lang="en-US" altLang="sl-SI" smtClean="0"/>
              <a:t>Fifth level</a:t>
            </a:r>
          </a:p>
        </p:txBody>
      </p:sp>
      <p:sp>
        <p:nvSpPr>
          <p:cNvPr id="31748" name="Rectangle 4"/>
          <p:cNvSpPr>
            <a:spLocks noGrp="1" noChangeArrowheads="1"/>
          </p:cNvSpPr>
          <p:nvPr>
            <p:ph type="ftr" sz="quarter" idx="3"/>
          </p:nvPr>
        </p:nvSpPr>
        <p:spPr bwMode="auto">
          <a:xfrm>
            <a:off x="2955925" y="6237288"/>
            <a:ext cx="32305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BE9D84"/>
                </a:solidFill>
                <a:latin typeface="Arial" charset="0"/>
              </a:defRPr>
            </a:lvl1pPr>
          </a:lstStyle>
          <a:p>
            <a:pPr>
              <a:defRPr/>
            </a:pPr>
            <a:r>
              <a:rPr lang="en-US"/>
              <a:t>B. Hvalec</a:t>
            </a:r>
          </a:p>
        </p:txBody>
      </p:sp>
      <p:pic>
        <p:nvPicPr>
          <p:cNvPr id="4101" name="Picture 5" descr="stebr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14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6"/>
          <p:cNvSpPr>
            <a:spLocks noGrp="1" noChangeArrowheads="1"/>
          </p:cNvSpPr>
          <p:nvPr>
            <p:ph type="dt" sz="half" idx="2"/>
          </p:nvPr>
        </p:nvSpPr>
        <p:spPr bwMode="auto">
          <a:xfrm>
            <a:off x="76200" y="6248400"/>
            <a:ext cx="1066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Arial" charset="0"/>
              </a:defRPr>
            </a:lvl1pPr>
          </a:lstStyle>
          <a:p>
            <a:pPr>
              <a:defRPr/>
            </a:pPr>
            <a:r>
              <a:rPr lang="sl-SI"/>
              <a:t>GJV Idrija</a:t>
            </a:r>
            <a:endParaRPr lang="en-US"/>
          </a:p>
        </p:txBody>
      </p:sp>
      <p:sp>
        <p:nvSpPr>
          <p:cNvPr id="31751" name="Rectangle 7"/>
          <p:cNvSpPr>
            <a:spLocks noGrp="1" noChangeArrowheads="1"/>
          </p:cNvSpPr>
          <p:nvPr>
            <p:ph type="sldNum" sz="quarter" idx="4"/>
          </p:nvPr>
        </p:nvSpPr>
        <p:spPr bwMode="auto">
          <a:xfrm>
            <a:off x="8077200" y="62484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0A6E3D39-9B6E-4A93-AA4C-558408FB281F}" type="slidenum">
              <a:rPr lang="en-US" altLang="sl-SI"/>
              <a:pPr/>
              <a:t>‹#›</a:t>
            </a:fld>
            <a:endParaRPr lang="en-US" altLang="sl-SI"/>
          </a:p>
        </p:txBody>
      </p:sp>
      <p:pic>
        <p:nvPicPr>
          <p:cNvPr id="4104" name="Picture 8" descr="farb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162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descr="prv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103313"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79" r:id="rId1"/>
    <p:sldLayoutId id="2147484655" r:id="rId2"/>
    <p:sldLayoutId id="2147484656" r:id="rId3"/>
    <p:sldLayoutId id="2147484657" r:id="rId4"/>
    <p:sldLayoutId id="2147484658" r:id="rId5"/>
    <p:sldLayoutId id="2147484659" r:id="rId6"/>
    <p:sldLayoutId id="2147484660" r:id="rId7"/>
    <p:sldLayoutId id="2147484661" r:id="rId8"/>
    <p:sldLayoutId id="2147484662" r:id="rId9"/>
    <p:sldLayoutId id="2147484663" r:id="rId10"/>
    <p:sldLayoutId id="2147484664" r:id="rId11"/>
  </p:sldLayoutIdLst>
  <p:transition spd="slow">
    <p:wipe/>
  </p:transition>
  <p:hf hdr="0" ftr="0"/>
  <p:txStyles>
    <p:titleStyle>
      <a:lvl1pPr algn="ctr" rtl="0" eaLnBrk="0" fontAlgn="base" hangingPunct="0">
        <a:spcBef>
          <a:spcPct val="0"/>
        </a:spcBef>
        <a:spcAft>
          <a:spcPct val="0"/>
        </a:spcAft>
        <a:defRPr kumimoji="1" sz="4400">
          <a:solidFill>
            <a:srgbClr val="660033"/>
          </a:solidFill>
          <a:latin typeface="+mj-lt"/>
          <a:ea typeface="+mj-ea"/>
          <a:cs typeface="+mj-cs"/>
        </a:defRPr>
      </a:lvl1pPr>
      <a:lvl2pPr algn="ctr" rtl="0" eaLnBrk="0" fontAlgn="base" hangingPunct="0">
        <a:spcBef>
          <a:spcPct val="0"/>
        </a:spcBef>
        <a:spcAft>
          <a:spcPct val="0"/>
        </a:spcAft>
        <a:defRPr kumimoji="1" sz="4400">
          <a:solidFill>
            <a:srgbClr val="660033"/>
          </a:solidFill>
          <a:latin typeface="Arial" charset="0"/>
        </a:defRPr>
      </a:lvl2pPr>
      <a:lvl3pPr algn="ctr" rtl="0" eaLnBrk="0" fontAlgn="base" hangingPunct="0">
        <a:spcBef>
          <a:spcPct val="0"/>
        </a:spcBef>
        <a:spcAft>
          <a:spcPct val="0"/>
        </a:spcAft>
        <a:defRPr kumimoji="1" sz="4400">
          <a:solidFill>
            <a:srgbClr val="660033"/>
          </a:solidFill>
          <a:latin typeface="Arial" charset="0"/>
        </a:defRPr>
      </a:lvl3pPr>
      <a:lvl4pPr algn="ctr" rtl="0" eaLnBrk="0" fontAlgn="base" hangingPunct="0">
        <a:spcBef>
          <a:spcPct val="0"/>
        </a:spcBef>
        <a:spcAft>
          <a:spcPct val="0"/>
        </a:spcAft>
        <a:defRPr kumimoji="1" sz="4400">
          <a:solidFill>
            <a:srgbClr val="660033"/>
          </a:solidFill>
          <a:latin typeface="Arial" charset="0"/>
        </a:defRPr>
      </a:lvl4pPr>
      <a:lvl5pPr algn="ctr" rtl="0" eaLnBrk="0" fontAlgn="base" hangingPunct="0">
        <a:spcBef>
          <a:spcPct val="0"/>
        </a:spcBef>
        <a:spcAft>
          <a:spcPct val="0"/>
        </a:spcAft>
        <a:defRPr kumimoji="1" sz="4400">
          <a:solidFill>
            <a:srgbClr val="660033"/>
          </a:solidFill>
          <a:latin typeface="Arial" charset="0"/>
        </a:defRPr>
      </a:lvl5pPr>
      <a:lvl6pPr marL="457200" algn="ctr" rtl="0" eaLnBrk="0" fontAlgn="base" hangingPunct="0">
        <a:spcBef>
          <a:spcPct val="0"/>
        </a:spcBef>
        <a:spcAft>
          <a:spcPct val="0"/>
        </a:spcAft>
        <a:defRPr kumimoji="1" sz="4400">
          <a:solidFill>
            <a:srgbClr val="660033"/>
          </a:solidFill>
          <a:latin typeface="Arial" charset="0"/>
        </a:defRPr>
      </a:lvl6pPr>
      <a:lvl7pPr marL="914400" algn="ctr" rtl="0" eaLnBrk="0" fontAlgn="base" hangingPunct="0">
        <a:spcBef>
          <a:spcPct val="0"/>
        </a:spcBef>
        <a:spcAft>
          <a:spcPct val="0"/>
        </a:spcAft>
        <a:defRPr kumimoji="1" sz="4400">
          <a:solidFill>
            <a:srgbClr val="660033"/>
          </a:solidFill>
          <a:latin typeface="Arial" charset="0"/>
        </a:defRPr>
      </a:lvl7pPr>
      <a:lvl8pPr marL="1371600" algn="ctr" rtl="0" eaLnBrk="0" fontAlgn="base" hangingPunct="0">
        <a:spcBef>
          <a:spcPct val="0"/>
        </a:spcBef>
        <a:spcAft>
          <a:spcPct val="0"/>
        </a:spcAft>
        <a:defRPr kumimoji="1" sz="4400">
          <a:solidFill>
            <a:srgbClr val="660033"/>
          </a:solidFill>
          <a:latin typeface="Arial" charset="0"/>
        </a:defRPr>
      </a:lvl8pPr>
      <a:lvl9pPr marL="1828800" algn="ctr" rtl="0" eaLnBrk="0" fontAlgn="base" hangingPunct="0">
        <a:spcBef>
          <a:spcPct val="0"/>
        </a:spcBef>
        <a:spcAft>
          <a:spcPct val="0"/>
        </a:spcAft>
        <a:defRPr kumimoji="1" sz="4400">
          <a:solidFill>
            <a:srgbClr val="660033"/>
          </a:solidFill>
          <a:latin typeface="Arial" charset="0"/>
        </a:defRPr>
      </a:lvl9pPr>
    </p:titleStyle>
    <p:bodyStyle>
      <a:lvl1pPr marL="342900" indent="-342900" algn="l" rtl="0" eaLnBrk="0" fontAlgn="base" hangingPunct="0">
        <a:spcBef>
          <a:spcPct val="20000"/>
        </a:spcBef>
        <a:spcAft>
          <a:spcPct val="0"/>
        </a:spcAft>
        <a:buClr>
          <a:srgbClr val="D7866D"/>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D7866D"/>
        </a:buClr>
        <a:buChar char="–"/>
        <a:defRPr kumimoji="1" sz="2800">
          <a:solidFill>
            <a:schemeClr val="tx1"/>
          </a:solidFill>
          <a:latin typeface="+mn-lt"/>
        </a:defRPr>
      </a:lvl2pPr>
      <a:lvl3pPr marL="1143000" indent="-228600" algn="l" rtl="0" eaLnBrk="0" fontAlgn="base" hangingPunct="0">
        <a:spcBef>
          <a:spcPct val="20000"/>
        </a:spcBef>
        <a:spcAft>
          <a:spcPct val="0"/>
        </a:spcAft>
        <a:buClr>
          <a:srgbClr val="D7866D"/>
        </a:buClr>
        <a:buChar char="•"/>
        <a:defRPr kumimoji="1" sz="2400">
          <a:solidFill>
            <a:schemeClr val="tx1"/>
          </a:solidFill>
          <a:latin typeface="+mn-lt"/>
        </a:defRPr>
      </a:lvl3pPr>
      <a:lvl4pPr marL="1600200" indent="-228600" algn="l" rtl="0" eaLnBrk="0" fontAlgn="base" hangingPunct="0">
        <a:spcBef>
          <a:spcPct val="20000"/>
        </a:spcBef>
        <a:spcAft>
          <a:spcPct val="0"/>
        </a:spcAft>
        <a:buClr>
          <a:srgbClr val="D7866D"/>
        </a:buClr>
        <a:buChar char="–"/>
        <a:defRPr kumimoji="1" sz="2000">
          <a:solidFill>
            <a:schemeClr val="tx1"/>
          </a:solidFill>
          <a:latin typeface="+mn-lt"/>
        </a:defRPr>
      </a:lvl4pPr>
      <a:lvl5pPr marL="2057400" indent="-228600" algn="l" rtl="0" eaLnBrk="0" fontAlgn="base" hangingPunct="0">
        <a:spcBef>
          <a:spcPct val="20000"/>
        </a:spcBef>
        <a:spcAft>
          <a:spcPct val="0"/>
        </a:spcAft>
        <a:buClr>
          <a:srgbClr val="D7866D"/>
        </a:buClr>
        <a:buChar char="»"/>
        <a:defRPr kumimoji="1" sz="2000">
          <a:solidFill>
            <a:schemeClr val="tx1"/>
          </a:solidFill>
          <a:latin typeface="+mn-lt"/>
        </a:defRPr>
      </a:lvl5pPr>
      <a:lvl6pPr marL="2514600" indent="-228600" algn="l" rtl="0" eaLnBrk="0" fontAlgn="base" hangingPunct="0">
        <a:spcBef>
          <a:spcPct val="20000"/>
        </a:spcBef>
        <a:spcAft>
          <a:spcPct val="0"/>
        </a:spcAft>
        <a:buClr>
          <a:srgbClr val="D7866D"/>
        </a:buClr>
        <a:buChar char="»"/>
        <a:defRPr kumimoji="1" sz="2000">
          <a:solidFill>
            <a:schemeClr val="tx1"/>
          </a:solidFill>
          <a:latin typeface="+mn-lt"/>
        </a:defRPr>
      </a:lvl6pPr>
      <a:lvl7pPr marL="2971800" indent="-228600" algn="l" rtl="0" eaLnBrk="0" fontAlgn="base" hangingPunct="0">
        <a:spcBef>
          <a:spcPct val="20000"/>
        </a:spcBef>
        <a:spcAft>
          <a:spcPct val="0"/>
        </a:spcAft>
        <a:buClr>
          <a:srgbClr val="D7866D"/>
        </a:buClr>
        <a:buChar char="»"/>
        <a:defRPr kumimoji="1" sz="2000">
          <a:solidFill>
            <a:schemeClr val="tx1"/>
          </a:solidFill>
          <a:latin typeface="+mn-lt"/>
        </a:defRPr>
      </a:lvl7pPr>
      <a:lvl8pPr marL="3429000" indent="-228600" algn="l" rtl="0" eaLnBrk="0" fontAlgn="base" hangingPunct="0">
        <a:spcBef>
          <a:spcPct val="20000"/>
        </a:spcBef>
        <a:spcAft>
          <a:spcPct val="0"/>
        </a:spcAft>
        <a:buClr>
          <a:srgbClr val="D7866D"/>
        </a:buClr>
        <a:buChar char="»"/>
        <a:defRPr kumimoji="1" sz="2000">
          <a:solidFill>
            <a:schemeClr val="tx1"/>
          </a:solidFill>
          <a:latin typeface="+mn-lt"/>
        </a:defRPr>
      </a:lvl8pPr>
      <a:lvl9pPr marL="3886200" indent="-228600" algn="l" rtl="0" eaLnBrk="0" fontAlgn="base" hangingPunct="0">
        <a:spcBef>
          <a:spcPct val="20000"/>
        </a:spcBef>
        <a:spcAft>
          <a:spcPct val="0"/>
        </a:spcAft>
        <a:buClr>
          <a:srgbClr val="D7866D"/>
        </a:buClr>
        <a:buChar char="»"/>
        <a:defRPr kumimoji="1"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FEF6E1"/>
            </a:gs>
            <a:gs pos="100000">
              <a:srgbClr val="FCE9B2"/>
            </a:gs>
          </a:gsLst>
          <a:path path="shape">
            <a:fillToRect l="50000" t="50000" r="50000" b="50000"/>
          </a:path>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358900" y="304800"/>
            <a:ext cx="675163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smtClean="0"/>
              <a:t>Click to edit Master title style</a:t>
            </a:r>
          </a:p>
        </p:txBody>
      </p:sp>
      <p:sp>
        <p:nvSpPr>
          <p:cNvPr id="5123" name="Rectangle 3"/>
          <p:cNvSpPr>
            <a:spLocks noGrp="1" noChangeArrowheads="1"/>
          </p:cNvSpPr>
          <p:nvPr>
            <p:ph type="body" idx="1"/>
          </p:nvPr>
        </p:nvSpPr>
        <p:spPr bwMode="auto">
          <a:xfrm>
            <a:off x="1338263" y="1876425"/>
            <a:ext cx="682783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smtClean="0"/>
              <a:t>Click to edit Master text styles</a:t>
            </a:r>
          </a:p>
          <a:p>
            <a:pPr lvl="1"/>
            <a:r>
              <a:rPr lang="en-US" altLang="sl-SI" smtClean="0"/>
              <a:t>Second level</a:t>
            </a:r>
          </a:p>
          <a:p>
            <a:pPr lvl="2"/>
            <a:r>
              <a:rPr lang="en-US" altLang="sl-SI" smtClean="0"/>
              <a:t>Third level</a:t>
            </a:r>
          </a:p>
          <a:p>
            <a:pPr lvl="3"/>
            <a:r>
              <a:rPr lang="en-US" altLang="sl-SI" smtClean="0"/>
              <a:t>Fourth level</a:t>
            </a:r>
          </a:p>
          <a:p>
            <a:pPr lvl="4"/>
            <a:r>
              <a:rPr lang="en-US" altLang="sl-SI" smtClean="0"/>
              <a:t>Fifth level</a:t>
            </a:r>
          </a:p>
        </p:txBody>
      </p:sp>
      <p:pic>
        <p:nvPicPr>
          <p:cNvPr id="5124" name="Picture 5" descr="stebr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14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6"/>
          <p:cNvSpPr>
            <a:spLocks noGrp="1" noChangeArrowheads="1"/>
          </p:cNvSpPr>
          <p:nvPr>
            <p:ph type="dt" sz="half" idx="2"/>
          </p:nvPr>
        </p:nvSpPr>
        <p:spPr bwMode="auto">
          <a:xfrm>
            <a:off x="76200" y="6248400"/>
            <a:ext cx="1066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Arial" charset="0"/>
              </a:defRPr>
            </a:lvl1pPr>
          </a:lstStyle>
          <a:p>
            <a:pPr>
              <a:defRPr/>
            </a:pPr>
            <a:r>
              <a:rPr lang="sl-SI"/>
              <a:t>GJV Idrija</a:t>
            </a:r>
            <a:endParaRPr lang="en-US"/>
          </a:p>
        </p:txBody>
      </p:sp>
      <p:sp>
        <p:nvSpPr>
          <p:cNvPr id="53255" name="Rectangle 7"/>
          <p:cNvSpPr>
            <a:spLocks noGrp="1" noChangeArrowheads="1"/>
          </p:cNvSpPr>
          <p:nvPr>
            <p:ph type="sldNum" sz="quarter" idx="4"/>
          </p:nvPr>
        </p:nvSpPr>
        <p:spPr bwMode="auto">
          <a:xfrm>
            <a:off x="8077200" y="62484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BE310756-21B5-4DF2-BECB-B2325DA5BBF2}" type="slidenum">
              <a:rPr lang="en-US" altLang="sl-SI"/>
              <a:pPr/>
              <a:t>‹#›</a:t>
            </a:fld>
            <a:endParaRPr lang="en-US" altLang="sl-SI"/>
          </a:p>
        </p:txBody>
      </p:sp>
      <p:pic>
        <p:nvPicPr>
          <p:cNvPr id="5127" name="Picture 8" descr="farb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162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prv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103313"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0"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Lst>
  <p:transition spd="slow">
    <p:wipe/>
  </p:transition>
  <p:hf hdr="0" ftr="0"/>
  <p:txStyles>
    <p:titleStyle>
      <a:lvl1pPr algn="ctr" rtl="0" eaLnBrk="0" fontAlgn="base" hangingPunct="0">
        <a:spcBef>
          <a:spcPct val="0"/>
        </a:spcBef>
        <a:spcAft>
          <a:spcPct val="0"/>
        </a:spcAft>
        <a:defRPr kumimoji="1" sz="4400">
          <a:solidFill>
            <a:srgbClr val="660033"/>
          </a:solidFill>
          <a:latin typeface="+mj-lt"/>
          <a:ea typeface="+mj-ea"/>
          <a:cs typeface="+mj-cs"/>
        </a:defRPr>
      </a:lvl1pPr>
      <a:lvl2pPr algn="ctr" rtl="0" eaLnBrk="0" fontAlgn="base" hangingPunct="0">
        <a:spcBef>
          <a:spcPct val="0"/>
        </a:spcBef>
        <a:spcAft>
          <a:spcPct val="0"/>
        </a:spcAft>
        <a:defRPr kumimoji="1" sz="4400">
          <a:solidFill>
            <a:srgbClr val="660033"/>
          </a:solidFill>
          <a:latin typeface="Arial" charset="0"/>
        </a:defRPr>
      </a:lvl2pPr>
      <a:lvl3pPr algn="ctr" rtl="0" eaLnBrk="0" fontAlgn="base" hangingPunct="0">
        <a:spcBef>
          <a:spcPct val="0"/>
        </a:spcBef>
        <a:spcAft>
          <a:spcPct val="0"/>
        </a:spcAft>
        <a:defRPr kumimoji="1" sz="4400">
          <a:solidFill>
            <a:srgbClr val="660033"/>
          </a:solidFill>
          <a:latin typeface="Arial" charset="0"/>
        </a:defRPr>
      </a:lvl3pPr>
      <a:lvl4pPr algn="ctr" rtl="0" eaLnBrk="0" fontAlgn="base" hangingPunct="0">
        <a:spcBef>
          <a:spcPct val="0"/>
        </a:spcBef>
        <a:spcAft>
          <a:spcPct val="0"/>
        </a:spcAft>
        <a:defRPr kumimoji="1" sz="4400">
          <a:solidFill>
            <a:srgbClr val="660033"/>
          </a:solidFill>
          <a:latin typeface="Arial" charset="0"/>
        </a:defRPr>
      </a:lvl4pPr>
      <a:lvl5pPr algn="ctr" rtl="0" eaLnBrk="0" fontAlgn="base" hangingPunct="0">
        <a:spcBef>
          <a:spcPct val="0"/>
        </a:spcBef>
        <a:spcAft>
          <a:spcPct val="0"/>
        </a:spcAft>
        <a:defRPr kumimoji="1" sz="4400">
          <a:solidFill>
            <a:srgbClr val="660033"/>
          </a:solidFill>
          <a:latin typeface="Arial" charset="0"/>
        </a:defRPr>
      </a:lvl5pPr>
      <a:lvl6pPr marL="457200" algn="ctr" rtl="0" eaLnBrk="0" fontAlgn="base" hangingPunct="0">
        <a:spcBef>
          <a:spcPct val="0"/>
        </a:spcBef>
        <a:spcAft>
          <a:spcPct val="0"/>
        </a:spcAft>
        <a:defRPr kumimoji="1" sz="4400">
          <a:solidFill>
            <a:srgbClr val="660033"/>
          </a:solidFill>
          <a:latin typeface="Arial" charset="0"/>
        </a:defRPr>
      </a:lvl6pPr>
      <a:lvl7pPr marL="914400" algn="ctr" rtl="0" eaLnBrk="0" fontAlgn="base" hangingPunct="0">
        <a:spcBef>
          <a:spcPct val="0"/>
        </a:spcBef>
        <a:spcAft>
          <a:spcPct val="0"/>
        </a:spcAft>
        <a:defRPr kumimoji="1" sz="4400">
          <a:solidFill>
            <a:srgbClr val="660033"/>
          </a:solidFill>
          <a:latin typeface="Arial" charset="0"/>
        </a:defRPr>
      </a:lvl7pPr>
      <a:lvl8pPr marL="1371600" algn="ctr" rtl="0" eaLnBrk="0" fontAlgn="base" hangingPunct="0">
        <a:spcBef>
          <a:spcPct val="0"/>
        </a:spcBef>
        <a:spcAft>
          <a:spcPct val="0"/>
        </a:spcAft>
        <a:defRPr kumimoji="1" sz="4400">
          <a:solidFill>
            <a:srgbClr val="660033"/>
          </a:solidFill>
          <a:latin typeface="Arial" charset="0"/>
        </a:defRPr>
      </a:lvl8pPr>
      <a:lvl9pPr marL="1828800" algn="ctr" rtl="0" eaLnBrk="0" fontAlgn="base" hangingPunct="0">
        <a:spcBef>
          <a:spcPct val="0"/>
        </a:spcBef>
        <a:spcAft>
          <a:spcPct val="0"/>
        </a:spcAft>
        <a:defRPr kumimoji="1" sz="4400">
          <a:solidFill>
            <a:srgbClr val="660033"/>
          </a:solidFill>
          <a:latin typeface="Arial" charset="0"/>
        </a:defRPr>
      </a:lvl9pPr>
    </p:titleStyle>
    <p:bodyStyle>
      <a:lvl1pPr marL="342900" indent="-342900" algn="l" rtl="0" eaLnBrk="0" fontAlgn="base" hangingPunct="0">
        <a:spcBef>
          <a:spcPct val="20000"/>
        </a:spcBef>
        <a:spcAft>
          <a:spcPct val="0"/>
        </a:spcAft>
        <a:buClr>
          <a:srgbClr val="D7866D"/>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D7866D"/>
        </a:buClr>
        <a:buChar char="–"/>
        <a:defRPr kumimoji="1" sz="2800">
          <a:solidFill>
            <a:schemeClr val="tx1"/>
          </a:solidFill>
          <a:latin typeface="+mn-lt"/>
        </a:defRPr>
      </a:lvl2pPr>
      <a:lvl3pPr marL="1143000" indent="-228600" algn="l" rtl="0" eaLnBrk="0" fontAlgn="base" hangingPunct="0">
        <a:spcBef>
          <a:spcPct val="20000"/>
        </a:spcBef>
        <a:spcAft>
          <a:spcPct val="0"/>
        </a:spcAft>
        <a:buClr>
          <a:srgbClr val="D7866D"/>
        </a:buClr>
        <a:buChar char="•"/>
        <a:defRPr kumimoji="1" sz="2400">
          <a:solidFill>
            <a:schemeClr val="tx1"/>
          </a:solidFill>
          <a:latin typeface="+mn-lt"/>
        </a:defRPr>
      </a:lvl3pPr>
      <a:lvl4pPr marL="1600200" indent="-228600" algn="l" rtl="0" eaLnBrk="0" fontAlgn="base" hangingPunct="0">
        <a:spcBef>
          <a:spcPct val="20000"/>
        </a:spcBef>
        <a:spcAft>
          <a:spcPct val="0"/>
        </a:spcAft>
        <a:buClr>
          <a:srgbClr val="D7866D"/>
        </a:buClr>
        <a:buChar char="–"/>
        <a:defRPr kumimoji="1" sz="2000">
          <a:solidFill>
            <a:schemeClr val="tx1"/>
          </a:solidFill>
          <a:latin typeface="+mn-lt"/>
        </a:defRPr>
      </a:lvl4pPr>
      <a:lvl5pPr marL="2057400" indent="-228600" algn="l" rtl="0" eaLnBrk="0" fontAlgn="base" hangingPunct="0">
        <a:spcBef>
          <a:spcPct val="20000"/>
        </a:spcBef>
        <a:spcAft>
          <a:spcPct val="0"/>
        </a:spcAft>
        <a:buClr>
          <a:srgbClr val="D7866D"/>
        </a:buClr>
        <a:buChar char="»"/>
        <a:defRPr kumimoji="1" sz="2000">
          <a:solidFill>
            <a:schemeClr val="tx1"/>
          </a:solidFill>
          <a:latin typeface="+mn-lt"/>
        </a:defRPr>
      </a:lvl5pPr>
      <a:lvl6pPr marL="2514600" indent="-228600" algn="l" rtl="0" eaLnBrk="0" fontAlgn="base" hangingPunct="0">
        <a:spcBef>
          <a:spcPct val="20000"/>
        </a:spcBef>
        <a:spcAft>
          <a:spcPct val="0"/>
        </a:spcAft>
        <a:buClr>
          <a:srgbClr val="D7866D"/>
        </a:buClr>
        <a:buChar char="»"/>
        <a:defRPr kumimoji="1" sz="2000">
          <a:solidFill>
            <a:schemeClr val="tx1"/>
          </a:solidFill>
          <a:latin typeface="+mn-lt"/>
        </a:defRPr>
      </a:lvl6pPr>
      <a:lvl7pPr marL="2971800" indent="-228600" algn="l" rtl="0" eaLnBrk="0" fontAlgn="base" hangingPunct="0">
        <a:spcBef>
          <a:spcPct val="20000"/>
        </a:spcBef>
        <a:spcAft>
          <a:spcPct val="0"/>
        </a:spcAft>
        <a:buClr>
          <a:srgbClr val="D7866D"/>
        </a:buClr>
        <a:buChar char="»"/>
        <a:defRPr kumimoji="1" sz="2000">
          <a:solidFill>
            <a:schemeClr val="tx1"/>
          </a:solidFill>
          <a:latin typeface="+mn-lt"/>
        </a:defRPr>
      </a:lvl7pPr>
      <a:lvl8pPr marL="3429000" indent="-228600" algn="l" rtl="0" eaLnBrk="0" fontAlgn="base" hangingPunct="0">
        <a:spcBef>
          <a:spcPct val="20000"/>
        </a:spcBef>
        <a:spcAft>
          <a:spcPct val="0"/>
        </a:spcAft>
        <a:buClr>
          <a:srgbClr val="D7866D"/>
        </a:buClr>
        <a:buChar char="»"/>
        <a:defRPr kumimoji="1" sz="2000">
          <a:solidFill>
            <a:schemeClr val="tx1"/>
          </a:solidFill>
          <a:latin typeface="+mn-lt"/>
        </a:defRPr>
      </a:lvl8pPr>
      <a:lvl9pPr marL="3886200" indent="-228600" algn="l" rtl="0" eaLnBrk="0" fontAlgn="base" hangingPunct="0">
        <a:spcBef>
          <a:spcPct val="20000"/>
        </a:spcBef>
        <a:spcAft>
          <a:spcPct val="0"/>
        </a:spcAft>
        <a:buClr>
          <a:srgbClr val="D7866D"/>
        </a:buClr>
        <a:buChar char="»"/>
        <a:defRPr kumimoji="1"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nglishblog.com/2014/04/cartoon-climate-change-selfie.html" TargetMode="External"/><Relationship Id="rId2" Type="http://schemas.openxmlformats.org/officeDocument/2006/relationships/hyperlink" Target="http://www.mojaanketa.si/anketa/584234421/"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climatechangepost.com/news/2013/10/27/climate-change-impact-luxemburg-vegetation/" TargetMode="External"/><Relationship Id="rId3" Type="http://schemas.openxmlformats.org/officeDocument/2006/relationships/hyperlink" Target="http://www.eea.europa.eu/sl/pressroom/newsreleases/po-evropi-se-kazejo-podnebne" TargetMode="External"/><Relationship Id="rId7" Type="http://schemas.openxmlformats.org/officeDocument/2006/relationships/hyperlink" Target="http://www.climatechangepost.com/luxemburg/climate-change/" TargetMode="External"/><Relationship Id="rId2" Type="http://schemas.openxmlformats.org/officeDocument/2006/relationships/hyperlink" Target="http://ciklon.si/stran/?p=12035" TargetMode="External"/><Relationship Id="rId1" Type="http://schemas.openxmlformats.org/officeDocument/2006/relationships/slideLayout" Target="../slideLayouts/slideLayout7.xml"/><Relationship Id="rId6" Type="http://schemas.openxmlformats.org/officeDocument/2006/relationships/hyperlink" Target="https://en.wikipedia.org/wiki/Global_warming_in_Luxembourg" TargetMode="External"/><Relationship Id="rId5" Type="http://schemas.openxmlformats.org/officeDocument/2006/relationships/hyperlink" Target="http://neurje.si/home/toplotni-pasovi-podnebja-zmerno-toplega-pasu/" TargetMode="External"/><Relationship Id="rId4" Type="http://schemas.openxmlformats.org/officeDocument/2006/relationships/hyperlink" Target="https://sl.wikipedia.org/wiki/Luksemburg" TargetMode="External"/><Relationship Id="rId9" Type="http://schemas.openxmlformats.org/officeDocument/2006/relationships/hyperlink" Target="http://www.climatechangepost.com/luxembu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468313" y="5257800"/>
            <a:ext cx="82073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lgn="ctr" eaLnBrk="1" hangingPunct="1">
              <a:spcBef>
                <a:spcPct val="0"/>
              </a:spcBef>
              <a:buClrTx/>
              <a:buSzTx/>
              <a:buFontTx/>
              <a:buNone/>
            </a:pPr>
            <a:r>
              <a:rPr lang="sl-SI" altLang="sl-SI" sz="4000" b="1">
                <a:solidFill>
                  <a:schemeClr val="bg1"/>
                </a:solidFill>
              </a:rPr>
              <a:t>FORMATIVNO SPREMLJANJE PRI GEOGRAFIJI</a:t>
            </a: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značba mesta datuma 1"/>
          <p:cNvSpPr>
            <a:spLocks noGrp="1"/>
          </p:cNvSpPr>
          <p:nvPr>
            <p:ph type="dt" sz="quarter" idx="11"/>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r>
              <a:rPr kumimoji="0" lang="sl-SI" altLang="sl-SI" sz="1400" smtClean="0"/>
              <a:t>GJV Idrija</a:t>
            </a:r>
            <a:endParaRPr kumimoji="0" lang="en-US" altLang="sl-SI" sz="1400" smtClean="0"/>
          </a:p>
        </p:txBody>
      </p:sp>
      <p:sp>
        <p:nvSpPr>
          <p:cNvPr id="22531" name="Označba mesta številke diapozitiva 2"/>
          <p:cNvSpPr>
            <a:spLocks noGrp="1"/>
          </p:cNvSpPr>
          <p:nvPr>
            <p:ph type="sldNum" sz="quarter" idx="12"/>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fld id="{ABA860CF-452F-4EBA-965F-281DA4980F76}" type="slidenum">
              <a:rPr kumimoji="0" lang="en-US" altLang="sl-SI" sz="1400"/>
              <a:pPr>
                <a:spcBef>
                  <a:spcPct val="50000"/>
                </a:spcBef>
                <a:buClrTx/>
                <a:buSzTx/>
                <a:buFontTx/>
                <a:buNone/>
              </a:pPr>
              <a:t>10</a:t>
            </a:fld>
            <a:endParaRPr kumimoji="0" lang="en-US" altLang="sl-SI" sz="1400"/>
          </a:p>
        </p:txBody>
      </p:sp>
      <p:pic>
        <p:nvPicPr>
          <p:cNvPr id="22532" name="Slik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4013" y="765175"/>
            <a:ext cx="6872287"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značba mesta datuma 1"/>
          <p:cNvSpPr>
            <a:spLocks noGrp="1"/>
          </p:cNvSpPr>
          <p:nvPr>
            <p:ph type="dt" sz="quarter" idx="11"/>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r>
              <a:rPr kumimoji="0" lang="sl-SI" altLang="sl-SI" sz="1400" smtClean="0"/>
              <a:t>GJV Idrija</a:t>
            </a:r>
            <a:endParaRPr kumimoji="0" lang="en-US" altLang="sl-SI" sz="1400" smtClean="0"/>
          </a:p>
        </p:txBody>
      </p:sp>
      <p:sp>
        <p:nvSpPr>
          <p:cNvPr id="23555" name="Označba mesta številke diapozitiva 2"/>
          <p:cNvSpPr>
            <a:spLocks noGrp="1"/>
          </p:cNvSpPr>
          <p:nvPr>
            <p:ph type="sldNum" sz="quarter" idx="12"/>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fld id="{93EF209C-AB88-4345-AA60-12D9BC3F6740}" type="slidenum">
              <a:rPr kumimoji="0" lang="en-US" altLang="sl-SI" sz="1400"/>
              <a:pPr>
                <a:spcBef>
                  <a:spcPct val="50000"/>
                </a:spcBef>
                <a:buClrTx/>
                <a:buSzTx/>
                <a:buFontTx/>
                <a:buNone/>
              </a:pPr>
              <a:t>11</a:t>
            </a:fld>
            <a:endParaRPr kumimoji="0" lang="en-US" altLang="sl-SI" sz="1400"/>
          </a:p>
        </p:txBody>
      </p:sp>
      <p:pic>
        <p:nvPicPr>
          <p:cNvPr id="23556" name="Slik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981075"/>
            <a:ext cx="66246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slov 1"/>
          <p:cNvSpPr>
            <a:spLocks noGrp="1"/>
          </p:cNvSpPr>
          <p:nvPr>
            <p:ph type="title"/>
          </p:nvPr>
        </p:nvSpPr>
        <p:spPr/>
        <p:txBody>
          <a:bodyPr/>
          <a:lstStyle/>
          <a:p>
            <a:r>
              <a:rPr lang="sl-SI" altLang="sl-SI" sz="3200" b="1" smtClean="0"/>
              <a:t>5. Samoevalvacija</a:t>
            </a:r>
          </a:p>
        </p:txBody>
      </p:sp>
      <p:sp>
        <p:nvSpPr>
          <p:cNvPr id="24579" name="Označba mesta vsebine 2"/>
          <p:cNvSpPr>
            <a:spLocks noGrp="1"/>
          </p:cNvSpPr>
          <p:nvPr>
            <p:ph idx="1"/>
          </p:nvPr>
        </p:nvSpPr>
        <p:spPr>
          <a:xfrm>
            <a:off x="1338263" y="1876425"/>
            <a:ext cx="6827837" cy="4371975"/>
          </a:xfrm>
        </p:spPr>
        <p:txBody>
          <a:bodyPr/>
          <a:lstStyle/>
          <a:p>
            <a:r>
              <a:rPr lang="sl-SI" altLang="sl-SI" sz="1800" smtClean="0"/>
              <a:t>1) Kateri del naloge ti je bil pri raziskovanju in izdelavi naloge najtežji, zakaj?</a:t>
            </a:r>
          </a:p>
          <a:p>
            <a:endParaRPr lang="sl-SI" altLang="sl-SI" sz="1800" smtClean="0"/>
          </a:p>
          <a:p>
            <a:r>
              <a:rPr lang="sl-SI" altLang="sl-SI" sz="1800" smtClean="0"/>
              <a:t>2) Kako si si pomagal, ko se ti je zataknilo pri izdelavi naloge?</a:t>
            </a:r>
          </a:p>
          <a:p>
            <a:endParaRPr lang="sl-SI" altLang="sl-SI" sz="1800" smtClean="0"/>
          </a:p>
          <a:p>
            <a:r>
              <a:rPr lang="sl-SI" altLang="sl-SI" sz="1800" smtClean="0"/>
              <a:t>3) Kaj bi drugič naredil drugače, kako?</a:t>
            </a:r>
          </a:p>
          <a:p>
            <a:endParaRPr lang="sl-SI" altLang="sl-SI" sz="1800" smtClean="0"/>
          </a:p>
          <a:p>
            <a:r>
              <a:rPr lang="sl-SI" altLang="sl-SI" sz="1800" smtClean="0"/>
              <a:t>4) Ali meniš, da si bil dovolj suveren pri delu, ki je zajemal predstavitev hipotez in dokazov vezanih na podnebne spremembe izbrane države, sošolcem v skupini?</a:t>
            </a:r>
          </a:p>
          <a:p>
            <a:endParaRPr lang="sl-SI" altLang="sl-SI" sz="1800" smtClean="0"/>
          </a:p>
          <a:p>
            <a:r>
              <a:rPr lang="sl-SI" altLang="sl-SI" sz="1800" smtClean="0"/>
              <a:t>5) Razmisli, ali tvojemu načinu učenja ustreza samostojno raziskovanje po spletu in predstavitev sošolcem in hkrati se učiti od sošolcev? Pojasni odgovor. </a:t>
            </a:r>
          </a:p>
        </p:txBody>
      </p:sp>
      <p:sp>
        <p:nvSpPr>
          <p:cNvPr id="24580" name="Označba mesta datuma 3"/>
          <p:cNvSpPr>
            <a:spLocks noGrp="1"/>
          </p:cNvSpPr>
          <p:nvPr>
            <p:ph type="dt" sz="quarter" idx="11"/>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r>
              <a:rPr kumimoji="0" lang="sl-SI" altLang="sl-SI" sz="1400" smtClean="0">
                <a:solidFill>
                  <a:schemeClr val="bg1"/>
                </a:solidFill>
              </a:rPr>
              <a:t>GJV Idrija</a:t>
            </a:r>
            <a:endParaRPr kumimoji="0" lang="en-US" altLang="sl-SI" sz="1400" smtClean="0">
              <a:solidFill>
                <a:schemeClr val="bg1"/>
              </a:solidFill>
            </a:endParaRPr>
          </a:p>
        </p:txBody>
      </p:sp>
      <p:sp>
        <p:nvSpPr>
          <p:cNvPr id="24581" name="Označba mesta številke diapozitiva 4"/>
          <p:cNvSpPr>
            <a:spLocks noGrp="1"/>
          </p:cNvSpPr>
          <p:nvPr>
            <p:ph type="sldNum" sz="quarter" idx="12"/>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fld id="{AF80AC82-7210-4C34-B1F3-ACA56A95D462}" type="slidenum">
              <a:rPr kumimoji="0" lang="en-US" altLang="sl-SI" sz="1400"/>
              <a:pPr>
                <a:spcBef>
                  <a:spcPct val="50000"/>
                </a:spcBef>
                <a:buClrTx/>
                <a:buSzTx/>
                <a:buFontTx/>
                <a:buNone/>
              </a:pPr>
              <a:t>12</a:t>
            </a:fld>
            <a:endParaRPr kumimoji="0" lang="en-US" altLang="sl-SI" sz="1400"/>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značba mesta datuma 1"/>
          <p:cNvSpPr>
            <a:spLocks noGrp="1"/>
          </p:cNvSpPr>
          <p:nvPr>
            <p:ph type="dt"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l-SI" altLang="sl-SI" smtClean="0"/>
              <a:t>GJV Idrija</a:t>
            </a:r>
            <a:endParaRPr lang="en-US" altLang="sl-SI" smtClean="0"/>
          </a:p>
        </p:txBody>
      </p:sp>
      <p:sp>
        <p:nvSpPr>
          <p:cNvPr id="25603" name="Označba mesta številke diapozitiva 2"/>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2FA11E-54E9-4F51-9BAC-E2365D484545}" type="slidenum">
              <a:rPr lang="en-US" altLang="sl-SI"/>
              <a:pPr/>
              <a:t>13</a:t>
            </a:fld>
            <a:endParaRPr lang="en-US" altLang="sl-SI"/>
          </a:p>
        </p:txBody>
      </p:sp>
      <p:sp>
        <p:nvSpPr>
          <p:cNvPr id="4" name="Pravokotnik 3"/>
          <p:cNvSpPr/>
          <p:nvPr/>
        </p:nvSpPr>
        <p:spPr>
          <a:xfrm>
            <a:off x="1143000" y="36513"/>
            <a:ext cx="7632700" cy="6462712"/>
          </a:xfrm>
          <a:prstGeom prst="rect">
            <a:avLst/>
          </a:prstGeom>
        </p:spPr>
        <p:txBody>
          <a:bodyPr>
            <a:spAutoFit/>
          </a:bodyPr>
          <a:lstStyle/>
          <a:p>
            <a:pPr>
              <a:defRPr/>
            </a:pPr>
            <a:r>
              <a:rPr lang="sl-SI" i="1" dirty="0">
                <a:solidFill>
                  <a:schemeClr val="tx2">
                    <a:lumMod val="60000"/>
                    <a:lumOff val="40000"/>
                  </a:schemeClr>
                </a:solidFill>
                <a:latin typeface="Arial" panose="020B0604020202020204" pitchFamily="34" charset="0"/>
              </a:rPr>
              <a:t>1) Pri sami izdelavi te naloge mi je največ izziva predstavljala naloga iz STRATEGIJ, saj sem morala na mnogih virih poiskati in zbrati vse potrebne podatke. Ta del zahteva tudi največ raziskovanja, potrpežljivosti in iznajdljivosti (večino strani sem prevajala in poiskala tudi različne zanimivosti).</a:t>
            </a:r>
          </a:p>
          <a:p>
            <a:pPr>
              <a:defRPr/>
            </a:pPr>
            <a:endParaRPr lang="sl-SI" i="1" dirty="0">
              <a:solidFill>
                <a:schemeClr val="tx2">
                  <a:lumMod val="60000"/>
                  <a:lumOff val="40000"/>
                </a:schemeClr>
              </a:solidFill>
              <a:latin typeface="Arial" panose="020B0604020202020204" pitchFamily="34" charset="0"/>
            </a:endParaRPr>
          </a:p>
          <a:p>
            <a:pPr>
              <a:defRPr/>
            </a:pPr>
            <a:r>
              <a:rPr lang="sl-SI" i="1" dirty="0">
                <a:solidFill>
                  <a:schemeClr val="tx2">
                    <a:lumMod val="60000"/>
                    <a:lumOff val="40000"/>
                  </a:schemeClr>
                </a:solidFill>
                <a:latin typeface="Arial" panose="020B0604020202020204" pitchFamily="34" charset="0"/>
              </a:rPr>
              <a:t>2) Pomagala sem si z učbenikom in s spletnimi stranmi (zemljevidi, </a:t>
            </a:r>
            <a:r>
              <a:rPr lang="sl-SI" i="1" dirty="0" err="1">
                <a:solidFill>
                  <a:schemeClr val="tx2">
                    <a:lumMod val="60000"/>
                    <a:lumOff val="40000"/>
                  </a:schemeClr>
                </a:solidFill>
                <a:latin typeface="Arial" panose="020B0604020202020204" pitchFamily="34" charset="0"/>
              </a:rPr>
              <a:t>klimogrami</a:t>
            </a:r>
            <a:r>
              <a:rPr lang="sl-SI" i="1" dirty="0">
                <a:solidFill>
                  <a:schemeClr val="tx2">
                    <a:lumMod val="60000"/>
                    <a:lumOff val="40000"/>
                  </a:schemeClr>
                </a:solidFill>
                <a:latin typeface="Arial" panose="020B0604020202020204" pitchFamily="34" charset="0"/>
              </a:rPr>
              <a:t>..). Na nalogo sem pogledala širše in si pomagala s podatki o podnebnih spremembah v Evropi, ki so lažje dostopni in količinsko bolj pestri, nato pa jih povezala z Luksemburgom.</a:t>
            </a:r>
          </a:p>
          <a:p>
            <a:pPr>
              <a:defRPr/>
            </a:pPr>
            <a:endParaRPr lang="sl-SI" i="1" dirty="0">
              <a:solidFill>
                <a:schemeClr val="tx2">
                  <a:lumMod val="60000"/>
                  <a:lumOff val="40000"/>
                </a:schemeClr>
              </a:solidFill>
              <a:latin typeface="Arial" panose="020B0604020202020204" pitchFamily="34" charset="0"/>
            </a:endParaRPr>
          </a:p>
          <a:p>
            <a:pPr>
              <a:defRPr/>
            </a:pPr>
            <a:r>
              <a:rPr lang="sl-SI" i="1" dirty="0">
                <a:solidFill>
                  <a:schemeClr val="tx2">
                    <a:lumMod val="60000"/>
                    <a:lumOff val="40000"/>
                  </a:schemeClr>
                </a:solidFill>
                <a:latin typeface="Arial" panose="020B0604020202020204" pitchFamily="34" charset="0"/>
              </a:rPr>
              <a:t>3) Trenutno sem še vedno zadovoljna s svojim pristopom, bi pa naslednjič dodala še kakšno zanimivost (morda bolj podrobno o tem kako bodo podnebne spremembe vplivala na sam ekosistem v Luksemburgu).</a:t>
            </a:r>
          </a:p>
          <a:p>
            <a:pPr>
              <a:defRPr/>
            </a:pPr>
            <a:endParaRPr lang="sl-SI" i="1" dirty="0">
              <a:solidFill>
                <a:schemeClr val="tx2">
                  <a:lumMod val="60000"/>
                  <a:lumOff val="40000"/>
                </a:schemeClr>
              </a:solidFill>
              <a:latin typeface="Arial" panose="020B0604020202020204" pitchFamily="34" charset="0"/>
            </a:endParaRPr>
          </a:p>
          <a:p>
            <a:pPr>
              <a:defRPr/>
            </a:pPr>
            <a:r>
              <a:rPr lang="sl-SI" i="1" dirty="0">
                <a:solidFill>
                  <a:schemeClr val="tx2">
                    <a:lumMod val="60000"/>
                    <a:lumOff val="40000"/>
                  </a:schemeClr>
                </a:solidFill>
                <a:latin typeface="Arial" panose="020B0604020202020204" pitchFamily="34" charset="0"/>
              </a:rPr>
              <a:t>4) Glede na njihove odzive, ki so bili pozitivni sem zadovoljna odšla iz razreda. Bili so predvsem seznanjeni o podnebnih spremembah v Luksemburgu in zadovoljni z mojim povzetkom prebranih strani.</a:t>
            </a:r>
          </a:p>
          <a:p>
            <a:pPr>
              <a:defRPr/>
            </a:pPr>
            <a:endParaRPr lang="sl-SI" i="1" dirty="0">
              <a:solidFill>
                <a:schemeClr val="tx2">
                  <a:lumMod val="60000"/>
                  <a:lumOff val="40000"/>
                </a:schemeClr>
              </a:solidFill>
              <a:latin typeface="Arial" panose="020B0604020202020204" pitchFamily="34" charset="0"/>
            </a:endParaRPr>
          </a:p>
          <a:p>
            <a:pPr>
              <a:defRPr/>
            </a:pPr>
            <a:r>
              <a:rPr lang="sl-SI" i="1" dirty="0">
                <a:solidFill>
                  <a:schemeClr val="tx2">
                    <a:lumMod val="60000"/>
                    <a:lumOff val="40000"/>
                  </a:schemeClr>
                </a:solidFill>
                <a:latin typeface="Arial" panose="020B0604020202020204" pitchFamily="34" charset="0"/>
              </a:rPr>
              <a:t>5) Mislim, da se sama v procesu učenja večino krat res vključena v vse tri faze. Zdi se mi dobro, da najprej sam pridobiš nekaj znanja, nato pa povprašaš sošolce in jih hkrati naučiš kaj, česar oni niso razumeli. Gre za nekakšno spiralo učenja.</a:t>
            </a: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značba mesta datuma 1"/>
          <p:cNvSpPr>
            <a:spLocks noGrp="1"/>
          </p:cNvSpPr>
          <p:nvPr>
            <p:ph type="dt"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l-SI" altLang="sl-SI" smtClean="0"/>
              <a:t>GJV Idrija</a:t>
            </a:r>
            <a:endParaRPr lang="en-US" altLang="sl-SI" smtClean="0"/>
          </a:p>
        </p:txBody>
      </p:sp>
      <p:sp>
        <p:nvSpPr>
          <p:cNvPr id="26627" name="Označba mesta številke diapozitiva 2"/>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64953D9-0714-4640-9907-554F1EEDC68E}" type="slidenum">
              <a:rPr lang="en-US" altLang="sl-SI"/>
              <a:pPr/>
              <a:t>14</a:t>
            </a:fld>
            <a:endParaRPr lang="en-US" altLang="sl-SI"/>
          </a:p>
        </p:txBody>
      </p:sp>
      <p:pic>
        <p:nvPicPr>
          <p:cNvPr id="26628" name="Slika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4988" y="173038"/>
            <a:ext cx="5534025" cy="65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p:cNvSpPr>
            <a:spLocks noGrp="1"/>
          </p:cNvSpPr>
          <p:nvPr>
            <p:ph type="title"/>
          </p:nvPr>
        </p:nvSpPr>
        <p:spPr/>
        <p:txBody>
          <a:bodyPr/>
          <a:lstStyle/>
          <a:p>
            <a:r>
              <a:rPr lang="sl-SI" altLang="sl-SI" sz="1800" smtClean="0"/>
              <a:t>Primera povratnih informacij</a:t>
            </a:r>
          </a:p>
        </p:txBody>
      </p:sp>
      <p:pic>
        <p:nvPicPr>
          <p:cNvPr id="27651" name="Označba mesta vsebine 5" descr="vaja1 - Slika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0" y="1125538"/>
            <a:ext cx="8328025" cy="5256212"/>
          </a:xfrm>
        </p:spPr>
      </p:pic>
      <p:sp>
        <p:nvSpPr>
          <p:cNvPr id="27652" name="Označba mesta datuma 3"/>
          <p:cNvSpPr>
            <a:spLocks noGrp="1"/>
          </p:cNvSpPr>
          <p:nvPr>
            <p:ph type="dt"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l-SI" altLang="sl-SI" smtClean="0">
                <a:solidFill>
                  <a:schemeClr val="bg1"/>
                </a:solidFill>
              </a:rPr>
              <a:t>GJV Idrija</a:t>
            </a:r>
            <a:endParaRPr lang="en-US" altLang="sl-SI" smtClean="0">
              <a:solidFill>
                <a:schemeClr val="bg1"/>
              </a:solidFill>
            </a:endParaRPr>
          </a:p>
        </p:txBody>
      </p:sp>
      <p:sp>
        <p:nvSpPr>
          <p:cNvPr id="27653" name="Označba mesta številke diapozitiva 4"/>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25B816-523A-4A55-82C3-2AAF93E352A1}" type="slidenum">
              <a:rPr lang="en-US" altLang="sl-SI"/>
              <a:pPr/>
              <a:t>15</a:t>
            </a:fld>
            <a:endParaRPr lang="en-US" altLang="sl-SI"/>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značba mesta datuma 1"/>
          <p:cNvSpPr>
            <a:spLocks noGrp="1"/>
          </p:cNvSpPr>
          <p:nvPr>
            <p:ph type="dt"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l-SI" altLang="sl-SI" smtClean="0"/>
              <a:t>GJV Idrija</a:t>
            </a:r>
            <a:endParaRPr lang="en-US" altLang="sl-SI" smtClean="0"/>
          </a:p>
        </p:txBody>
      </p:sp>
      <p:sp>
        <p:nvSpPr>
          <p:cNvPr id="28675" name="Označba mesta številke diapozitiva 2"/>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1BD3028-D626-48AC-8FB9-1F7B2C52A314}" type="slidenum">
              <a:rPr lang="en-US" altLang="sl-SI"/>
              <a:pPr/>
              <a:t>16</a:t>
            </a:fld>
            <a:endParaRPr lang="en-US" altLang="sl-SI"/>
          </a:p>
        </p:txBody>
      </p:sp>
      <p:sp>
        <p:nvSpPr>
          <p:cNvPr id="28676" name="Pravokotnik 3"/>
          <p:cNvSpPr>
            <a:spLocks noChangeArrowheads="1"/>
          </p:cNvSpPr>
          <p:nvPr/>
        </p:nvSpPr>
        <p:spPr bwMode="auto">
          <a:xfrm>
            <a:off x="1403350" y="1052513"/>
            <a:ext cx="59769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l-SI" altLang="sl-SI"/>
              <a:t>Hipotezo bom potrdila tako--&gt;  </a:t>
            </a:r>
            <a:r>
              <a:rPr lang="sl-SI" altLang="sl-SI">
                <a:solidFill>
                  <a:srgbClr val="FF0000"/>
                </a:solidFill>
              </a:rPr>
              <a:t>ne vemo v naprej, če bomo hipotezo ovrgli ali potrdili, zato je hipoteza! Večinoma ste dijaki pisali hipoteze, ki držijo in potem iščete le še članke v prid svoji hipotezi, kar zmanjša nevtralnost pogleda. </a:t>
            </a:r>
          </a:p>
          <a:p>
            <a:endParaRPr lang="sl-SI" altLang="sl-SI">
              <a:solidFill>
                <a:srgbClr val="FF0000"/>
              </a:solidFill>
            </a:endParaRPr>
          </a:p>
          <a:p>
            <a:r>
              <a:rPr lang="sl-SI" altLang="sl-SI">
                <a:solidFill>
                  <a:srgbClr val="FF0000"/>
                </a:solidFill>
              </a:rPr>
              <a:t>Drugi deli so v redu. Popravki niso potrebni, le še gradivo pripravi-tako kot si zastavila. </a:t>
            </a: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značba mesta datuma 1"/>
          <p:cNvSpPr>
            <a:spLocks noGrp="1"/>
          </p:cNvSpPr>
          <p:nvPr>
            <p:ph type="dt"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l-SI" altLang="sl-SI" smtClean="0"/>
              <a:t>GJV Idrija</a:t>
            </a:r>
            <a:endParaRPr lang="en-US" altLang="sl-SI" smtClean="0"/>
          </a:p>
        </p:txBody>
      </p:sp>
      <p:sp>
        <p:nvSpPr>
          <p:cNvPr id="29699" name="Označba mesta številke diapozitiva 2"/>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523CE7-E8F0-4DEC-A202-3F2BB1C00277}" type="slidenum">
              <a:rPr lang="en-US" altLang="sl-SI"/>
              <a:pPr/>
              <a:t>17</a:t>
            </a:fld>
            <a:endParaRPr lang="en-US" altLang="sl-SI"/>
          </a:p>
        </p:txBody>
      </p:sp>
      <p:sp>
        <p:nvSpPr>
          <p:cNvPr id="29700" name="Pravokotnik 3"/>
          <p:cNvSpPr>
            <a:spLocks noChangeArrowheads="1"/>
          </p:cNvSpPr>
          <p:nvPr/>
        </p:nvSpPr>
        <p:spPr bwMode="auto">
          <a:xfrm>
            <a:off x="2286000" y="336550"/>
            <a:ext cx="595788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l-SI" altLang="sl-SI"/>
              <a:t>Zaradi razvitih železarn in izpustov strupenih snovi v ozračje se bodo temperature zvišale. </a:t>
            </a:r>
            <a:r>
              <a:rPr lang="sl-SI" altLang="sl-SI">
                <a:solidFill>
                  <a:srgbClr val="FF0000"/>
                </a:solidFill>
              </a:rPr>
              <a:t>Manjka časovni okvir (kdaj bo že opazna sprememba). </a:t>
            </a:r>
          </a:p>
          <a:p>
            <a:endParaRPr lang="sl-SI" altLang="sl-SI"/>
          </a:p>
          <a:p>
            <a:r>
              <a:rPr lang="sl-SI" altLang="sl-SI"/>
              <a:t>2. Letna količina padavin se ne bo spremenila. </a:t>
            </a:r>
          </a:p>
          <a:p>
            <a:r>
              <a:rPr lang="sl-SI" altLang="sl-SI">
                <a:solidFill>
                  <a:srgbClr val="FF0000"/>
                </a:solidFill>
              </a:rPr>
              <a:t>V primerjavi s… kdaj?</a:t>
            </a:r>
          </a:p>
          <a:p>
            <a:endParaRPr lang="sl-SI" altLang="sl-SI"/>
          </a:p>
          <a:p>
            <a:r>
              <a:rPr lang="sl-SI" altLang="sl-SI">
                <a:solidFill>
                  <a:srgbClr val="FF0000"/>
                </a:solidFill>
              </a:rPr>
              <a:t>Med linki, ki si jih navedla se nobeden ne navezuje na klimatske spremembe v Luksemburgu-so prisotne, kako se občutijo, kaj storijo glede tega.  Tudi pri dokazih vidim, da naloge nisi prav zastavila. Ti boš z različnimi pripomočki dokazala ali ovrgla  svoji hipotezi, ki se nanašata samo na Luksemburg. Ne splošno.</a:t>
            </a:r>
          </a:p>
          <a:p>
            <a:endParaRPr lang="sl-SI" altLang="sl-SI"/>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slov 1"/>
          <p:cNvSpPr>
            <a:spLocks noGrp="1"/>
          </p:cNvSpPr>
          <p:nvPr>
            <p:ph type="title"/>
          </p:nvPr>
        </p:nvSpPr>
        <p:spPr/>
        <p:txBody>
          <a:bodyPr/>
          <a:lstStyle/>
          <a:p>
            <a:r>
              <a:rPr lang="sl-SI" altLang="sl-SI" sz="1800" smtClean="0"/>
              <a:t>Zakaj  vnesti formativno spremljanje v pouk?</a:t>
            </a:r>
          </a:p>
        </p:txBody>
      </p:sp>
      <p:sp>
        <p:nvSpPr>
          <p:cNvPr id="30723" name="Ograda vsebine 2"/>
          <p:cNvSpPr>
            <a:spLocks noGrp="1"/>
          </p:cNvSpPr>
          <p:nvPr>
            <p:ph sz="half" idx="1"/>
          </p:nvPr>
        </p:nvSpPr>
        <p:spPr>
          <a:xfrm>
            <a:off x="1258888" y="1876425"/>
            <a:ext cx="3416300" cy="4371975"/>
          </a:xfrm>
        </p:spPr>
        <p:txBody>
          <a:bodyPr/>
          <a:lstStyle/>
          <a:p>
            <a:pPr marL="0" indent="0">
              <a:buFont typeface="Monotype Sorts" pitchFamily="2" charset="2"/>
              <a:buNone/>
            </a:pPr>
            <a:r>
              <a:rPr lang="sl-SI" altLang="sl-SI" sz="1600" b="1" smtClean="0">
                <a:solidFill>
                  <a:srgbClr val="336600"/>
                </a:solidFill>
              </a:rPr>
              <a:t>Učenec:</a:t>
            </a:r>
          </a:p>
          <a:p>
            <a:pPr marL="0" indent="0">
              <a:buFont typeface="Monotype Sorts" pitchFamily="2" charset="2"/>
              <a:buNone/>
            </a:pPr>
            <a:r>
              <a:rPr lang="sl-SI" altLang="sl-SI" sz="1600" b="1" smtClean="0">
                <a:solidFill>
                  <a:srgbClr val="336600"/>
                </a:solidFill>
              </a:rPr>
              <a:t>* aktiven oblikovalec učne ure</a:t>
            </a:r>
          </a:p>
          <a:p>
            <a:pPr marL="0" indent="0">
              <a:buFont typeface="Monotype Sorts" pitchFamily="2" charset="2"/>
              <a:buNone/>
            </a:pPr>
            <a:r>
              <a:rPr lang="sl-SI" altLang="sl-SI" sz="1600" b="1" smtClean="0">
                <a:solidFill>
                  <a:srgbClr val="336600"/>
                </a:solidFill>
              </a:rPr>
              <a:t>* odgovoren do sošolcev in sebe</a:t>
            </a:r>
          </a:p>
          <a:p>
            <a:pPr marL="0" indent="0">
              <a:buFont typeface="Monotype Sorts" pitchFamily="2" charset="2"/>
              <a:buNone/>
            </a:pPr>
            <a:r>
              <a:rPr lang="sl-SI" altLang="sl-SI" sz="1600" b="1" smtClean="0">
                <a:solidFill>
                  <a:srgbClr val="336600"/>
                </a:solidFill>
              </a:rPr>
              <a:t>* natančno bere navodila </a:t>
            </a:r>
          </a:p>
          <a:p>
            <a:pPr marL="0" indent="0">
              <a:buFont typeface="Monotype Sorts" pitchFamily="2" charset="2"/>
              <a:buNone/>
            </a:pPr>
            <a:r>
              <a:rPr lang="sl-SI" altLang="sl-SI" sz="1600" b="1" smtClean="0">
                <a:solidFill>
                  <a:srgbClr val="336600"/>
                </a:solidFill>
              </a:rPr>
              <a:t>* vesel učiteljevega zaupanja</a:t>
            </a:r>
          </a:p>
          <a:p>
            <a:pPr marL="0" indent="0">
              <a:buFont typeface="Monotype Sorts" pitchFamily="2" charset="2"/>
              <a:buNone/>
            </a:pPr>
            <a:r>
              <a:rPr lang="sl-SI" altLang="sl-SI" sz="1600" b="1" smtClean="0">
                <a:solidFill>
                  <a:srgbClr val="336600"/>
                </a:solidFill>
              </a:rPr>
              <a:t>* izpostavi svoje veščine</a:t>
            </a:r>
          </a:p>
          <a:p>
            <a:pPr marL="0" indent="0">
              <a:buFont typeface="Monotype Sorts" pitchFamily="2" charset="2"/>
              <a:buNone/>
            </a:pPr>
            <a:r>
              <a:rPr lang="sl-SI" altLang="sl-SI" sz="1600" b="1" smtClean="0">
                <a:solidFill>
                  <a:srgbClr val="336600"/>
                </a:solidFill>
              </a:rPr>
              <a:t>* komunicira</a:t>
            </a:r>
          </a:p>
          <a:p>
            <a:pPr marL="0" indent="0">
              <a:buFont typeface="Monotype Sorts" pitchFamily="2" charset="2"/>
              <a:buNone/>
            </a:pPr>
            <a:r>
              <a:rPr lang="sl-SI" altLang="sl-SI" sz="1600" b="1" smtClean="0">
                <a:solidFill>
                  <a:srgbClr val="336600"/>
                </a:solidFill>
              </a:rPr>
              <a:t>* ambiciozen in motiviran</a:t>
            </a:r>
          </a:p>
          <a:p>
            <a:pPr marL="0" indent="0">
              <a:buFont typeface="Monotype Sorts" pitchFamily="2" charset="2"/>
              <a:buNone/>
            </a:pPr>
            <a:r>
              <a:rPr lang="sl-SI" altLang="sl-SI" sz="1600" b="1" smtClean="0">
                <a:solidFill>
                  <a:srgbClr val="336600"/>
                </a:solidFill>
              </a:rPr>
              <a:t>* uporablja IKT</a:t>
            </a:r>
          </a:p>
          <a:p>
            <a:pPr marL="0" indent="0">
              <a:buFont typeface="Monotype Sorts" pitchFamily="2" charset="2"/>
              <a:buNone/>
            </a:pPr>
            <a:r>
              <a:rPr lang="sl-SI" altLang="sl-SI" sz="1600" b="1" smtClean="0">
                <a:solidFill>
                  <a:srgbClr val="336600"/>
                </a:solidFill>
              </a:rPr>
              <a:t>* razmisli o opravljeni nalogi </a:t>
            </a:r>
          </a:p>
          <a:p>
            <a:pPr marL="0" indent="0">
              <a:buFont typeface="Monotype Sorts" pitchFamily="2" charset="2"/>
              <a:buNone/>
            </a:pPr>
            <a:r>
              <a:rPr lang="sl-SI" altLang="sl-SI" sz="1600" b="1" smtClean="0">
                <a:solidFill>
                  <a:srgbClr val="336600"/>
                </a:solidFill>
              </a:rPr>
              <a:t>* pridobi nova znanja in krepi kompetence kot so sporazumevanje v materinem jeziku, digitalne kompetence, učenje učenja…</a:t>
            </a:r>
          </a:p>
          <a:p>
            <a:pPr marL="0" indent="0">
              <a:buFont typeface="Monotype Sorts" pitchFamily="2" charset="2"/>
              <a:buNone/>
            </a:pPr>
            <a:endParaRPr lang="sl-SI" altLang="sl-SI" sz="1600" b="1" smtClean="0">
              <a:solidFill>
                <a:srgbClr val="336600"/>
              </a:solidFill>
            </a:endParaRPr>
          </a:p>
          <a:p>
            <a:pPr marL="0" indent="0">
              <a:buFont typeface="Monotype Sorts" pitchFamily="2" charset="2"/>
              <a:buNone/>
            </a:pPr>
            <a:r>
              <a:rPr lang="sl-SI" altLang="sl-SI" sz="1600" b="1" smtClean="0">
                <a:solidFill>
                  <a:srgbClr val="336600"/>
                </a:solidFill>
              </a:rPr>
              <a:t>                                      </a:t>
            </a:r>
          </a:p>
        </p:txBody>
      </p:sp>
      <p:sp>
        <p:nvSpPr>
          <p:cNvPr id="4" name="Ograda vsebine 3"/>
          <p:cNvSpPr>
            <a:spLocks noGrp="1"/>
          </p:cNvSpPr>
          <p:nvPr>
            <p:ph sz="half" idx="2"/>
          </p:nvPr>
        </p:nvSpPr>
        <p:spPr>
          <a:xfrm>
            <a:off x="4643438" y="1876425"/>
            <a:ext cx="3889375" cy="4114800"/>
          </a:xfrm>
        </p:spPr>
        <p:txBody>
          <a:bodyPr/>
          <a:lstStyle/>
          <a:p>
            <a:pPr marL="0" indent="0">
              <a:buFont typeface="Monotype Sorts" pitchFamily="2" charset="2"/>
              <a:buNone/>
              <a:defRPr/>
            </a:pPr>
            <a:r>
              <a:rPr lang="sl-SI" sz="1600" b="1" dirty="0" smtClean="0">
                <a:solidFill>
                  <a:schemeClr val="accent1">
                    <a:lumMod val="75000"/>
                  </a:schemeClr>
                </a:solidFill>
              </a:rPr>
              <a:t>Učitelj:</a:t>
            </a:r>
          </a:p>
          <a:p>
            <a:pPr marL="0" indent="0">
              <a:buFont typeface="Monotype Sorts" pitchFamily="2" charset="2"/>
              <a:buNone/>
              <a:defRPr/>
            </a:pPr>
            <a:r>
              <a:rPr lang="sl-SI" sz="1600" b="1" dirty="0" smtClean="0">
                <a:solidFill>
                  <a:schemeClr val="accent1">
                    <a:lumMod val="75000"/>
                  </a:schemeClr>
                </a:solidFill>
              </a:rPr>
              <a:t>* organizator ur v ozadju</a:t>
            </a:r>
          </a:p>
          <a:p>
            <a:pPr marL="0" indent="0">
              <a:buFont typeface="Monotype Sorts" pitchFamily="2" charset="2"/>
              <a:buNone/>
              <a:defRPr/>
            </a:pPr>
            <a:r>
              <a:rPr lang="sl-SI" sz="1600" b="1" dirty="0" smtClean="0">
                <a:solidFill>
                  <a:schemeClr val="accent1">
                    <a:lumMod val="75000"/>
                  </a:schemeClr>
                </a:solidFill>
              </a:rPr>
              <a:t>* opazovalec dogajanja/učne ure</a:t>
            </a:r>
          </a:p>
          <a:p>
            <a:pPr marL="0" indent="0">
              <a:buFont typeface="Monotype Sorts" pitchFamily="2" charset="2"/>
              <a:buNone/>
              <a:defRPr/>
            </a:pPr>
            <a:r>
              <a:rPr lang="sl-SI" sz="1600" b="1" dirty="0" smtClean="0">
                <a:solidFill>
                  <a:schemeClr val="accent1">
                    <a:lumMod val="75000"/>
                  </a:schemeClr>
                </a:solidFill>
              </a:rPr>
              <a:t>* spremlja napredek učencev</a:t>
            </a:r>
          </a:p>
          <a:p>
            <a:pPr marL="0" indent="0">
              <a:buFont typeface="Monotype Sorts" pitchFamily="2" charset="2"/>
              <a:buNone/>
              <a:defRPr/>
            </a:pPr>
            <a:r>
              <a:rPr lang="sl-SI" sz="1600" b="1" dirty="0" smtClean="0">
                <a:solidFill>
                  <a:schemeClr val="accent1">
                    <a:lumMod val="75000"/>
                  </a:schemeClr>
                </a:solidFill>
              </a:rPr>
              <a:t>* spozna kaj dijake (bolj) zanima</a:t>
            </a:r>
          </a:p>
          <a:p>
            <a:pPr marL="0" indent="0">
              <a:buFont typeface="Monotype Sorts" pitchFamily="2" charset="2"/>
              <a:buNone/>
              <a:defRPr/>
            </a:pPr>
            <a:r>
              <a:rPr lang="sl-SI" sz="1600" b="1" dirty="0" smtClean="0">
                <a:solidFill>
                  <a:schemeClr val="accent1">
                    <a:lumMod val="75000"/>
                  </a:schemeClr>
                </a:solidFill>
              </a:rPr>
              <a:t>* motiviran, radoveden in pozitivno naravnan</a:t>
            </a:r>
          </a:p>
          <a:p>
            <a:pPr marL="0" indent="0">
              <a:buFont typeface="Monotype Sorts" pitchFamily="2" charset="2"/>
              <a:buNone/>
              <a:defRPr/>
            </a:pPr>
            <a:r>
              <a:rPr lang="sl-SI" sz="1600" b="1" dirty="0" smtClean="0">
                <a:solidFill>
                  <a:schemeClr val="accent1">
                    <a:lumMod val="75000"/>
                  </a:schemeClr>
                </a:solidFill>
              </a:rPr>
              <a:t>* </a:t>
            </a:r>
            <a:r>
              <a:rPr lang="sl-SI" sz="1600" b="1" dirty="0">
                <a:solidFill>
                  <a:schemeClr val="accent1">
                    <a:lumMod val="75000"/>
                  </a:schemeClr>
                </a:solidFill>
              </a:rPr>
              <a:t>v</a:t>
            </a:r>
            <a:r>
              <a:rPr lang="sl-SI" sz="1600" b="1" dirty="0" smtClean="0">
                <a:solidFill>
                  <a:schemeClr val="accent1">
                    <a:lumMod val="75000"/>
                  </a:schemeClr>
                </a:solidFill>
              </a:rPr>
              <a:t> dvomih zaradi „porabe časa“</a:t>
            </a:r>
          </a:p>
          <a:p>
            <a:pPr marL="0" indent="0">
              <a:buFont typeface="Monotype Sorts" pitchFamily="2" charset="2"/>
              <a:buNone/>
              <a:defRPr/>
            </a:pPr>
            <a:r>
              <a:rPr lang="sl-SI" sz="1600" b="1" dirty="0" smtClean="0">
                <a:solidFill>
                  <a:schemeClr val="accent1">
                    <a:lumMod val="75000"/>
                  </a:schemeClr>
                </a:solidFill>
              </a:rPr>
              <a:t>* se zaveda šibkih točk FS in jih sprejme, spremeni na bolje </a:t>
            </a:r>
          </a:p>
          <a:p>
            <a:pPr marL="0" indent="0">
              <a:buFont typeface="Monotype Sorts" pitchFamily="2" charset="2"/>
              <a:buNone/>
              <a:defRPr/>
            </a:pPr>
            <a:r>
              <a:rPr lang="sl-SI" sz="1600" b="1" dirty="0" smtClean="0">
                <a:solidFill>
                  <a:schemeClr val="accent1">
                    <a:lumMod val="75000"/>
                  </a:schemeClr>
                </a:solidFill>
              </a:rPr>
              <a:t>* stalno se izpopolnjuje,misli, razmišlja o novih načinih izvajanja formativnega spremljanja</a:t>
            </a:r>
            <a:endParaRPr lang="sl-SI" sz="1600" b="1" dirty="0">
              <a:solidFill>
                <a:schemeClr val="accent1">
                  <a:lumMod val="75000"/>
                </a:schemeClr>
              </a:solidFill>
            </a:endParaRPr>
          </a:p>
        </p:txBody>
      </p:sp>
      <p:sp>
        <p:nvSpPr>
          <p:cNvPr id="30725" name="Ograda datuma 4"/>
          <p:cNvSpPr>
            <a:spLocks noGrp="1"/>
          </p:cNvSpPr>
          <p:nvPr>
            <p:ph type="dt" sz="quarter" idx="11"/>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r>
              <a:rPr kumimoji="0" lang="sl-SI" altLang="sl-SI" sz="1400" smtClean="0"/>
              <a:t>GJV Idrija</a:t>
            </a:r>
            <a:endParaRPr kumimoji="0" lang="en-US" altLang="sl-SI" sz="1400" smtClean="0"/>
          </a:p>
        </p:txBody>
      </p:sp>
      <p:sp>
        <p:nvSpPr>
          <p:cNvPr id="30726" name="Ograda številke diapozitiva 5"/>
          <p:cNvSpPr>
            <a:spLocks noGrp="1"/>
          </p:cNvSpPr>
          <p:nvPr>
            <p:ph type="sldNum" sz="quarter" idx="12"/>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fld id="{9B840802-C801-4D61-89AE-E0422B86B199}" type="slidenum">
              <a:rPr kumimoji="0" lang="en-US" altLang="sl-SI" sz="1400"/>
              <a:pPr>
                <a:spcBef>
                  <a:spcPct val="50000"/>
                </a:spcBef>
                <a:buClrTx/>
                <a:buSzTx/>
                <a:buFontTx/>
                <a:buNone/>
              </a:pPr>
              <a:t>18</a:t>
            </a:fld>
            <a:endParaRPr kumimoji="0" lang="en-US" altLang="sl-SI" sz="1400"/>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grada datuma 4"/>
          <p:cNvSpPr>
            <a:spLocks noGrp="1"/>
          </p:cNvSpPr>
          <p:nvPr>
            <p:ph type="dt" sz="quarter" idx="11"/>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r>
              <a:rPr kumimoji="0" lang="sl-SI" altLang="sl-SI" sz="1400" smtClean="0">
                <a:solidFill>
                  <a:schemeClr val="bg1"/>
                </a:solidFill>
              </a:rPr>
              <a:t>GJV Idrija </a:t>
            </a:r>
            <a:endParaRPr kumimoji="0" lang="en-US" altLang="sl-SI" sz="1400" smtClean="0">
              <a:solidFill>
                <a:schemeClr val="bg1"/>
              </a:solidFill>
            </a:endParaRPr>
          </a:p>
        </p:txBody>
      </p:sp>
      <p:sp>
        <p:nvSpPr>
          <p:cNvPr id="14339" name="Rectangle 2"/>
          <p:cNvSpPr>
            <a:spLocks noGrp="1" noChangeArrowheads="1"/>
          </p:cNvSpPr>
          <p:nvPr>
            <p:ph type="title"/>
          </p:nvPr>
        </p:nvSpPr>
        <p:spPr>
          <a:xfrm>
            <a:off x="1358900" y="304800"/>
            <a:ext cx="6751638" cy="1395413"/>
          </a:xfrm>
        </p:spPr>
        <p:txBody>
          <a:bodyPr/>
          <a:lstStyle/>
          <a:p>
            <a:r>
              <a:rPr lang="sl-SI" altLang="sl-SI" sz="3200" b="1" smtClean="0"/>
              <a:t>Elementi formativnega spremljanja pri učenju o podnebnih  spremembah</a:t>
            </a:r>
          </a:p>
        </p:txBody>
      </p:sp>
      <p:sp>
        <p:nvSpPr>
          <p:cNvPr id="14341" name="Rectangle 3"/>
          <p:cNvSpPr>
            <a:spLocks noGrp="1" noChangeArrowheads="1"/>
          </p:cNvSpPr>
          <p:nvPr>
            <p:ph type="body" idx="1"/>
          </p:nvPr>
        </p:nvSpPr>
        <p:spPr>
          <a:xfrm>
            <a:off x="1258888" y="1773238"/>
            <a:ext cx="6827837" cy="4114800"/>
          </a:xfrm>
        </p:spPr>
        <p:txBody>
          <a:bodyPr/>
          <a:lstStyle/>
          <a:p>
            <a:pPr>
              <a:buFont typeface="Monotype Sorts" pitchFamily="2" charset="2"/>
              <a:buNone/>
              <a:defRPr/>
            </a:pPr>
            <a:endParaRPr lang="sl-SI" altLang="sl-SI" sz="1800" dirty="0" smtClean="0"/>
          </a:p>
          <a:p>
            <a:pPr marL="0" indent="0" algn="ctr">
              <a:buFont typeface="Monotype Sorts" pitchFamily="2" charset="2"/>
              <a:buNone/>
              <a:defRPr/>
            </a:pPr>
            <a:r>
              <a:rPr lang="sl-SI" altLang="sl-SI" sz="1800" dirty="0" smtClean="0"/>
              <a:t>Učni načrt: Vreme in podnebje (1. letnik)</a:t>
            </a:r>
          </a:p>
          <a:p>
            <a:pPr marL="0" indent="0">
              <a:buFont typeface="Monotype Sorts" pitchFamily="2" charset="2"/>
              <a:buNone/>
              <a:defRPr/>
            </a:pPr>
            <a:endParaRPr lang="sl-SI" altLang="sl-SI" sz="1800" u="sng" dirty="0" smtClean="0"/>
          </a:p>
          <a:p>
            <a:pPr marL="0" indent="0">
              <a:buFont typeface="Monotype Sorts" pitchFamily="2" charset="2"/>
              <a:buNone/>
              <a:defRPr/>
            </a:pPr>
            <a:r>
              <a:rPr lang="sl-SI" altLang="sl-SI" sz="1800" dirty="0" smtClean="0"/>
              <a:t> Teme: vzroki za podnebne spremembe, posledice podnebnih spremembe, predvidevanja negotove prihodnosti, podnebne spremembe in naravne nesreče. </a:t>
            </a:r>
          </a:p>
          <a:p>
            <a:pPr marL="0" indent="0">
              <a:buFont typeface="Monotype Sorts" pitchFamily="2" charset="2"/>
              <a:buNone/>
              <a:defRPr/>
            </a:pPr>
            <a:endParaRPr lang="sl-SI" altLang="sl-SI" sz="1800" u="sng" dirty="0"/>
          </a:p>
          <a:p>
            <a:pPr marL="0" indent="0">
              <a:buFont typeface="Monotype Sorts" pitchFamily="2" charset="2"/>
              <a:buNone/>
              <a:defRPr/>
            </a:pPr>
            <a:endParaRPr lang="sl-SI" altLang="sl-SI" sz="1800" dirty="0" smtClean="0"/>
          </a:p>
        </p:txBody>
      </p:sp>
      <p:sp>
        <p:nvSpPr>
          <p:cNvPr id="2" name="Ograda številke diapozitiva 1"/>
          <p:cNvSpPr>
            <a:spLocks noGrp="1"/>
          </p:cNvSpPr>
          <p:nvPr>
            <p:ph type="sldNum" sz="quarter" idx="12"/>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fld id="{3D333426-83CC-48A4-A9F2-DB0D4593B47F}" type="slidenum">
              <a:rPr kumimoji="0" lang="en-US" altLang="sl-SI" sz="1400"/>
              <a:pPr>
                <a:spcBef>
                  <a:spcPct val="50000"/>
                </a:spcBef>
                <a:buClrTx/>
                <a:buSzTx/>
                <a:buFontTx/>
                <a:buNone/>
              </a:pPr>
              <a:t>2</a:t>
            </a:fld>
            <a:endParaRPr kumimoji="0" lang="en-US" altLang="sl-SI" sz="140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p:cNvSpPr>
            <a:spLocks noGrp="1"/>
          </p:cNvSpPr>
          <p:nvPr>
            <p:ph type="title"/>
          </p:nvPr>
        </p:nvSpPr>
        <p:spPr/>
        <p:txBody>
          <a:bodyPr/>
          <a:lstStyle/>
          <a:p>
            <a:r>
              <a:rPr lang="sl-SI" altLang="sl-SI" sz="1800" b="1" smtClean="0"/>
              <a:t>Listovnik Mahara, na SIO!</a:t>
            </a:r>
            <a:br>
              <a:rPr lang="sl-SI" altLang="sl-SI" sz="1800" b="1" smtClean="0"/>
            </a:br>
            <a:r>
              <a:rPr lang="sl-SI" altLang="sl-SI" sz="3200" b="1" smtClean="0"/>
              <a:t>1. Predznanje</a:t>
            </a:r>
          </a:p>
        </p:txBody>
      </p:sp>
      <p:sp>
        <p:nvSpPr>
          <p:cNvPr id="15363" name="Ograda vsebine 2"/>
          <p:cNvSpPr>
            <a:spLocks noGrp="1"/>
          </p:cNvSpPr>
          <p:nvPr>
            <p:ph idx="1"/>
          </p:nvPr>
        </p:nvSpPr>
        <p:spPr>
          <a:xfrm>
            <a:off x="1338263" y="1412875"/>
            <a:ext cx="6827837" cy="4578350"/>
          </a:xfrm>
        </p:spPr>
        <p:txBody>
          <a:bodyPr/>
          <a:lstStyle/>
          <a:p>
            <a:pPr marL="0" indent="0">
              <a:buFont typeface="Monotype Sorts" pitchFamily="2" charset="2"/>
              <a:buNone/>
              <a:defRPr/>
            </a:pPr>
            <a:r>
              <a:rPr lang="sl-SI" sz="1600" b="1" dirty="0" smtClean="0"/>
              <a:t>PREDZNANJE –KJE DIJAKI SO?</a:t>
            </a:r>
          </a:p>
          <a:p>
            <a:pPr marL="0" indent="0">
              <a:buFont typeface="Monotype Sorts" pitchFamily="2" charset="2"/>
              <a:buNone/>
              <a:defRPr/>
            </a:pPr>
            <a:r>
              <a:rPr lang="sl-SI" sz="1600" dirty="0" smtClean="0"/>
              <a:t>a) Dijaki odgovorijo na anketo:</a:t>
            </a:r>
          </a:p>
          <a:p>
            <a:pPr marL="0" indent="0">
              <a:buFont typeface="Monotype Sorts" pitchFamily="2" charset="2"/>
              <a:buNone/>
              <a:defRPr/>
            </a:pPr>
            <a:r>
              <a:rPr lang="sl-SI" sz="1600" i="1" dirty="0" err="1" smtClean="0">
                <a:solidFill>
                  <a:srgbClr val="00B050"/>
                </a:solidFill>
                <a:hlinkClick r:id="rId2"/>
              </a:rPr>
              <a:t>www</a:t>
            </a:r>
            <a:r>
              <a:rPr lang="sl-SI" sz="1600" i="1" dirty="0" smtClean="0">
                <a:solidFill>
                  <a:srgbClr val="00B050"/>
                </a:solidFill>
                <a:hlinkClick r:id="rId2"/>
              </a:rPr>
              <a:t>.</a:t>
            </a:r>
            <a:r>
              <a:rPr lang="sl-SI" sz="1600" i="1" dirty="0" err="1" smtClean="0">
                <a:solidFill>
                  <a:srgbClr val="00B050"/>
                </a:solidFill>
                <a:hlinkClick r:id="rId2"/>
              </a:rPr>
              <a:t>mojaanketa</a:t>
            </a:r>
            <a:r>
              <a:rPr lang="sl-SI" sz="1600" i="1" dirty="0" smtClean="0">
                <a:solidFill>
                  <a:srgbClr val="00B050"/>
                </a:solidFill>
                <a:hlinkClick r:id="rId2"/>
              </a:rPr>
              <a:t>.si/anketa/584234421/</a:t>
            </a:r>
            <a:endParaRPr lang="sl-SI" sz="1600" i="1" dirty="0" smtClean="0">
              <a:solidFill>
                <a:srgbClr val="00B050"/>
              </a:solidFill>
            </a:endParaRPr>
          </a:p>
          <a:p>
            <a:pPr marL="0" indent="0">
              <a:buFont typeface="Monotype Sorts" pitchFamily="2" charset="2"/>
              <a:buNone/>
              <a:defRPr/>
            </a:pPr>
            <a:r>
              <a:rPr lang="sl-SI" sz="1600" dirty="0" smtClean="0"/>
              <a:t>Analiza ankete učitelju omogoča ugotavljanje predznanja.</a:t>
            </a:r>
          </a:p>
          <a:p>
            <a:pPr marL="0" indent="0">
              <a:buFont typeface="Monotype Sorts" pitchFamily="2" charset="2"/>
              <a:buNone/>
              <a:defRPr/>
            </a:pPr>
            <a:endParaRPr lang="sl-SI" sz="1600" dirty="0" smtClean="0"/>
          </a:p>
          <a:p>
            <a:pPr marL="0" indent="0">
              <a:buFont typeface="Monotype Sorts" pitchFamily="2" charset="2"/>
              <a:buNone/>
              <a:defRPr/>
            </a:pPr>
            <a:r>
              <a:rPr lang="sl-SI" sz="1600" dirty="0" smtClean="0"/>
              <a:t>b) Metoda uporabe orodij za učitelje </a:t>
            </a:r>
            <a:r>
              <a:rPr lang="sl-SI" sz="1600" dirty="0" err="1" smtClean="0"/>
              <a:t>napr</a:t>
            </a:r>
            <a:r>
              <a:rPr lang="sl-SI" sz="1600" dirty="0" smtClean="0"/>
              <a:t>.  </a:t>
            </a:r>
            <a:r>
              <a:rPr lang="sl-SI" sz="1600" dirty="0" err="1" smtClean="0"/>
              <a:t>Kahoot</a:t>
            </a:r>
            <a:endParaRPr lang="sl-SI" sz="1600" dirty="0" smtClean="0"/>
          </a:p>
          <a:p>
            <a:pPr>
              <a:buFont typeface="Monotype Sorts" pitchFamily="2" charset="2"/>
              <a:buAutoNum type="alphaLcParenR" startAt="2"/>
              <a:defRPr/>
            </a:pPr>
            <a:endParaRPr lang="en-US" sz="1600" dirty="0" smtClean="0"/>
          </a:p>
          <a:p>
            <a:pPr marL="0" indent="0">
              <a:buFont typeface="Monotype Sorts" pitchFamily="2" charset="2"/>
              <a:buNone/>
              <a:defRPr/>
            </a:pPr>
            <a:r>
              <a:rPr lang="en-US" sz="1600" i="1" dirty="0" smtClean="0">
                <a:solidFill>
                  <a:schemeClr val="tx2">
                    <a:lumMod val="60000"/>
                    <a:lumOff val="40000"/>
                  </a:schemeClr>
                </a:solidFill>
                <a:latin typeface="Bookman Old Style" pitchFamily="18" charset="0"/>
              </a:rPr>
              <a:t>Join this Survey with the </a:t>
            </a:r>
            <a:r>
              <a:rPr lang="en-US" sz="1600" i="1" dirty="0" err="1" smtClean="0">
                <a:solidFill>
                  <a:schemeClr val="tx2">
                    <a:lumMod val="60000"/>
                    <a:lumOff val="40000"/>
                  </a:schemeClr>
                </a:solidFill>
                <a:latin typeface="Bookman Old Style" pitchFamily="18" charset="0"/>
              </a:rPr>
              <a:t>Kahoot</a:t>
            </a:r>
            <a:r>
              <a:rPr lang="en-US" sz="1600" i="1" dirty="0" smtClean="0">
                <a:solidFill>
                  <a:schemeClr val="tx2">
                    <a:lumMod val="60000"/>
                    <a:lumOff val="40000"/>
                  </a:schemeClr>
                </a:solidFill>
                <a:latin typeface="Bookman Old Style" pitchFamily="18" charset="0"/>
              </a:rPr>
              <a:t>! app or at kahoot.it</a:t>
            </a:r>
          </a:p>
          <a:p>
            <a:pPr marL="0" indent="0">
              <a:buFont typeface="Monotype Sorts" pitchFamily="2" charset="2"/>
              <a:buNone/>
              <a:defRPr/>
            </a:pPr>
            <a:r>
              <a:rPr lang="sl-SI" sz="1600" i="1" dirty="0" smtClean="0">
                <a:solidFill>
                  <a:schemeClr val="tx2">
                    <a:lumMod val="60000"/>
                    <a:lumOff val="40000"/>
                  </a:schemeClr>
                </a:solidFill>
                <a:latin typeface="Bookman Old Style" pitchFamily="18" charset="0"/>
              </a:rPr>
              <a:t>                          </a:t>
            </a:r>
            <a:r>
              <a:rPr lang="en-US" sz="1600" i="1" dirty="0" smtClean="0">
                <a:solidFill>
                  <a:schemeClr val="tx2">
                    <a:lumMod val="60000"/>
                    <a:lumOff val="40000"/>
                  </a:schemeClr>
                </a:solidFill>
                <a:latin typeface="Bookman Old Style" pitchFamily="18" charset="0"/>
              </a:rPr>
              <a:t>with Game PIN:</a:t>
            </a:r>
            <a:r>
              <a:rPr lang="sl-SI" sz="1600" i="1" dirty="0" smtClean="0">
                <a:solidFill>
                  <a:schemeClr val="tx2">
                    <a:lumMod val="60000"/>
                    <a:lumOff val="40000"/>
                  </a:schemeClr>
                </a:solidFill>
                <a:latin typeface="Bookman Old Style" pitchFamily="18" charset="0"/>
              </a:rPr>
              <a:t> </a:t>
            </a:r>
            <a:r>
              <a:rPr lang="en-US" sz="1600" i="1" dirty="0" smtClean="0">
                <a:solidFill>
                  <a:schemeClr val="tx2">
                    <a:lumMod val="60000"/>
                    <a:lumOff val="40000"/>
                  </a:schemeClr>
                </a:solidFill>
                <a:latin typeface="Bookman Old Style" pitchFamily="18" charset="0"/>
              </a:rPr>
              <a:t>2451134</a:t>
            </a:r>
            <a:endParaRPr lang="sl-SI" sz="1600" i="1" dirty="0" smtClean="0">
              <a:solidFill>
                <a:schemeClr val="tx2">
                  <a:lumMod val="60000"/>
                  <a:lumOff val="40000"/>
                </a:schemeClr>
              </a:solidFill>
              <a:latin typeface="Bookman Old Style" pitchFamily="18" charset="0"/>
            </a:endParaRPr>
          </a:p>
          <a:p>
            <a:pPr marL="0" indent="0">
              <a:buFont typeface="Monotype Sorts" pitchFamily="2" charset="2"/>
              <a:buNone/>
              <a:defRPr/>
            </a:pPr>
            <a:r>
              <a:rPr lang="sl-SI" sz="1600" dirty="0" smtClean="0">
                <a:solidFill>
                  <a:schemeClr val="tx2">
                    <a:lumMod val="75000"/>
                  </a:schemeClr>
                </a:solidFill>
              </a:rPr>
              <a:t>c) </a:t>
            </a:r>
            <a:r>
              <a:rPr lang="sl-SI" sz="1600" i="1" dirty="0" smtClean="0">
                <a:solidFill>
                  <a:schemeClr val="tx2">
                    <a:lumMod val="60000"/>
                    <a:lumOff val="40000"/>
                  </a:schemeClr>
                </a:solidFill>
              </a:rPr>
              <a:t>Debata ob karikaturi</a:t>
            </a:r>
          </a:p>
          <a:p>
            <a:pPr marL="0" indent="0">
              <a:buFont typeface="Monotype Sorts" pitchFamily="2" charset="2"/>
              <a:buNone/>
              <a:defRPr/>
            </a:pPr>
            <a:r>
              <a:rPr lang="en-US" sz="800" i="1" dirty="0">
                <a:solidFill>
                  <a:schemeClr val="tx2">
                    <a:lumMod val="60000"/>
                    <a:lumOff val="40000"/>
                  </a:schemeClr>
                </a:solidFill>
                <a:hlinkClick r:id="rId3"/>
              </a:rPr>
              <a:t>http://</a:t>
            </a:r>
            <a:r>
              <a:rPr lang="en-US" sz="800" i="1" dirty="0" smtClean="0">
                <a:solidFill>
                  <a:schemeClr val="tx2">
                    <a:lumMod val="60000"/>
                    <a:lumOff val="40000"/>
                  </a:schemeClr>
                </a:solidFill>
                <a:hlinkClick r:id="rId3"/>
              </a:rPr>
              <a:t>www.englishblog.com/2014/04/cartoon-climate-change-selfie.html</a:t>
            </a:r>
            <a:endParaRPr lang="sl-SI" sz="800" i="1" dirty="0" smtClean="0">
              <a:solidFill>
                <a:schemeClr val="tx2">
                  <a:lumMod val="60000"/>
                  <a:lumOff val="40000"/>
                </a:schemeClr>
              </a:solidFill>
            </a:endParaRPr>
          </a:p>
          <a:p>
            <a:pPr marL="0" indent="0">
              <a:buFont typeface="Monotype Sorts" pitchFamily="2" charset="2"/>
              <a:buNone/>
              <a:defRPr/>
            </a:pPr>
            <a:endParaRPr lang="sl-SI" sz="800" dirty="0">
              <a:solidFill>
                <a:schemeClr val="tx2">
                  <a:lumMod val="75000"/>
                </a:schemeClr>
              </a:solidFill>
            </a:endParaRPr>
          </a:p>
          <a:p>
            <a:pPr marL="0" indent="0">
              <a:buFont typeface="Monotype Sorts" pitchFamily="2" charset="2"/>
              <a:buNone/>
              <a:defRPr/>
            </a:pPr>
            <a:endParaRPr lang="sl-SI" sz="800" dirty="0" smtClean="0">
              <a:solidFill>
                <a:schemeClr val="tx2">
                  <a:lumMod val="75000"/>
                </a:schemeClr>
              </a:solidFill>
            </a:endParaRPr>
          </a:p>
          <a:p>
            <a:pPr marL="0" indent="0">
              <a:buFont typeface="Monotype Sorts" pitchFamily="2" charset="2"/>
              <a:buNone/>
              <a:defRPr/>
            </a:pPr>
            <a:endParaRPr lang="sl-SI" sz="800" dirty="0">
              <a:solidFill>
                <a:schemeClr val="tx2">
                  <a:lumMod val="75000"/>
                </a:schemeClr>
              </a:solidFill>
            </a:endParaRPr>
          </a:p>
          <a:p>
            <a:pPr marL="0" indent="0">
              <a:buFont typeface="Monotype Sorts" pitchFamily="2" charset="2"/>
              <a:buNone/>
              <a:defRPr/>
            </a:pPr>
            <a:endParaRPr lang="sl-SI" sz="800" dirty="0" smtClean="0">
              <a:solidFill>
                <a:schemeClr val="tx2">
                  <a:lumMod val="75000"/>
                </a:schemeClr>
              </a:solidFill>
            </a:endParaRPr>
          </a:p>
          <a:p>
            <a:pPr marL="0" indent="0">
              <a:buFont typeface="Monotype Sorts" pitchFamily="2" charset="2"/>
              <a:buNone/>
              <a:defRPr/>
            </a:pPr>
            <a:endParaRPr lang="sl-SI" sz="800" dirty="0">
              <a:solidFill>
                <a:schemeClr val="tx2">
                  <a:lumMod val="75000"/>
                </a:schemeClr>
              </a:solidFill>
            </a:endParaRPr>
          </a:p>
          <a:p>
            <a:pPr marL="0" indent="0">
              <a:buFont typeface="Monotype Sorts" pitchFamily="2" charset="2"/>
              <a:buNone/>
              <a:defRPr/>
            </a:pPr>
            <a:endParaRPr lang="sl-SI" sz="800" dirty="0" smtClean="0">
              <a:solidFill>
                <a:schemeClr val="tx2">
                  <a:lumMod val="75000"/>
                </a:schemeClr>
              </a:solidFill>
            </a:endParaRPr>
          </a:p>
          <a:p>
            <a:pPr marL="0" indent="0">
              <a:buFont typeface="Monotype Sorts" pitchFamily="2" charset="2"/>
              <a:buNone/>
              <a:defRPr/>
            </a:pPr>
            <a:r>
              <a:rPr lang="sl-SI" sz="1600" b="1" dirty="0" smtClean="0">
                <a:solidFill>
                  <a:schemeClr val="tx2">
                    <a:lumMod val="75000"/>
                  </a:schemeClr>
                </a:solidFill>
              </a:rPr>
              <a:t>Učitelj dopolni manjkajoča znanja ali </a:t>
            </a:r>
          </a:p>
          <a:p>
            <a:pPr marL="0" indent="0">
              <a:buFont typeface="Monotype Sorts" pitchFamily="2" charset="2"/>
              <a:buNone/>
              <a:defRPr/>
            </a:pPr>
            <a:r>
              <a:rPr lang="sl-SI" sz="1600" b="1" dirty="0" smtClean="0">
                <a:solidFill>
                  <a:schemeClr val="tx2">
                    <a:lumMod val="75000"/>
                  </a:schemeClr>
                </a:solidFill>
              </a:rPr>
              <a:t>napačna popravi!</a:t>
            </a:r>
            <a:r>
              <a:rPr lang="sl-SI" sz="1600" b="1" dirty="0" smtClean="0">
                <a:solidFill>
                  <a:schemeClr val="tx2">
                    <a:lumMod val="75000"/>
                  </a:schemeClr>
                </a:solidFill>
                <a:sym typeface="Wingdings" panose="05000000000000000000" pitchFamily="2" charset="2"/>
              </a:rPr>
              <a:t> dijaki dobijo</a:t>
            </a:r>
          </a:p>
          <a:p>
            <a:pPr marL="0" indent="0">
              <a:buFont typeface="Monotype Sorts" pitchFamily="2" charset="2"/>
              <a:buNone/>
              <a:defRPr/>
            </a:pPr>
            <a:r>
              <a:rPr lang="sl-SI" sz="1600" b="1" dirty="0" smtClean="0">
                <a:solidFill>
                  <a:schemeClr val="tx2">
                    <a:lumMod val="75000"/>
                  </a:schemeClr>
                </a:solidFill>
                <a:sym typeface="Wingdings" panose="05000000000000000000" pitchFamily="2" charset="2"/>
              </a:rPr>
              <a:t> osnovno znanje o podnebnih</a:t>
            </a:r>
          </a:p>
          <a:p>
            <a:pPr marL="0" indent="0">
              <a:buFont typeface="Monotype Sorts" pitchFamily="2" charset="2"/>
              <a:buNone/>
              <a:defRPr/>
            </a:pPr>
            <a:r>
              <a:rPr lang="sl-SI" sz="1600" b="1" dirty="0" smtClean="0">
                <a:solidFill>
                  <a:schemeClr val="tx2">
                    <a:lumMod val="75000"/>
                  </a:schemeClr>
                </a:solidFill>
                <a:sym typeface="Wingdings" panose="05000000000000000000" pitchFamily="2" charset="2"/>
              </a:rPr>
              <a:t> spremembah.</a:t>
            </a:r>
            <a:endParaRPr lang="en-US" sz="1600" b="1" dirty="0" smtClean="0">
              <a:solidFill>
                <a:schemeClr val="tx2">
                  <a:lumMod val="75000"/>
                </a:schemeClr>
              </a:solidFill>
            </a:endParaRPr>
          </a:p>
          <a:p>
            <a:pPr>
              <a:buFont typeface="Monotype Sorts" pitchFamily="2" charset="2"/>
              <a:buAutoNum type="alphaLcParenR" startAt="2"/>
              <a:defRPr/>
            </a:pPr>
            <a:endParaRPr lang="sl-SI" sz="1600" dirty="0" smtClean="0"/>
          </a:p>
        </p:txBody>
      </p:sp>
      <p:sp>
        <p:nvSpPr>
          <p:cNvPr id="15364" name="Ograda datuma 3"/>
          <p:cNvSpPr>
            <a:spLocks noGrp="1"/>
          </p:cNvSpPr>
          <p:nvPr>
            <p:ph type="dt" sz="quarter" idx="11"/>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r>
              <a:rPr kumimoji="0" lang="sl-SI" altLang="sl-SI" sz="1400" smtClean="0">
                <a:solidFill>
                  <a:schemeClr val="bg1"/>
                </a:solidFill>
              </a:rPr>
              <a:t>GJV Idrija</a:t>
            </a:r>
            <a:endParaRPr kumimoji="0" lang="en-US" altLang="sl-SI" sz="1400" smtClean="0">
              <a:solidFill>
                <a:schemeClr val="bg1"/>
              </a:solidFill>
            </a:endParaRPr>
          </a:p>
        </p:txBody>
      </p:sp>
      <p:sp>
        <p:nvSpPr>
          <p:cNvPr id="15365" name="Ograda številke diapozitiva 4"/>
          <p:cNvSpPr>
            <a:spLocks noGrp="1"/>
          </p:cNvSpPr>
          <p:nvPr>
            <p:ph type="sldNum" sz="quarter" idx="12"/>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fld id="{C02BCD52-FD4B-4551-B596-0A06EDF023F5}" type="slidenum">
              <a:rPr kumimoji="0" lang="en-US" altLang="sl-SI" sz="1400"/>
              <a:pPr>
                <a:spcBef>
                  <a:spcPct val="50000"/>
                </a:spcBef>
                <a:buClrTx/>
                <a:buSzTx/>
                <a:buFontTx/>
                <a:buNone/>
              </a:pPr>
              <a:t>3</a:t>
            </a:fld>
            <a:endParaRPr kumimoji="0" lang="en-US" altLang="sl-SI" sz="1400"/>
          </a:p>
        </p:txBody>
      </p:sp>
      <p:pic>
        <p:nvPicPr>
          <p:cNvPr id="15366" name="Slika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4076700"/>
            <a:ext cx="3457575"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p:cNvSpPr>
            <a:spLocks noGrp="1"/>
          </p:cNvSpPr>
          <p:nvPr>
            <p:ph type="title"/>
          </p:nvPr>
        </p:nvSpPr>
        <p:spPr/>
        <p:txBody>
          <a:bodyPr/>
          <a:lstStyle/>
          <a:p>
            <a:r>
              <a:rPr lang="sl-SI" altLang="sl-SI" sz="3200" b="1" smtClean="0">
                <a:solidFill>
                  <a:srgbClr val="820000"/>
                </a:solidFill>
              </a:rPr>
              <a:t>2. Postavljanje ciljev</a:t>
            </a:r>
          </a:p>
        </p:txBody>
      </p:sp>
      <p:sp>
        <p:nvSpPr>
          <p:cNvPr id="3" name="Ograda vsebine 2"/>
          <p:cNvSpPr>
            <a:spLocks noGrp="1"/>
          </p:cNvSpPr>
          <p:nvPr>
            <p:ph idx="1"/>
          </p:nvPr>
        </p:nvSpPr>
        <p:spPr>
          <a:xfrm>
            <a:off x="1338263" y="1196975"/>
            <a:ext cx="6827837" cy="5661025"/>
          </a:xfrm>
        </p:spPr>
        <p:txBody>
          <a:bodyPr/>
          <a:lstStyle/>
          <a:p>
            <a:pPr marL="0" indent="0" algn="ctr">
              <a:buFont typeface="Monotype Sorts" pitchFamily="2" charset="2"/>
              <a:buNone/>
              <a:defRPr/>
            </a:pPr>
            <a:r>
              <a:rPr lang="sl-SI" sz="2000" dirty="0"/>
              <a:t>Nadgradnja </a:t>
            </a:r>
            <a:r>
              <a:rPr lang="sl-SI" sz="2000" dirty="0" smtClean="0"/>
              <a:t>osnovnega </a:t>
            </a:r>
            <a:r>
              <a:rPr lang="sl-SI" sz="2000" dirty="0"/>
              <a:t>znanja!</a:t>
            </a:r>
          </a:p>
          <a:p>
            <a:pPr marL="0" indent="0">
              <a:buFont typeface="Monotype Sorts" pitchFamily="2" charset="2"/>
              <a:buNone/>
              <a:defRPr/>
            </a:pPr>
            <a:r>
              <a:rPr lang="sl-SI" sz="1600" dirty="0" smtClean="0"/>
              <a:t>Dijak izbere eno državo. </a:t>
            </a:r>
          </a:p>
          <a:p>
            <a:pPr marL="0" indent="0">
              <a:buFont typeface="Monotype Sorts" pitchFamily="2" charset="2"/>
              <a:buNone/>
              <a:defRPr/>
            </a:pPr>
            <a:r>
              <a:rPr lang="sl-SI" sz="1600" dirty="0" smtClean="0"/>
              <a:t>Poišče čim več informacij na spletu o podnebnih spremembah v izbrani državi. Na osnovi pridobljenih informacij navede izbrano državo in dve hipotezi.  In jih zapiše v listovnik,  pod „</a:t>
            </a:r>
            <a:r>
              <a:rPr lang="sl-SI" sz="1600" i="1" dirty="0" smtClean="0"/>
              <a:t>postavljanje ciljev“</a:t>
            </a:r>
            <a:r>
              <a:rPr lang="sl-SI" sz="1600" dirty="0" smtClean="0"/>
              <a:t>.</a:t>
            </a:r>
          </a:p>
          <a:p>
            <a:pPr marL="0" indent="0">
              <a:buFont typeface="Monotype Sorts" pitchFamily="2" charset="2"/>
              <a:buNone/>
              <a:defRPr/>
            </a:pPr>
            <a:endParaRPr lang="sl-SI" sz="1600" dirty="0" smtClean="0"/>
          </a:p>
          <a:p>
            <a:pPr marL="0" indent="0">
              <a:buFont typeface="Monotype Sorts" pitchFamily="2" charset="2"/>
              <a:buNone/>
              <a:defRPr/>
            </a:pPr>
            <a:r>
              <a:rPr lang="sl-SI" sz="1600" i="1" dirty="0" smtClean="0">
                <a:solidFill>
                  <a:schemeClr val="tx2">
                    <a:lumMod val="60000"/>
                    <a:lumOff val="40000"/>
                  </a:schemeClr>
                </a:solidFill>
              </a:rPr>
              <a:t>Primer:</a:t>
            </a:r>
          </a:p>
          <a:p>
            <a:pPr marL="0" indent="0">
              <a:buFont typeface="Monotype Sorts" pitchFamily="2" charset="2"/>
              <a:buNone/>
              <a:defRPr/>
            </a:pPr>
            <a:r>
              <a:rPr lang="sl-SI" sz="1600" i="1" dirty="0" smtClean="0">
                <a:solidFill>
                  <a:schemeClr val="tx2">
                    <a:lumMod val="60000"/>
                    <a:lumOff val="40000"/>
                  </a:schemeClr>
                </a:solidFill>
              </a:rPr>
              <a:t>Izbrala sem si manjšo državo v EU-Luksemburg.</a:t>
            </a:r>
          </a:p>
          <a:p>
            <a:pPr marL="0" indent="0">
              <a:buFont typeface="Monotype Sorts" pitchFamily="2" charset="2"/>
              <a:buNone/>
              <a:defRPr/>
            </a:pPr>
            <a:r>
              <a:rPr lang="sl-SI" sz="1600" i="1" dirty="0" smtClean="0">
                <a:solidFill>
                  <a:schemeClr val="tx2">
                    <a:lumMod val="60000"/>
                    <a:lumOff val="40000"/>
                  </a:schemeClr>
                </a:solidFill>
              </a:rPr>
              <a:t>O spremembah podnebja, sem zastavila dve hipotezi:</a:t>
            </a:r>
          </a:p>
          <a:p>
            <a:pPr marL="0" indent="0">
              <a:buFont typeface="Monotype Sorts" pitchFamily="2" charset="2"/>
              <a:buNone/>
              <a:defRPr/>
            </a:pPr>
            <a:r>
              <a:rPr lang="sl-SI" sz="1600" i="1" dirty="0" smtClean="0">
                <a:solidFill>
                  <a:schemeClr val="tx2">
                    <a:lumMod val="60000"/>
                    <a:lumOff val="40000"/>
                  </a:schemeClr>
                </a:solidFill>
              </a:rPr>
              <a:t>1. Zaradi razvitih železarn in izpustov strupenih snovi v ozračje se bodo temperature v naslednjih letih (od 2017-2027) zvišale.</a:t>
            </a:r>
          </a:p>
          <a:p>
            <a:pPr marL="0" indent="0">
              <a:buFont typeface="Monotype Sorts" pitchFamily="2" charset="2"/>
              <a:buNone/>
              <a:defRPr/>
            </a:pPr>
            <a:r>
              <a:rPr lang="sl-SI" sz="1600" i="1" dirty="0" smtClean="0">
                <a:solidFill>
                  <a:schemeClr val="tx2">
                    <a:lumMod val="60000"/>
                    <a:lumOff val="40000"/>
                  </a:schemeClr>
                </a:solidFill>
              </a:rPr>
              <a:t>2. Letna količina padavin se glede na leta 1990 do 2016 ne bo spremenila.</a:t>
            </a:r>
          </a:p>
          <a:p>
            <a:pPr>
              <a:defRPr/>
            </a:pPr>
            <a:endParaRPr lang="sl-SI" sz="1600" i="1" dirty="0" smtClean="0">
              <a:solidFill>
                <a:schemeClr val="tx2">
                  <a:lumMod val="60000"/>
                  <a:lumOff val="40000"/>
                </a:schemeClr>
              </a:solidFill>
            </a:endParaRPr>
          </a:p>
          <a:p>
            <a:pPr marL="0" indent="0">
              <a:spcBef>
                <a:spcPts val="0"/>
              </a:spcBef>
              <a:buFont typeface="Monotype Sorts" pitchFamily="2" charset="2"/>
              <a:buNone/>
              <a:defRPr/>
            </a:pPr>
            <a:r>
              <a:rPr lang="sl-SI" sz="1600" i="1" dirty="0" smtClean="0">
                <a:solidFill>
                  <a:schemeClr val="tx2">
                    <a:lumMod val="60000"/>
                    <a:lumOff val="40000"/>
                  </a:schemeClr>
                </a:solidFill>
              </a:rPr>
              <a:t>Primer:</a:t>
            </a:r>
          </a:p>
          <a:p>
            <a:pPr marL="0" indent="0">
              <a:spcBef>
                <a:spcPts val="0"/>
              </a:spcBef>
              <a:buFont typeface="Monotype Sorts" pitchFamily="2" charset="2"/>
              <a:buNone/>
              <a:defRPr/>
            </a:pPr>
            <a:r>
              <a:rPr lang="sl-SI" sz="1600" i="1" dirty="0" smtClean="0">
                <a:solidFill>
                  <a:schemeClr val="tx2">
                    <a:lumMod val="60000"/>
                    <a:lumOff val="40000"/>
                  </a:schemeClr>
                </a:solidFill>
              </a:rPr>
              <a:t>Izbrala </a:t>
            </a:r>
            <a:r>
              <a:rPr lang="sl-SI" sz="1600" i="1" dirty="0">
                <a:solidFill>
                  <a:schemeClr val="tx2">
                    <a:lumMod val="60000"/>
                    <a:lumOff val="40000"/>
                  </a:schemeClr>
                </a:solidFill>
              </a:rPr>
              <a:t>sem si državo Madžarsko.</a:t>
            </a:r>
          </a:p>
          <a:p>
            <a:pPr marL="0" indent="0">
              <a:spcBef>
                <a:spcPts val="0"/>
              </a:spcBef>
              <a:buFont typeface="Monotype Sorts" pitchFamily="2" charset="2"/>
              <a:buNone/>
              <a:defRPr/>
            </a:pPr>
            <a:r>
              <a:rPr lang="sl-SI" sz="1600" i="1" dirty="0" smtClean="0">
                <a:solidFill>
                  <a:schemeClr val="tx2">
                    <a:lumMod val="60000"/>
                    <a:lumOff val="40000"/>
                  </a:schemeClr>
                </a:solidFill>
              </a:rPr>
              <a:t>Hipotezi</a:t>
            </a:r>
            <a:r>
              <a:rPr lang="sl-SI" sz="1600" i="1" dirty="0">
                <a:solidFill>
                  <a:schemeClr val="tx2">
                    <a:lumMod val="60000"/>
                    <a:lumOff val="40000"/>
                  </a:schemeClr>
                </a:solidFill>
              </a:rPr>
              <a:t>:</a:t>
            </a:r>
          </a:p>
          <a:p>
            <a:pPr marL="0" indent="0">
              <a:spcBef>
                <a:spcPts val="0"/>
              </a:spcBef>
              <a:buFont typeface="Monotype Sorts" pitchFamily="2" charset="2"/>
              <a:buNone/>
              <a:defRPr/>
            </a:pPr>
            <a:r>
              <a:rPr lang="sl-SI" sz="1600" i="1" dirty="0" smtClean="0">
                <a:solidFill>
                  <a:schemeClr val="tx2">
                    <a:lumMod val="60000"/>
                    <a:lumOff val="40000"/>
                  </a:schemeClr>
                </a:solidFill>
              </a:rPr>
              <a:t>1</a:t>
            </a:r>
            <a:r>
              <a:rPr lang="sl-SI" sz="1600" i="1" dirty="0">
                <a:solidFill>
                  <a:schemeClr val="tx2">
                    <a:lumMod val="60000"/>
                    <a:lumOff val="40000"/>
                  </a:schemeClr>
                </a:solidFill>
              </a:rPr>
              <a:t>) Na Madžarskem bo </a:t>
            </a:r>
            <a:r>
              <a:rPr lang="sl-SI" sz="1600" i="1" dirty="0" smtClean="0">
                <a:solidFill>
                  <a:schemeClr val="tx2">
                    <a:lumMod val="60000"/>
                    <a:lumOff val="40000"/>
                  </a:schemeClr>
                </a:solidFill>
              </a:rPr>
              <a:t>zaradi </a:t>
            </a:r>
            <a:r>
              <a:rPr lang="sl-SI" sz="1600" i="1" dirty="0">
                <a:solidFill>
                  <a:schemeClr val="tx2">
                    <a:lumMod val="60000"/>
                    <a:lumOff val="40000"/>
                  </a:schemeClr>
                </a:solidFill>
              </a:rPr>
              <a:t>klimatskih sprememb podnebje bolj sušno.</a:t>
            </a:r>
          </a:p>
          <a:p>
            <a:pPr marL="0" indent="0">
              <a:spcBef>
                <a:spcPts val="0"/>
              </a:spcBef>
              <a:buFont typeface="Monotype Sorts" pitchFamily="2" charset="2"/>
              <a:buNone/>
              <a:defRPr/>
            </a:pPr>
            <a:r>
              <a:rPr lang="sl-SI" sz="1600" i="1" dirty="0" smtClean="0">
                <a:solidFill>
                  <a:schemeClr val="tx2">
                    <a:lumMod val="60000"/>
                    <a:lumOff val="40000"/>
                  </a:schemeClr>
                </a:solidFill>
              </a:rPr>
              <a:t>2</a:t>
            </a:r>
            <a:r>
              <a:rPr lang="sl-SI" sz="1600" i="1" dirty="0">
                <a:solidFill>
                  <a:schemeClr val="tx2">
                    <a:lumMod val="60000"/>
                    <a:lumOff val="40000"/>
                  </a:schemeClr>
                </a:solidFill>
              </a:rPr>
              <a:t>) Na Madžarskem </a:t>
            </a:r>
            <a:r>
              <a:rPr lang="sl-SI" sz="1600" i="1" dirty="0" smtClean="0">
                <a:solidFill>
                  <a:schemeClr val="tx2">
                    <a:lumMod val="60000"/>
                    <a:lumOff val="40000"/>
                  </a:schemeClr>
                </a:solidFill>
              </a:rPr>
              <a:t>bodo </a:t>
            </a:r>
            <a:r>
              <a:rPr lang="sl-SI" sz="1600" i="1" dirty="0">
                <a:solidFill>
                  <a:schemeClr val="tx2">
                    <a:lumMod val="60000"/>
                    <a:lumOff val="40000"/>
                  </a:schemeClr>
                </a:solidFill>
              </a:rPr>
              <a:t>čez 100 let zaradi klimatskih sprememb </a:t>
            </a:r>
            <a:r>
              <a:rPr lang="sl-SI" sz="1600" i="1" dirty="0" smtClean="0">
                <a:solidFill>
                  <a:schemeClr val="tx2">
                    <a:lumMod val="60000"/>
                    <a:lumOff val="40000"/>
                  </a:schemeClr>
                </a:solidFill>
              </a:rPr>
              <a:t> </a:t>
            </a:r>
            <a:r>
              <a:rPr lang="sl-SI" sz="1600" i="1" dirty="0">
                <a:solidFill>
                  <a:schemeClr val="tx2">
                    <a:lumMod val="60000"/>
                    <a:lumOff val="40000"/>
                  </a:schemeClr>
                </a:solidFill>
              </a:rPr>
              <a:t>temperature višje.</a:t>
            </a:r>
          </a:p>
        </p:txBody>
      </p:sp>
      <p:sp>
        <p:nvSpPr>
          <p:cNvPr id="16388" name="Ograda datuma 3"/>
          <p:cNvSpPr>
            <a:spLocks noGrp="1"/>
          </p:cNvSpPr>
          <p:nvPr>
            <p:ph type="dt" sz="quarter" idx="11"/>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r>
              <a:rPr kumimoji="0" lang="sl-SI" altLang="sl-SI" sz="1400" smtClean="0">
                <a:solidFill>
                  <a:schemeClr val="bg1"/>
                </a:solidFill>
              </a:rPr>
              <a:t>GJV Idrija</a:t>
            </a:r>
            <a:endParaRPr kumimoji="0" lang="en-US" altLang="sl-SI" sz="1400" smtClean="0">
              <a:solidFill>
                <a:schemeClr val="bg1"/>
              </a:solidFill>
            </a:endParaRPr>
          </a:p>
        </p:txBody>
      </p:sp>
      <p:sp>
        <p:nvSpPr>
          <p:cNvPr id="16389" name="Ograda številke diapozitiva 4"/>
          <p:cNvSpPr>
            <a:spLocks noGrp="1"/>
          </p:cNvSpPr>
          <p:nvPr>
            <p:ph type="sldNum" sz="quarter" idx="12"/>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fld id="{BA1897E7-1ED8-4EFC-8BF0-C7D9CC28F4BF}" type="slidenum">
              <a:rPr kumimoji="0" lang="en-US" altLang="sl-SI" sz="1400"/>
              <a:pPr>
                <a:spcBef>
                  <a:spcPct val="50000"/>
                </a:spcBef>
                <a:buClrTx/>
                <a:buSzTx/>
                <a:buFontTx/>
                <a:buNone/>
              </a:pPr>
              <a:t>4</a:t>
            </a:fld>
            <a:endParaRPr kumimoji="0" lang="en-US" altLang="sl-SI" sz="1400"/>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p:cNvSpPr>
            <a:spLocks noGrp="1"/>
          </p:cNvSpPr>
          <p:nvPr>
            <p:ph type="title"/>
          </p:nvPr>
        </p:nvSpPr>
        <p:spPr>
          <a:xfrm>
            <a:off x="1331913" y="-31750"/>
            <a:ext cx="6751637" cy="796925"/>
          </a:xfrm>
        </p:spPr>
        <p:txBody>
          <a:bodyPr/>
          <a:lstStyle/>
          <a:p>
            <a:r>
              <a:rPr lang="sl-SI" altLang="sl-SI" sz="3200" b="1" smtClean="0">
                <a:solidFill>
                  <a:srgbClr val="C00000"/>
                </a:solidFill>
              </a:rPr>
              <a:t>3. Strategije</a:t>
            </a:r>
          </a:p>
        </p:txBody>
      </p:sp>
      <p:sp>
        <p:nvSpPr>
          <p:cNvPr id="17411" name="Ograda vsebine 2"/>
          <p:cNvSpPr>
            <a:spLocks noGrp="1"/>
          </p:cNvSpPr>
          <p:nvPr>
            <p:ph idx="1"/>
          </p:nvPr>
        </p:nvSpPr>
        <p:spPr>
          <a:xfrm>
            <a:off x="1338263" y="765175"/>
            <a:ext cx="6827837" cy="5832475"/>
          </a:xfrm>
        </p:spPr>
        <p:txBody>
          <a:bodyPr/>
          <a:lstStyle/>
          <a:p>
            <a:pPr marL="0" indent="0">
              <a:buFont typeface="Monotype Sorts" pitchFamily="2" charset="2"/>
              <a:buNone/>
              <a:defRPr/>
            </a:pPr>
            <a:endParaRPr lang="sl-SI" sz="1400" dirty="0" smtClean="0"/>
          </a:p>
          <a:p>
            <a:pPr>
              <a:defRPr/>
            </a:pPr>
            <a:endParaRPr lang="sl-SI" sz="1400" dirty="0" smtClean="0"/>
          </a:p>
          <a:p>
            <a:pPr>
              <a:defRPr/>
            </a:pPr>
            <a:r>
              <a:rPr lang="sl-SI" sz="1600" dirty="0" smtClean="0"/>
              <a:t>Dijak zbere gradivo o podnebnih spremembah v izbrani državi. V „strategije“ priloži linke (slovenski jezik, tudi angleški). </a:t>
            </a:r>
          </a:p>
          <a:p>
            <a:pPr>
              <a:defRPr/>
            </a:pPr>
            <a:endParaRPr lang="sl-SI" sz="1600" dirty="0" smtClean="0"/>
          </a:p>
          <a:p>
            <a:pPr>
              <a:defRPr/>
            </a:pPr>
            <a:r>
              <a:rPr lang="sl-SI" sz="1600" dirty="0" smtClean="0"/>
              <a:t>Dijak napiše strategije , ki jih bo uporabil za (ne)potrditev svojih hipotez... Pomoč: iskanje podatkov in dokazov, analiziranje, iskanje odgovorov, primerjanje, sklepanje, oblikovanje, kritično vrednotenje, ocena stanja na osnovi..., zbiranje, urejanje, opazovanje-ogledovanje....</a:t>
            </a:r>
          </a:p>
          <a:p>
            <a:pPr>
              <a:defRPr/>
            </a:pPr>
            <a:endParaRPr lang="sl-SI" sz="1600" dirty="0" smtClean="0"/>
          </a:p>
          <a:p>
            <a:pPr>
              <a:defRPr/>
            </a:pPr>
            <a:r>
              <a:rPr lang="sl-SI" sz="1600" dirty="0" smtClean="0"/>
              <a:t>K pouku geografije, prinese gradivo, ki ga bo uporabil za predstavitev svojim sošolcem. V natisnjeni verziji! In sicer so to lahko grafični organizatorji, lahko fotografije, statistični podatki, lahko se predstavi kratek film ( še bolje, če ga sam izdela) na </a:t>
            </a:r>
            <a:r>
              <a:rPr lang="sl-SI" sz="1600" dirty="0" err="1" smtClean="0"/>
              <a:t>you</a:t>
            </a:r>
            <a:r>
              <a:rPr lang="sl-SI" sz="1600" dirty="0" smtClean="0"/>
              <a:t> tube (v strategiji navede link do filma in od katere do katere minute; </a:t>
            </a:r>
            <a:r>
              <a:rPr lang="sl-SI" sz="1600" dirty="0" err="1" smtClean="0"/>
              <a:t>max</a:t>
            </a:r>
            <a:r>
              <a:rPr lang="sl-SI" sz="1600" dirty="0" smtClean="0"/>
              <a:t> 3 minute). (opomba: računalnik, v času predstavitev, bo na voljo v šoli. </a:t>
            </a:r>
          </a:p>
          <a:p>
            <a:pPr>
              <a:defRPr/>
            </a:pPr>
            <a:endParaRPr lang="sl-SI" sz="1600" dirty="0" smtClean="0"/>
          </a:p>
          <a:p>
            <a:pPr>
              <a:defRPr/>
            </a:pPr>
            <a:r>
              <a:rPr lang="sl-SI" sz="1600" dirty="0" smtClean="0"/>
              <a:t>V manjših skupinah bo vsak dijak predstavil svoji dve hipotezi in dokaze za ali proti ostalim dijakom v skupini. Pri predstavitvi bo uporabil prineseno gradivo. </a:t>
            </a:r>
          </a:p>
        </p:txBody>
      </p:sp>
      <p:sp>
        <p:nvSpPr>
          <p:cNvPr id="17412" name="Ograda datuma 3"/>
          <p:cNvSpPr>
            <a:spLocks noGrp="1"/>
          </p:cNvSpPr>
          <p:nvPr>
            <p:ph type="dt" sz="quarter" idx="11"/>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r>
              <a:rPr kumimoji="0" lang="sl-SI" altLang="sl-SI" sz="1400" smtClean="0">
                <a:solidFill>
                  <a:schemeClr val="bg1"/>
                </a:solidFill>
              </a:rPr>
              <a:t>GJV Idrija</a:t>
            </a:r>
            <a:endParaRPr kumimoji="0" lang="en-US" altLang="sl-SI" sz="1400" smtClean="0">
              <a:solidFill>
                <a:schemeClr val="bg1"/>
              </a:solidFill>
            </a:endParaRPr>
          </a:p>
        </p:txBody>
      </p:sp>
      <p:sp>
        <p:nvSpPr>
          <p:cNvPr id="17413" name="Ograda številke diapozitiva 4"/>
          <p:cNvSpPr>
            <a:spLocks noGrp="1"/>
          </p:cNvSpPr>
          <p:nvPr>
            <p:ph type="sldNum" sz="quarter" idx="12"/>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fld id="{F89E8990-9A3C-4CEC-A0AC-38E193C46914}" type="slidenum">
              <a:rPr kumimoji="0" lang="en-US" altLang="sl-SI" sz="1400"/>
              <a:pPr>
                <a:spcBef>
                  <a:spcPct val="50000"/>
                </a:spcBef>
                <a:buClrTx/>
                <a:buSzTx/>
                <a:buFontTx/>
                <a:buNone/>
              </a:pPr>
              <a:t>5</a:t>
            </a:fld>
            <a:endParaRPr kumimoji="0" lang="en-US" altLang="sl-SI" sz="1400"/>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grada datuma 1"/>
          <p:cNvSpPr>
            <a:spLocks noGrp="1"/>
          </p:cNvSpPr>
          <p:nvPr>
            <p:ph type="dt" sz="quarter" idx="11"/>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r>
              <a:rPr kumimoji="0" lang="sl-SI" altLang="sl-SI" sz="1400" smtClean="0"/>
              <a:t>GJV Idrija</a:t>
            </a:r>
            <a:endParaRPr kumimoji="0" lang="en-US" altLang="sl-SI" sz="1400" smtClean="0"/>
          </a:p>
        </p:txBody>
      </p:sp>
      <p:sp>
        <p:nvSpPr>
          <p:cNvPr id="18435" name="Ograda številke diapozitiva 2"/>
          <p:cNvSpPr>
            <a:spLocks noGrp="1"/>
          </p:cNvSpPr>
          <p:nvPr>
            <p:ph type="sldNum" sz="quarter" idx="12"/>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fld id="{61485A92-BF52-40BB-9C6A-5B39CB38964F}" type="slidenum">
              <a:rPr kumimoji="0" lang="en-US" altLang="sl-SI" sz="1400"/>
              <a:pPr>
                <a:spcBef>
                  <a:spcPct val="50000"/>
                </a:spcBef>
                <a:buClrTx/>
                <a:buSzTx/>
                <a:buFontTx/>
                <a:buNone/>
              </a:pPr>
              <a:t>6</a:t>
            </a:fld>
            <a:endParaRPr kumimoji="0" lang="en-US" altLang="sl-SI" sz="1400"/>
          </a:p>
        </p:txBody>
      </p:sp>
      <p:sp>
        <p:nvSpPr>
          <p:cNvPr id="18436" name="Pravokotnik 3"/>
          <p:cNvSpPr>
            <a:spLocks noChangeArrowheads="1"/>
          </p:cNvSpPr>
          <p:nvPr/>
        </p:nvSpPr>
        <p:spPr bwMode="auto">
          <a:xfrm>
            <a:off x="1136650" y="-1108075"/>
            <a:ext cx="73961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0"/>
              </a:spcBef>
              <a:buClrTx/>
              <a:buSzTx/>
              <a:buFontTx/>
              <a:buNone/>
            </a:pPr>
            <a:endParaRPr kumimoji="0" lang="sl-SI" altLang="sl-SI" sz="1600"/>
          </a:p>
          <a:p>
            <a:pPr>
              <a:spcBef>
                <a:spcPct val="0"/>
              </a:spcBef>
              <a:buClrTx/>
              <a:buSzTx/>
              <a:buFontTx/>
              <a:buNone/>
            </a:pPr>
            <a:endParaRPr kumimoji="0" lang="sl-SI" altLang="sl-SI" sz="1600"/>
          </a:p>
          <a:p>
            <a:pPr>
              <a:spcBef>
                <a:spcPct val="0"/>
              </a:spcBef>
              <a:buClrTx/>
              <a:buSzTx/>
              <a:buFontTx/>
              <a:buNone/>
            </a:pPr>
            <a:endParaRPr kumimoji="0" lang="sl-SI" altLang="sl-SI" sz="1600"/>
          </a:p>
          <a:p>
            <a:pPr>
              <a:spcBef>
                <a:spcPct val="0"/>
              </a:spcBef>
              <a:buClrTx/>
              <a:buSzTx/>
              <a:buFontTx/>
              <a:buNone/>
            </a:pPr>
            <a:endParaRPr kumimoji="0" lang="sl-SI" altLang="sl-SI" sz="1600"/>
          </a:p>
          <a:p>
            <a:pPr>
              <a:spcBef>
                <a:spcPct val="0"/>
              </a:spcBef>
              <a:buClrTx/>
              <a:buSzTx/>
              <a:buFontTx/>
              <a:buNone/>
            </a:pPr>
            <a:endParaRPr kumimoji="0" lang="sl-SI" altLang="sl-SI" sz="1600"/>
          </a:p>
          <a:p>
            <a:pPr>
              <a:spcBef>
                <a:spcPct val="0"/>
              </a:spcBef>
              <a:buClrTx/>
              <a:buSzTx/>
              <a:buFontTx/>
              <a:buNone/>
            </a:pPr>
            <a:endParaRPr kumimoji="0" lang="sl-SI" altLang="sl-SI" sz="1600"/>
          </a:p>
          <a:p>
            <a:pPr>
              <a:spcBef>
                <a:spcPct val="0"/>
              </a:spcBef>
              <a:buClrTx/>
              <a:buSzTx/>
              <a:buFontTx/>
              <a:buNone/>
            </a:pPr>
            <a:endParaRPr kumimoji="0" lang="sl-SI" altLang="sl-SI" sz="1600"/>
          </a:p>
          <a:p>
            <a:pPr>
              <a:spcBef>
                <a:spcPct val="0"/>
              </a:spcBef>
              <a:buClrTx/>
              <a:buSzTx/>
              <a:buFontTx/>
              <a:buNone/>
            </a:pPr>
            <a:endParaRPr kumimoji="0" lang="sl-SI" altLang="sl-SI" sz="1600"/>
          </a:p>
          <a:p>
            <a:pPr>
              <a:spcBef>
                <a:spcPct val="0"/>
              </a:spcBef>
              <a:buClrTx/>
              <a:buSzTx/>
              <a:buFontTx/>
              <a:buNone/>
            </a:pPr>
            <a:r>
              <a:rPr kumimoji="0" lang="sl-SI" altLang="sl-SI" sz="1600"/>
              <a:t>Strategija (primer za Luksemburg):</a:t>
            </a:r>
          </a:p>
        </p:txBody>
      </p:sp>
      <p:sp>
        <p:nvSpPr>
          <p:cNvPr id="20485" name="Pravokotnik 4"/>
          <p:cNvSpPr>
            <a:spLocks noChangeArrowheads="1"/>
          </p:cNvSpPr>
          <p:nvPr/>
        </p:nvSpPr>
        <p:spPr bwMode="auto">
          <a:xfrm>
            <a:off x="1222375" y="-817563"/>
            <a:ext cx="7273925" cy="621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7866D"/>
              </a:buClr>
              <a:buSzPct val="70000"/>
              <a:buFont typeface="Monotype Sorts" pitchFamily="2" charset="2"/>
              <a:buChar char="n"/>
              <a:defRPr kumimoji="1" sz="3200">
                <a:solidFill>
                  <a:schemeClr val="tx1"/>
                </a:solidFill>
                <a:latin typeface="Arial" panose="020B0604020202020204" pitchFamily="34" charset="0"/>
              </a:defRPr>
            </a:lvl1pPr>
            <a:lvl2pPr marL="742950" indent="-285750">
              <a:spcBef>
                <a:spcPct val="20000"/>
              </a:spcBef>
              <a:buClr>
                <a:srgbClr val="D7866D"/>
              </a:buClr>
              <a:buChar char="–"/>
              <a:defRPr kumimoji="1" sz="2800">
                <a:solidFill>
                  <a:schemeClr val="tx1"/>
                </a:solidFill>
                <a:latin typeface="Arial" panose="020B0604020202020204" pitchFamily="34" charset="0"/>
              </a:defRPr>
            </a:lvl2pPr>
            <a:lvl3pPr marL="1143000" indent="-228600">
              <a:spcBef>
                <a:spcPct val="20000"/>
              </a:spcBef>
              <a:buClr>
                <a:srgbClr val="D7866D"/>
              </a:buClr>
              <a:buChar char="•"/>
              <a:defRPr kumimoji="1" sz="2400">
                <a:solidFill>
                  <a:schemeClr val="tx1"/>
                </a:solidFill>
                <a:latin typeface="Arial" panose="020B0604020202020204" pitchFamily="34" charset="0"/>
              </a:defRPr>
            </a:lvl3pPr>
            <a:lvl4pPr marL="1600200" indent="-228600">
              <a:spcBef>
                <a:spcPct val="20000"/>
              </a:spcBef>
              <a:buClr>
                <a:srgbClr val="D7866D"/>
              </a:buClr>
              <a:buChar char="–"/>
              <a:defRPr kumimoji="1" sz="2000">
                <a:solidFill>
                  <a:schemeClr val="tx1"/>
                </a:solidFill>
                <a:latin typeface="Arial" panose="020B0604020202020204" pitchFamily="34" charset="0"/>
              </a:defRPr>
            </a:lvl4pPr>
            <a:lvl5pPr marL="2057400" indent="-228600">
              <a:spcBef>
                <a:spcPct val="20000"/>
              </a:spcBef>
              <a:buClr>
                <a:srgbClr val="D7866D"/>
              </a:buClr>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panose="020B0604020202020204" pitchFamily="34" charset="0"/>
              </a:defRPr>
            </a:lvl9pPr>
          </a:lstStyle>
          <a:p>
            <a:pPr>
              <a:spcBef>
                <a:spcPct val="0"/>
              </a:spcBef>
              <a:buClrTx/>
              <a:buSzTx/>
              <a:buFontTx/>
              <a:buNone/>
              <a:defRPr/>
            </a:pPr>
            <a:endParaRPr kumimoji="0" lang="sl-SI" sz="1800" b="1" dirty="0" smtClean="0"/>
          </a:p>
          <a:p>
            <a:pPr>
              <a:spcBef>
                <a:spcPct val="0"/>
              </a:spcBef>
              <a:buClrTx/>
              <a:buSzTx/>
              <a:buFontTx/>
              <a:buNone/>
              <a:defRPr/>
            </a:pPr>
            <a:endParaRPr kumimoji="0" lang="sl-SI" sz="1800" b="1" dirty="0" smtClean="0"/>
          </a:p>
          <a:p>
            <a:pPr>
              <a:spcBef>
                <a:spcPct val="0"/>
              </a:spcBef>
              <a:buClrTx/>
              <a:buSzTx/>
              <a:buFontTx/>
              <a:buNone/>
              <a:defRPr/>
            </a:pPr>
            <a:endParaRPr kumimoji="0" lang="sl-SI" sz="1800" b="1" dirty="0" smtClean="0"/>
          </a:p>
          <a:p>
            <a:pPr>
              <a:spcBef>
                <a:spcPct val="0"/>
              </a:spcBef>
              <a:buClrTx/>
              <a:buSzTx/>
              <a:buFontTx/>
              <a:buNone/>
              <a:defRPr/>
            </a:pPr>
            <a:endParaRPr kumimoji="0" lang="sl-SI" sz="1800" b="1" dirty="0" smtClean="0"/>
          </a:p>
          <a:p>
            <a:pPr>
              <a:spcBef>
                <a:spcPct val="0"/>
              </a:spcBef>
              <a:buClrTx/>
              <a:buSzTx/>
              <a:buFontTx/>
              <a:buNone/>
              <a:defRPr/>
            </a:pPr>
            <a:r>
              <a:rPr kumimoji="0" lang="sl-SI" sz="1800" b="1" dirty="0" smtClean="0"/>
              <a:t>                           </a:t>
            </a:r>
          </a:p>
          <a:p>
            <a:pPr>
              <a:spcBef>
                <a:spcPct val="0"/>
              </a:spcBef>
              <a:buClrTx/>
              <a:buSzTx/>
              <a:buFontTx/>
              <a:buNone/>
              <a:defRPr/>
            </a:pPr>
            <a:endParaRPr kumimoji="0" lang="sl-SI" sz="1800" b="1" dirty="0" smtClean="0"/>
          </a:p>
          <a:p>
            <a:pPr>
              <a:spcBef>
                <a:spcPct val="0"/>
              </a:spcBef>
              <a:buClrTx/>
              <a:buSzTx/>
              <a:buFontTx/>
              <a:buNone/>
              <a:defRPr/>
            </a:pPr>
            <a:endParaRPr kumimoji="0" lang="sl-SI" sz="1800" b="1" dirty="0" smtClean="0"/>
          </a:p>
          <a:p>
            <a:pPr>
              <a:spcBef>
                <a:spcPct val="0"/>
              </a:spcBef>
              <a:buClrTx/>
              <a:buSzTx/>
              <a:buFontTx/>
              <a:buNone/>
              <a:defRPr/>
            </a:pPr>
            <a:r>
              <a:rPr kumimoji="0" lang="sl-SI" sz="1600" b="1" dirty="0" smtClean="0">
                <a:solidFill>
                  <a:schemeClr val="tx2">
                    <a:lumMod val="60000"/>
                    <a:lumOff val="40000"/>
                  </a:schemeClr>
                </a:solidFill>
              </a:rPr>
              <a:t>Strategija</a:t>
            </a:r>
          </a:p>
          <a:p>
            <a:pPr>
              <a:spcBef>
                <a:spcPct val="0"/>
              </a:spcBef>
              <a:buClrTx/>
              <a:buSzTx/>
              <a:buFontTx/>
              <a:buNone/>
              <a:defRPr/>
            </a:pPr>
            <a:r>
              <a:rPr kumimoji="0" lang="sl-SI" sz="1600" dirty="0" smtClean="0">
                <a:solidFill>
                  <a:schemeClr val="tx2">
                    <a:lumMod val="60000"/>
                    <a:lumOff val="40000"/>
                  </a:schemeClr>
                </a:solidFill>
              </a:rPr>
              <a:t>Za (ne)potrditev svojih hipotez bom prebrala različne vire ter jih analizirala in primerjala med seboj.</a:t>
            </a:r>
          </a:p>
          <a:p>
            <a:pPr>
              <a:spcBef>
                <a:spcPct val="0"/>
              </a:spcBef>
              <a:buClrTx/>
              <a:buSzTx/>
              <a:buFontTx/>
              <a:buNone/>
              <a:defRPr/>
            </a:pPr>
            <a:r>
              <a:rPr kumimoji="0" lang="sl-SI" sz="1600" dirty="0" smtClean="0">
                <a:solidFill>
                  <a:schemeClr val="tx2">
                    <a:lumMod val="60000"/>
                    <a:lumOff val="40000"/>
                  </a:schemeClr>
                </a:solidFill>
              </a:rPr>
              <a:t>Sprva sem prebrala nekaj na splošno o podnebnih spremembah na linkih:</a:t>
            </a:r>
          </a:p>
          <a:p>
            <a:pPr>
              <a:spcBef>
                <a:spcPct val="0"/>
              </a:spcBef>
              <a:buClrTx/>
              <a:buSzTx/>
              <a:buFontTx/>
              <a:buNone/>
              <a:defRPr/>
            </a:pPr>
            <a:r>
              <a:rPr kumimoji="0" lang="sl-SI" sz="1600" dirty="0" smtClean="0">
                <a:solidFill>
                  <a:schemeClr val="tx2">
                    <a:lumMod val="60000"/>
                    <a:lumOff val="40000"/>
                  </a:schemeClr>
                </a:solidFill>
              </a:rPr>
              <a:t>1. </a:t>
            </a:r>
            <a:r>
              <a:rPr kumimoji="0" lang="sl-SI" sz="1600" dirty="0" smtClean="0">
                <a:solidFill>
                  <a:schemeClr val="tx2">
                    <a:lumMod val="60000"/>
                    <a:lumOff val="40000"/>
                  </a:schemeClr>
                </a:solidFill>
                <a:hlinkClick r:id="rId2"/>
              </a:rPr>
              <a:t>http://ciklon.si/stran/?p=12035</a:t>
            </a:r>
            <a:endParaRPr kumimoji="0" lang="sl-SI" sz="1600" dirty="0" smtClean="0">
              <a:solidFill>
                <a:schemeClr val="tx2">
                  <a:lumMod val="60000"/>
                  <a:lumOff val="40000"/>
                </a:schemeClr>
              </a:solidFill>
            </a:endParaRPr>
          </a:p>
          <a:p>
            <a:pPr>
              <a:spcBef>
                <a:spcPct val="0"/>
              </a:spcBef>
              <a:buClrTx/>
              <a:buSzTx/>
              <a:buFontTx/>
              <a:buNone/>
              <a:defRPr/>
            </a:pPr>
            <a:r>
              <a:rPr kumimoji="0" lang="sl-SI" sz="1600" dirty="0" smtClean="0">
                <a:solidFill>
                  <a:schemeClr val="tx2">
                    <a:lumMod val="60000"/>
                    <a:lumOff val="40000"/>
                  </a:schemeClr>
                </a:solidFill>
              </a:rPr>
              <a:t>2. </a:t>
            </a:r>
            <a:r>
              <a:rPr kumimoji="0" lang="sl-SI" sz="1600" dirty="0" smtClean="0">
                <a:solidFill>
                  <a:schemeClr val="tx2">
                    <a:lumMod val="60000"/>
                    <a:lumOff val="40000"/>
                  </a:schemeClr>
                </a:solidFill>
                <a:hlinkClick r:id="rId3"/>
              </a:rPr>
              <a:t>http://www.eea.europa.eu/sl/pressroom/newsreleases/po-evropi-se-kazejo-podnebne</a:t>
            </a:r>
            <a:endParaRPr kumimoji="0" lang="sl-SI" sz="1600" dirty="0" smtClean="0">
              <a:solidFill>
                <a:schemeClr val="tx2">
                  <a:lumMod val="60000"/>
                  <a:lumOff val="40000"/>
                </a:schemeClr>
              </a:solidFill>
            </a:endParaRPr>
          </a:p>
          <a:p>
            <a:pPr>
              <a:spcBef>
                <a:spcPct val="0"/>
              </a:spcBef>
              <a:buClrTx/>
              <a:buSzTx/>
              <a:buFontTx/>
              <a:buNone/>
              <a:defRPr/>
            </a:pPr>
            <a:r>
              <a:rPr kumimoji="0" lang="sl-SI" sz="1600" dirty="0" smtClean="0">
                <a:solidFill>
                  <a:schemeClr val="tx2">
                    <a:lumMod val="60000"/>
                    <a:lumOff val="40000"/>
                  </a:schemeClr>
                </a:solidFill>
              </a:rPr>
              <a:t>3. </a:t>
            </a:r>
            <a:r>
              <a:rPr kumimoji="0" lang="sl-SI" sz="1600" dirty="0" smtClean="0">
                <a:solidFill>
                  <a:schemeClr val="tx2">
                    <a:lumMod val="60000"/>
                    <a:lumOff val="40000"/>
                  </a:schemeClr>
                </a:solidFill>
                <a:hlinkClick r:id="rId4"/>
              </a:rPr>
              <a:t>https://sl.wikipedia.org/wiki/Luksemburg</a:t>
            </a:r>
            <a:endParaRPr kumimoji="0" lang="sl-SI" sz="1600" dirty="0" smtClean="0">
              <a:solidFill>
                <a:schemeClr val="tx2">
                  <a:lumMod val="60000"/>
                  <a:lumOff val="40000"/>
                </a:schemeClr>
              </a:solidFill>
            </a:endParaRPr>
          </a:p>
          <a:p>
            <a:pPr>
              <a:spcBef>
                <a:spcPct val="0"/>
              </a:spcBef>
              <a:buClrTx/>
              <a:buSzTx/>
              <a:buFontTx/>
              <a:buNone/>
              <a:defRPr/>
            </a:pPr>
            <a:r>
              <a:rPr kumimoji="0" lang="sl-SI" sz="1600" dirty="0" smtClean="0">
                <a:solidFill>
                  <a:schemeClr val="tx2">
                    <a:lumMod val="60000"/>
                    <a:lumOff val="40000"/>
                  </a:schemeClr>
                </a:solidFill>
              </a:rPr>
              <a:t>4. </a:t>
            </a:r>
            <a:r>
              <a:rPr kumimoji="0" lang="sl-SI" sz="1600" dirty="0" smtClean="0">
                <a:solidFill>
                  <a:schemeClr val="tx2">
                    <a:lumMod val="60000"/>
                    <a:lumOff val="40000"/>
                  </a:schemeClr>
                </a:solidFill>
                <a:hlinkClick r:id="rId5"/>
              </a:rPr>
              <a:t>http://neurje.si/home/toplotni-pasovi-podnebja-zmerno-toplega-pasu/</a:t>
            </a:r>
            <a:endParaRPr kumimoji="0" lang="sl-SI" sz="1600" dirty="0" smtClean="0">
              <a:solidFill>
                <a:schemeClr val="tx2">
                  <a:lumMod val="60000"/>
                  <a:lumOff val="40000"/>
                </a:schemeClr>
              </a:solidFill>
            </a:endParaRPr>
          </a:p>
          <a:p>
            <a:pPr>
              <a:spcBef>
                <a:spcPct val="0"/>
              </a:spcBef>
              <a:buClrTx/>
              <a:buSzTx/>
              <a:buFontTx/>
              <a:buNone/>
              <a:defRPr/>
            </a:pPr>
            <a:r>
              <a:rPr kumimoji="0" lang="sl-SI" sz="1600" dirty="0" smtClean="0">
                <a:solidFill>
                  <a:schemeClr val="tx2">
                    <a:lumMod val="60000"/>
                    <a:lumOff val="40000"/>
                  </a:schemeClr>
                </a:solidFill>
              </a:rPr>
              <a:t> </a:t>
            </a:r>
          </a:p>
          <a:p>
            <a:pPr>
              <a:spcBef>
                <a:spcPct val="0"/>
              </a:spcBef>
              <a:buClrTx/>
              <a:buSzTx/>
              <a:buFontTx/>
              <a:buNone/>
              <a:defRPr/>
            </a:pPr>
            <a:r>
              <a:rPr kumimoji="0" lang="sl-SI" sz="1600" dirty="0" smtClean="0">
                <a:solidFill>
                  <a:schemeClr val="tx2">
                    <a:lumMod val="60000"/>
                    <a:lumOff val="40000"/>
                  </a:schemeClr>
                </a:solidFill>
              </a:rPr>
              <a:t>Nato pa sem se osredotočila izključno na podnebne spremembe v Luksemburgu in na sledečih linkih odkrila zanimivosti:</a:t>
            </a:r>
          </a:p>
          <a:p>
            <a:pPr>
              <a:spcBef>
                <a:spcPct val="0"/>
              </a:spcBef>
              <a:buClrTx/>
              <a:buSzTx/>
              <a:buFontTx/>
              <a:buNone/>
              <a:defRPr/>
            </a:pPr>
            <a:r>
              <a:rPr kumimoji="0" lang="sl-SI" sz="1600" dirty="0" smtClean="0">
                <a:solidFill>
                  <a:schemeClr val="tx2">
                    <a:lumMod val="60000"/>
                    <a:lumOff val="40000"/>
                  </a:schemeClr>
                </a:solidFill>
              </a:rPr>
              <a:t>5. </a:t>
            </a:r>
            <a:r>
              <a:rPr kumimoji="0" lang="sl-SI" sz="1600" dirty="0" smtClean="0">
                <a:solidFill>
                  <a:schemeClr val="tx2">
                    <a:lumMod val="60000"/>
                    <a:lumOff val="40000"/>
                  </a:schemeClr>
                </a:solidFill>
                <a:hlinkClick r:id="rId6"/>
              </a:rPr>
              <a:t>https://en.wikipedia.org/wiki/Global_warming_in_Luxembourg</a:t>
            </a:r>
            <a:endParaRPr kumimoji="0" lang="sl-SI" sz="1600" dirty="0" smtClean="0">
              <a:solidFill>
                <a:schemeClr val="tx2">
                  <a:lumMod val="60000"/>
                  <a:lumOff val="40000"/>
                </a:schemeClr>
              </a:solidFill>
            </a:endParaRPr>
          </a:p>
          <a:p>
            <a:pPr>
              <a:spcBef>
                <a:spcPct val="0"/>
              </a:spcBef>
              <a:buClrTx/>
              <a:buSzTx/>
              <a:buFontTx/>
              <a:buNone/>
              <a:defRPr/>
            </a:pPr>
            <a:r>
              <a:rPr kumimoji="0" lang="sl-SI" sz="1600" dirty="0" smtClean="0">
                <a:solidFill>
                  <a:schemeClr val="tx2">
                    <a:lumMod val="60000"/>
                    <a:lumOff val="40000"/>
                  </a:schemeClr>
                </a:solidFill>
              </a:rPr>
              <a:t>7. </a:t>
            </a:r>
            <a:r>
              <a:rPr kumimoji="0" lang="sl-SI" sz="1600" dirty="0" smtClean="0">
                <a:solidFill>
                  <a:schemeClr val="tx2">
                    <a:lumMod val="60000"/>
                    <a:lumOff val="40000"/>
                  </a:schemeClr>
                </a:solidFill>
                <a:hlinkClick r:id="rId7"/>
              </a:rPr>
              <a:t>http://www.climatechangepost.com/luxemburg/climate-change/</a:t>
            </a:r>
            <a:endParaRPr kumimoji="0" lang="sl-SI" sz="1600" dirty="0" smtClean="0">
              <a:solidFill>
                <a:schemeClr val="tx2">
                  <a:lumMod val="60000"/>
                  <a:lumOff val="40000"/>
                </a:schemeClr>
              </a:solidFill>
            </a:endParaRPr>
          </a:p>
          <a:p>
            <a:pPr>
              <a:spcBef>
                <a:spcPct val="0"/>
              </a:spcBef>
              <a:buClrTx/>
              <a:buSzTx/>
              <a:buFontTx/>
              <a:buNone/>
              <a:defRPr/>
            </a:pPr>
            <a:r>
              <a:rPr kumimoji="0" lang="sl-SI" sz="1600" dirty="0" smtClean="0">
                <a:solidFill>
                  <a:schemeClr val="tx2">
                    <a:lumMod val="60000"/>
                    <a:lumOff val="40000"/>
                  </a:schemeClr>
                </a:solidFill>
              </a:rPr>
              <a:t>8. </a:t>
            </a:r>
            <a:r>
              <a:rPr kumimoji="0" lang="sl-SI" sz="1600" dirty="0" smtClean="0">
                <a:solidFill>
                  <a:schemeClr val="tx2">
                    <a:lumMod val="60000"/>
                    <a:lumOff val="40000"/>
                  </a:schemeClr>
                </a:solidFill>
                <a:hlinkClick r:id="rId8"/>
              </a:rPr>
              <a:t>http://www.climatechangepost.com/news/2013/10/27/climate-change-impact-luxemburg-vegetation/</a:t>
            </a:r>
            <a:endParaRPr kumimoji="0" lang="sl-SI" sz="1600" dirty="0" smtClean="0">
              <a:solidFill>
                <a:schemeClr val="tx2">
                  <a:lumMod val="60000"/>
                  <a:lumOff val="40000"/>
                </a:schemeClr>
              </a:solidFill>
            </a:endParaRPr>
          </a:p>
          <a:p>
            <a:pPr>
              <a:spcBef>
                <a:spcPct val="0"/>
              </a:spcBef>
              <a:buClrTx/>
              <a:buSzTx/>
              <a:buFontTx/>
              <a:buNone/>
              <a:defRPr/>
            </a:pPr>
            <a:r>
              <a:rPr kumimoji="0" lang="sl-SI" sz="1600" dirty="0" smtClean="0">
                <a:solidFill>
                  <a:schemeClr val="tx2">
                    <a:lumMod val="60000"/>
                    <a:lumOff val="40000"/>
                  </a:schemeClr>
                </a:solidFill>
              </a:rPr>
              <a:t>9. </a:t>
            </a:r>
            <a:r>
              <a:rPr kumimoji="0" lang="sl-SI" sz="1600" dirty="0" smtClean="0">
                <a:solidFill>
                  <a:schemeClr val="tx2">
                    <a:lumMod val="60000"/>
                    <a:lumOff val="40000"/>
                  </a:schemeClr>
                </a:solidFill>
                <a:hlinkClick r:id="rId9"/>
              </a:rPr>
              <a:t>http://www.climatechangepost.com/luxemburg/</a:t>
            </a:r>
            <a:endParaRPr kumimoji="0" lang="sl-SI" sz="1600" dirty="0" smtClean="0">
              <a:solidFill>
                <a:schemeClr val="tx2">
                  <a:lumMod val="60000"/>
                  <a:lumOff val="40000"/>
                </a:schemeClr>
              </a:solidFill>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slov 1"/>
          <p:cNvSpPr>
            <a:spLocks noGrp="1"/>
          </p:cNvSpPr>
          <p:nvPr>
            <p:ph type="title"/>
          </p:nvPr>
        </p:nvSpPr>
        <p:spPr>
          <a:xfrm>
            <a:off x="1358900" y="188913"/>
            <a:ext cx="6751638" cy="863600"/>
          </a:xfrm>
        </p:spPr>
        <p:txBody>
          <a:bodyPr/>
          <a:lstStyle/>
          <a:p>
            <a:r>
              <a:rPr lang="sl-SI" altLang="sl-SI" sz="1600" smtClean="0">
                <a:solidFill>
                  <a:schemeClr val="tx1"/>
                </a:solidFill>
              </a:rPr>
              <a:t>Strategija (primer za Japonsko )</a:t>
            </a:r>
          </a:p>
        </p:txBody>
      </p:sp>
      <p:sp>
        <p:nvSpPr>
          <p:cNvPr id="21507" name="Ograda vsebine 2"/>
          <p:cNvSpPr>
            <a:spLocks noGrp="1"/>
          </p:cNvSpPr>
          <p:nvPr>
            <p:ph idx="1"/>
          </p:nvPr>
        </p:nvSpPr>
        <p:spPr>
          <a:xfrm>
            <a:off x="1338263" y="981075"/>
            <a:ext cx="6827837" cy="5010150"/>
          </a:xfrm>
        </p:spPr>
        <p:txBody>
          <a:bodyPr/>
          <a:lstStyle/>
          <a:p>
            <a:pPr marL="0" indent="0">
              <a:buFont typeface="Monotype Sorts" pitchFamily="2" charset="2"/>
              <a:buNone/>
              <a:defRPr/>
            </a:pPr>
            <a:endParaRPr lang="sl-SI" sz="1200" dirty="0" smtClean="0"/>
          </a:p>
          <a:p>
            <a:pPr marL="0" indent="0">
              <a:buFont typeface="Monotype Sorts" pitchFamily="2" charset="2"/>
              <a:buNone/>
              <a:defRPr/>
            </a:pPr>
            <a:r>
              <a:rPr lang="sl-SI" sz="1200" i="1" dirty="0" smtClean="0">
                <a:solidFill>
                  <a:schemeClr val="tx2">
                    <a:lumMod val="60000"/>
                    <a:lumOff val="40000"/>
                  </a:schemeClr>
                </a:solidFill>
              </a:rPr>
              <a:t>https://www.natureasia.com/ja-jp/advertising/sponsors/climate-change/water - spremembe padavin</a:t>
            </a:r>
          </a:p>
          <a:p>
            <a:pPr marL="0" indent="0">
              <a:buFont typeface="Monotype Sorts" pitchFamily="2" charset="2"/>
              <a:buNone/>
              <a:defRPr/>
            </a:pPr>
            <a:endParaRPr lang="sl-SI" sz="1200" i="1" dirty="0" smtClean="0">
              <a:solidFill>
                <a:schemeClr val="tx2">
                  <a:lumMod val="60000"/>
                  <a:lumOff val="40000"/>
                </a:schemeClr>
              </a:solidFill>
            </a:endParaRPr>
          </a:p>
          <a:p>
            <a:pPr marL="0" indent="0">
              <a:buFont typeface="Monotype Sorts" pitchFamily="2" charset="2"/>
              <a:buNone/>
              <a:defRPr/>
            </a:pPr>
            <a:r>
              <a:rPr lang="sl-SI" sz="1200" i="1" dirty="0" smtClean="0">
                <a:solidFill>
                  <a:schemeClr val="tx2">
                    <a:lumMod val="60000"/>
                    <a:lumOff val="40000"/>
                  </a:schemeClr>
                </a:solidFill>
              </a:rPr>
              <a:t>https://www.natureasia.com/ja-jp/advertising/sponsors/climate-change/intro - splošno o podnebnih spremembah na Japonskem</a:t>
            </a:r>
          </a:p>
          <a:p>
            <a:pPr marL="0" indent="0">
              <a:buFont typeface="Monotype Sorts" pitchFamily="2" charset="2"/>
              <a:buNone/>
              <a:defRPr/>
            </a:pPr>
            <a:endParaRPr lang="sl-SI" sz="1200" i="1" dirty="0" smtClean="0">
              <a:solidFill>
                <a:schemeClr val="tx2">
                  <a:lumMod val="60000"/>
                  <a:lumOff val="40000"/>
                </a:schemeClr>
              </a:solidFill>
            </a:endParaRPr>
          </a:p>
          <a:p>
            <a:pPr marL="0" indent="0">
              <a:buFont typeface="Monotype Sorts" pitchFamily="2" charset="2"/>
              <a:buNone/>
              <a:defRPr/>
            </a:pPr>
            <a:r>
              <a:rPr lang="sl-SI" sz="1200" i="1" dirty="0" smtClean="0">
                <a:solidFill>
                  <a:schemeClr val="tx2">
                    <a:lumMod val="60000"/>
                    <a:lumOff val="40000"/>
                  </a:schemeClr>
                </a:solidFill>
              </a:rPr>
              <a:t>https://en.wikipedia.org/wiki/Climate_change_in_Japan - klimatske spremembe</a:t>
            </a:r>
          </a:p>
          <a:p>
            <a:pPr marL="0" indent="0">
              <a:buFont typeface="Monotype Sorts" pitchFamily="2" charset="2"/>
              <a:buNone/>
              <a:defRPr/>
            </a:pPr>
            <a:endParaRPr lang="sl-SI" sz="1200" i="1" dirty="0" smtClean="0">
              <a:solidFill>
                <a:schemeClr val="tx2">
                  <a:lumMod val="60000"/>
                  <a:lumOff val="40000"/>
                </a:schemeClr>
              </a:solidFill>
            </a:endParaRPr>
          </a:p>
          <a:p>
            <a:pPr marL="0" indent="0">
              <a:buFont typeface="Monotype Sorts" pitchFamily="2" charset="2"/>
              <a:buNone/>
              <a:defRPr/>
            </a:pPr>
            <a:r>
              <a:rPr lang="sl-SI" sz="1200" i="1" dirty="0" smtClean="0">
                <a:solidFill>
                  <a:schemeClr val="tx2">
                    <a:lumMod val="60000"/>
                    <a:lumOff val="40000"/>
                  </a:schemeClr>
                </a:solidFill>
              </a:rPr>
              <a:t>http://www.japantimes.co.jp/life/2016/08/06/environment/climate-change-threatens-nations-agriculture/#.WOKFSvnyjIU - vpliv podnebnih sprememb na družbo</a:t>
            </a:r>
          </a:p>
          <a:p>
            <a:pPr marL="0" indent="0">
              <a:buFont typeface="Monotype Sorts" pitchFamily="2" charset="2"/>
              <a:buNone/>
              <a:defRPr/>
            </a:pPr>
            <a:endParaRPr lang="sl-SI" sz="1200" i="1" dirty="0" smtClean="0">
              <a:solidFill>
                <a:schemeClr val="tx2">
                  <a:lumMod val="60000"/>
                  <a:lumOff val="40000"/>
                </a:schemeClr>
              </a:solidFill>
            </a:endParaRPr>
          </a:p>
          <a:p>
            <a:pPr marL="0" indent="0">
              <a:buFont typeface="Monotype Sorts" pitchFamily="2" charset="2"/>
              <a:buNone/>
              <a:defRPr/>
            </a:pPr>
            <a:r>
              <a:rPr lang="sl-SI" sz="1200" i="1" dirty="0" smtClean="0">
                <a:solidFill>
                  <a:schemeClr val="tx2">
                    <a:lumMod val="60000"/>
                    <a:lumOff val="40000"/>
                  </a:schemeClr>
                </a:solidFill>
              </a:rPr>
              <a:t>http://www.unis.unvienna.org/unis/sl/thematic_info_climate_change_intro.html - </a:t>
            </a:r>
            <a:r>
              <a:rPr lang="sl-SI" sz="1200" i="1" dirty="0" err="1" smtClean="0">
                <a:solidFill>
                  <a:schemeClr val="tx2">
                    <a:lumMod val="60000"/>
                    <a:lumOff val="40000"/>
                  </a:schemeClr>
                </a:solidFill>
              </a:rPr>
              <a:t>vir,v</a:t>
            </a:r>
            <a:r>
              <a:rPr lang="sl-SI" sz="1200" i="1" dirty="0" smtClean="0">
                <a:solidFill>
                  <a:schemeClr val="tx2">
                    <a:lumMod val="60000"/>
                    <a:lumOff val="40000"/>
                  </a:schemeClr>
                </a:solidFill>
              </a:rPr>
              <a:t> katerem je predvidevano, da bodo spremembe imele hujše posledice v državah, ki se razvijajo, hujše, ker se bo Japonska uspešno pripravila na omenjene spremembe.</a:t>
            </a:r>
          </a:p>
          <a:p>
            <a:pPr marL="0" indent="0">
              <a:buFont typeface="Monotype Sorts" pitchFamily="2" charset="2"/>
              <a:buNone/>
              <a:defRPr/>
            </a:pPr>
            <a:endParaRPr lang="sl-SI" sz="1200" i="1" dirty="0" smtClean="0">
              <a:solidFill>
                <a:schemeClr val="tx2">
                  <a:lumMod val="60000"/>
                  <a:lumOff val="40000"/>
                </a:schemeClr>
              </a:solidFill>
            </a:endParaRPr>
          </a:p>
          <a:p>
            <a:pPr marL="0" indent="0">
              <a:buFont typeface="Monotype Sorts" pitchFamily="2" charset="2"/>
              <a:buNone/>
              <a:defRPr/>
            </a:pPr>
            <a:r>
              <a:rPr lang="sl-SI" sz="1200" i="1" dirty="0" smtClean="0">
                <a:solidFill>
                  <a:schemeClr val="tx2">
                    <a:lumMod val="60000"/>
                    <a:lumOff val="40000"/>
                  </a:schemeClr>
                </a:solidFill>
              </a:rPr>
              <a:t> Iz izbranih virov bom poskušala poiskati podatke, s katerimi bom lahko kasneje potrdila ali ovrgla hipotezi, postavljeni v začetku naloge. V veliko pomoč mi bodo zagotovo </a:t>
            </a:r>
            <a:r>
              <a:rPr lang="sl-SI" sz="1200" i="1" dirty="0" err="1" smtClean="0">
                <a:solidFill>
                  <a:schemeClr val="tx2">
                    <a:lumMod val="60000"/>
                    <a:lumOff val="40000"/>
                  </a:schemeClr>
                </a:solidFill>
              </a:rPr>
              <a:t>klimogrami</a:t>
            </a:r>
            <a:r>
              <a:rPr lang="sl-SI" sz="1200" i="1" dirty="0" smtClean="0">
                <a:solidFill>
                  <a:schemeClr val="tx2">
                    <a:lumMod val="60000"/>
                    <a:lumOff val="40000"/>
                  </a:schemeClr>
                </a:solidFill>
              </a:rPr>
              <a:t>, s katerimi bom lahko primerjala napoved za prihodnost s sedanjim stanjem.  Najverjetneje bom pridobljenim podatkom dodala tudi svoje osebno mnenje in ga nato še argumentirala. </a:t>
            </a:r>
          </a:p>
          <a:p>
            <a:pPr marL="0" indent="0">
              <a:buFont typeface="Monotype Sorts" pitchFamily="2" charset="2"/>
              <a:buNone/>
              <a:defRPr/>
            </a:pPr>
            <a:endParaRPr lang="sl-SI" sz="1200" i="1" dirty="0" smtClean="0">
              <a:solidFill>
                <a:schemeClr val="tx2">
                  <a:lumMod val="60000"/>
                  <a:lumOff val="40000"/>
                </a:schemeClr>
              </a:solidFill>
            </a:endParaRPr>
          </a:p>
          <a:p>
            <a:pPr marL="0" indent="0">
              <a:buFont typeface="Monotype Sorts" pitchFamily="2" charset="2"/>
              <a:buNone/>
              <a:defRPr/>
            </a:pPr>
            <a:r>
              <a:rPr lang="sl-SI" sz="1200" i="1" dirty="0" smtClean="0">
                <a:solidFill>
                  <a:schemeClr val="tx2">
                    <a:lumMod val="60000"/>
                    <a:lumOff val="40000"/>
                  </a:schemeClr>
                </a:solidFill>
              </a:rPr>
              <a:t> V nalogo bi kot zanimivost vključila še vpliv podnebnih sprememb na rast oziroma pridelek riža, saj se mi omenjena tema zdi zelo zanimiva. </a:t>
            </a:r>
          </a:p>
        </p:txBody>
      </p:sp>
      <p:sp>
        <p:nvSpPr>
          <p:cNvPr id="19460" name="Ograda datuma 3"/>
          <p:cNvSpPr>
            <a:spLocks noGrp="1"/>
          </p:cNvSpPr>
          <p:nvPr>
            <p:ph type="dt" sz="quarter" idx="11"/>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r>
              <a:rPr kumimoji="0" lang="sl-SI" altLang="sl-SI" sz="1400" smtClean="0">
                <a:solidFill>
                  <a:schemeClr val="bg1"/>
                </a:solidFill>
              </a:rPr>
              <a:t>GJV Idrija</a:t>
            </a:r>
            <a:endParaRPr kumimoji="0" lang="en-US" altLang="sl-SI" sz="1400" smtClean="0">
              <a:solidFill>
                <a:schemeClr val="bg1"/>
              </a:solidFill>
            </a:endParaRPr>
          </a:p>
        </p:txBody>
      </p:sp>
      <p:sp>
        <p:nvSpPr>
          <p:cNvPr id="19461" name="Ograda številke diapozitiva 4"/>
          <p:cNvSpPr>
            <a:spLocks noGrp="1"/>
          </p:cNvSpPr>
          <p:nvPr>
            <p:ph type="sldNum" sz="quarter" idx="12"/>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fld id="{45BB391E-A2D9-402B-9411-5048123583B9}" type="slidenum">
              <a:rPr kumimoji="0" lang="en-US" altLang="sl-SI" sz="1400"/>
              <a:pPr>
                <a:spcBef>
                  <a:spcPct val="50000"/>
                </a:spcBef>
                <a:buClrTx/>
                <a:buSzTx/>
                <a:buFontTx/>
                <a:buNone/>
              </a:pPr>
              <a:t>7</a:t>
            </a:fld>
            <a:endParaRPr kumimoji="0" lang="en-US" altLang="sl-SI" sz="1400"/>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slov 1"/>
          <p:cNvSpPr>
            <a:spLocks noGrp="1"/>
          </p:cNvSpPr>
          <p:nvPr>
            <p:ph type="title"/>
          </p:nvPr>
        </p:nvSpPr>
        <p:spPr/>
        <p:txBody>
          <a:bodyPr/>
          <a:lstStyle/>
          <a:p>
            <a:r>
              <a:rPr lang="sl-SI" altLang="sl-SI" sz="3200" b="1" smtClean="0"/>
              <a:t>4. Dokazi</a:t>
            </a:r>
          </a:p>
        </p:txBody>
      </p:sp>
      <p:sp>
        <p:nvSpPr>
          <p:cNvPr id="22531" name="Označba mesta vsebine 2"/>
          <p:cNvSpPr>
            <a:spLocks noGrp="1"/>
          </p:cNvSpPr>
          <p:nvPr>
            <p:ph idx="1"/>
          </p:nvPr>
        </p:nvSpPr>
        <p:spPr>
          <a:xfrm>
            <a:off x="1338263" y="1876425"/>
            <a:ext cx="6827837" cy="4792663"/>
          </a:xfrm>
        </p:spPr>
        <p:txBody>
          <a:bodyPr/>
          <a:lstStyle/>
          <a:p>
            <a:pPr marL="0" indent="0">
              <a:buFont typeface="Monotype Sorts" pitchFamily="2" charset="2"/>
              <a:buNone/>
              <a:defRPr/>
            </a:pPr>
            <a:r>
              <a:rPr lang="sl-SI" sz="1800" dirty="0" smtClean="0"/>
              <a:t>Pod DOKAZI napiši katero gradivo boš uporabil pri pouku, napiši konkretno...za ponazoritev tega-in-tega bom uporabil sledeče... kot dokaze za (ne) potrditev postavljenih hipotez.</a:t>
            </a:r>
          </a:p>
          <a:p>
            <a:pPr marL="0" indent="0">
              <a:buFont typeface="Monotype Sorts" pitchFamily="2" charset="2"/>
              <a:buNone/>
              <a:defRPr/>
            </a:pPr>
            <a:endParaRPr lang="sl-SI" sz="1800" dirty="0" smtClean="0"/>
          </a:p>
          <a:p>
            <a:pPr marL="0" indent="0">
              <a:buFont typeface="Monotype Sorts" pitchFamily="2" charset="2"/>
              <a:buNone/>
              <a:defRPr/>
            </a:pPr>
            <a:r>
              <a:rPr lang="sl-SI" sz="1400" i="1" dirty="0" smtClean="0">
                <a:solidFill>
                  <a:schemeClr val="tx2">
                    <a:lumMod val="60000"/>
                    <a:lumOff val="40000"/>
                  </a:schemeClr>
                </a:solidFill>
              </a:rPr>
              <a:t>Pri pouku bom za razlago podnebnih sprememb v Luksemburgu uporabila:</a:t>
            </a:r>
          </a:p>
          <a:p>
            <a:pPr marL="0" indent="0">
              <a:buFont typeface="Monotype Sorts" pitchFamily="2" charset="2"/>
              <a:buNone/>
              <a:defRPr/>
            </a:pPr>
            <a:endParaRPr lang="sl-SI" sz="1400" i="1" dirty="0" smtClean="0">
              <a:solidFill>
                <a:schemeClr val="tx2">
                  <a:lumMod val="60000"/>
                  <a:lumOff val="40000"/>
                </a:schemeClr>
              </a:solidFill>
            </a:endParaRPr>
          </a:p>
          <a:p>
            <a:pPr marL="0" indent="0">
              <a:buFont typeface="Monotype Sorts" pitchFamily="2" charset="2"/>
              <a:buNone/>
              <a:defRPr/>
            </a:pPr>
            <a:r>
              <a:rPr lang="sl-SI" sz="1400" i="1" dirty="0" smtClean="0">
                <a:solidFill>
                  <a:schemeClr val="tx2">
                    <a:lumMod val="60000"/>
                    <a:lumOff val="40000"/>
                  </a:schemeClr>
                </a:solidFill>
              </a:rPr>
              <a:t>1. Dva </a:t>
            </a:r>
            <a:r>
              <a:rPr lang="sl-SI" sz="1400" i="1" dirty="0" err="1" smtClean="0">
                <a:solidFill>
                  <a:schemeClr val="tx2">
                    <a:lumMod val="60000"/>
                    <a:lumOff val="40000"/>
                  </a:schemeClr>
                </a:solidFill>
              </a:rPr>
              <a:t>klimograma</a:t>
            </a:r>
            <a:r>
              <a:rPr lang="sl-SI" sz="1400" i="1" dirty="0" smtClean="0">
                <a:solidFill>
                  <a:schemeClr val="tx2">
                    <a:lumMod val="60000"/>
                    <a:lumOff val="40000"/>
                  </a:schemeClr>
                </a:solidFill>
              </a:rPr>
              <a:t>, ki prikazujeta lansko letno povprečje padavin in temperatur v  mestih s podobnim podnebjem (Lizbona, Bruselj). Na podlagi razvidnih lastnosti bom opisala trenutno podnebje Luksemburga in hkrati s pomočjo podatkov, ki opozarjajo na spremembe pojasnila vzroke (za te spremembe) in jih predstavila.</a:t>
            </a:r>
          </a:p>
          <a:p>
            <a:pPr marL="0" indent="0">
              <a:buFont typeface="Monotype Sorts" pitchFamily="2" charset="2"/>
              <a:buNone/>
              <a:defRPr/>
            </a:pPr>
            <a:endParaRPr lang="sl-SI" sz="1400" i="1" dirty="0" smtClean="0">
              <a:solidFill>
                <a:schemeClr val="tx2">
                  <a:lumMod val="60000"/>
                  <a:lumOff val="40000"/>
                </a:schemeClr>
              </a:solidFill>
            </a:endParaRPr>
          </a:p>
          <a:p>
            <a:pPr marL="0" indent="0">
              <a:buFont typeface="Monotype Sorts" pitchFamily="2" charset="2"/>
              <a:buNone/>
              <a:defRPr/>
            </a:pPr>
            <a:r>
              <a:rPr lang="sl-SI" sz="1400" i="1" dirty="0" smtClean="0">
                <a:solidFill>
                  <a:schemeClr val="tx2">
                    <a:lumMod val="60000"/>
                    <a:lumOff val="40000"/>
                  </a:schemeClr>
                </a:solidFill>
              </a:rPr>
              <a:t>2. Za bolj pregledno predstavitev podnebnih sprememb v Luksemburgu pa bom uporabila dva zemljevida, ki prikazujeta, tako bližino oceana, kot mest za katere sem uspela dobiti </a:t>
            </a:r>
            <a:r>
              <a:rPr lang="sl-SI" sz="1400" i="1" dirty="0" err="1" smtClean="0">
                <a:solidFill>
                  <a:schemeClr val="tx2">
                    <a:lumMod val="60000"/>
                    <a:lumOff val="40000"/>
                  </a:schemeClr>
                </a:solidFill>
              </a:rPr>
              <a:t>klimograme</a:t>
            </a:r>
            <a:r>
              <a:rPr lang="sl-SI" sz="1400" i="1" dirty="0" smtClean="0">
                <a:solidFill>
                  <a:schemeClr val="tx2">
                    <a:lumMod val="60000"/>
                    <a:lumOff val="40000"/>
                  </a:schemeClr>
                </a:solidFill>
              </a:rPr>
              <a:t>. </a:t>
            </a:r>
          </a:p>
          <a:p>
            <a:pPr marL="0" indent="0">
              <a:buFont typeface="Monotype Sorts" pitchFamily="2" charset="2"/>
              <a:buNone/>
              <a:defRPr/>
            </a:pPr>
            <a:endParaRPr lang="sl-SI" sz="1400" i="1" dirty="0" smtClean="0">
              <a:solidFill>
                <a:schemeClr val="tx2">
                  <a:lumMod val="60000"/>
                  <a:lumOff val="40000"/>
                </a:schemeClr>
              </a:solidFill>
            </a:endParaRPr>
          </a:p>
          <a:p>
            <a:pPr marL="0" indent="0">
              <a:buFont typeface="Monotype Sorts" pitchFamily="2" charset="2"/>
              <a:buNone/>
              <a:defRPr/>
            </a:pPr>
            <a:r>
              <a:rPr lang="sl-SI" sz="1400" i="1" dirty="0" smtClean="0">
                <a:solidFill>
                  <a:schemeClr val="tx2">
                    <a:lumMod val="60000"/>
                    <a:lumOff val="40000"/>
                  </a:schemeClr>
                </a:solidFill>
              </a:rPr>
              <a:t>3. Pokazala bom sliko pokrajine, ki zelo vpliva na podnebje in podnebne spremembe v Luksemburgu in tako še bolj opozorila, kako relief vpliva na podnebje.</a:t>
            </a:r>
          </a:p>
          <a:p>
            <a:pPr marL="0" indent="0">
              <a:buFont typeface="Monotype Sorts" pitchFamily="2" charset="2"/>
              <a:buNone/>
              <a:defRPr/>
            </a:pPr>
            <a:r>
              <a:rPr lang="sl-SI" sz="1400" i="1" dirty="0" err="1" smtClean="0">
                <a:solidFill>
                  <a:schemeClr val="tx2">
                    <a:lumMod val="60000"/>
                    <a:lumOff val="40000"/>
                  </a:schemeClr>
                </a:solidFill>
              </a:rPr>
              <a:t>Itd</a:t>
            </a:r>
            <a:r>
              <a:rPr lang="sl-SI" sz="1400" i="1" dirty="0" smtClean="0">
                <a:solidFill>
                  <a:schemeClr val="tx2">
                    <a:lumMod val="60000"/>
                    <a:lumOff val="40000"/>
                  </a:schemeClr>
                </a:solidFill>
              </a:rPr>
              <a:t>……….</a:t>
            </a:r>
          </a:p>
        </p:txBody>
      </p:sp>
      <p:sp>
        <p:nvSpPr>
          <p:cNvPr id="20484" name="Označba mesta datuma 3"/>
          <p:cNvSpPr>
            <a:spLocks noGrp="1"/>
          </p:cNvSpPr>
          <p:nvPr>
            <p:ph type="dt" sz="quarter" idx="11"/>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r>
              <a:rPr kumimoji="0" lang="sl-SI" altLang="sl-SI" sz="1400" smtClean="0">
                <a:solidFill>
                  <a:schemeClr val="bg1"/>
                </a:solidFill>
              </a:rPr>
              <a:t>GJV Idrija</a:t>
            </a:r>
            <a:endParaRPr kumimoji="0" lang="en-US" altLang="sl-SI" sz="1400" smtClean="0">
              <a:solidFill>
                <a:schemeClr val="bg1"/>
              </a:solidFill>
            </a:endParaRPr>
          </a:p>
        </p:txBody>
      </p:sp>
      <p:sp>
        <p:nvSpPr>
          <p:cNvPr id="20485" name="Označba mesta številke diapozitiva 4"/>
          <p:cNvSpPr>
            <a:spLocks noGrp="1"/>
          </p:cNvSpPr>
          <p:nvPr>
            <p:ph type="sldNum" sz="quarter" idx="12"/>
          </p:nvPr>
        </p:nvSpPr>
        <p:spPr>
          <a:noFill/>
        </p:spPr>
        <p:txBody>
          <a:bodyPr/>
          <a:lstStyle>
            <a:lvl1pPr>
              <a:spcBef>
                <a:spcPct val="20000"/>
              </a:spcBef>
              <a:buClr>
                <a:srgbClr val="D7866D"/>
              </a:buClr>
              <a:buSzPct val="70000"/>
              <a:buFont typeface="Monotype Sorts" pitchFamily="2" charset="2"/>
              <a:buChar char="n"/>
              <a:defRPr kumimoji="1" sz="3200">
                <a:solidFill>
                  <a:schemeClr val="tx1"/>
                </a:solidFill>
                <a:latin typeface="Arial" charset="0"/>
              </a:defRPr>
            </a:lvl1pPr>
            <a:lvl2pPr marL="742950" indent="-285750">
              <a:spcBef>
                <a:spcPct val="20000"/>
              </a:spcBef>
              <a:buClr>
                <a:srgbClr val="D7866D"/>
              </a:buClr>
              <a:buChar char="–"/>
              <a:defRPr kumimoji="1" sz="2800">
                <a:solidFill>
                  <a:schemeClr val="tx1"/>
                </a:solidFill>
                <a:latin typeface="Arial" charset="0"/>
              </a:defRPr>
            </a:lvl2pPr>
            <a:lvl3pPr marL="1143000" indent="-228600">
              <a:spcBef>
                <a:spcPct val="20000"/>
              </a:spcBef>
              <a:buClr>
                <a:srgbClr val="D7866D"/>
              </a:buClr>
              <a:buChar char="•"/>
              <a:defRPr kumimoji="1" sz="2400">
                <a:solidFill>
                  <a:schemeClr val="tx1"/>
                </a:solidFill>
                <a:latin typeface="Arial" charset="0"/>
              </a:defRPr>
            </a:lvl3pPr>
            <a:lvl4pPr marL="1600200" indent="-228600">
              <a:spcBef>
                <a:spcPct val="20000"/>
              </a:spcBef>
              <a:buClr>
                <a:srgbClr val="D7866D"/>
              </a:buClr>
              <a:buChar char="–"/>
              <a:defRPr kumimoji="1" sz="2000">
                <a:solidFill>
                  <a:schemeClr val="tx1"/>
                </a:solidFill>
                <a:latin typeface="Arial" charset="0"/>
              </a:defRPr>
            </a:lvl4pPr>
            <a:lvl5pPr marL="2057400" indent="-228600">
              <a:spcBef>
                <a:spcPct val="20000"/>
              </a:spcBef>
              <a:buClr>
                <a:srgbClr val="D7866D"/>
              </a:buClr>
              <a:buChar char="»"/>
              <a:defRPr kumimoji="1" sz="2000">
                <a:solidFill>
                  <a:schemeClr val="tx1"/>
                </a:solidFill>
                <a:latin typeface="Arial" charset="0"/>
              </a:defRPr>
            </a:lvl5pPr>
            <a:lvl6pPr marL="2514600" indent="-228600" eaLnBrk="0" fontAlgn="base" hangingPunct="0">
              <a:spcBef>
                <a:spcPct val="20000"/>
              </a:spcBef>
              <a:spcAft>
                <a:spcPct val="0"/>
              </a:spcAft>
              <a:buClr>
                <a:srgbClr val="D7866D"/>
              </a:buClr>
              <a:buChar char="»"/>
              <a:defRPr kumimoji="1" sz="2000">
                <a:solidFill>
                  <a:schemeClr val="tx1"/>
                </a:solidFill>
                <a:latin typeface="Arial" charset="0"/>
              </a:defRPr>
            </a:lvl6pPr>
            <a:lvl7pPr marL="2971800" indent="-228600" eaLnBrk="0" fontAlgn="base" hangingPunct="0">
              <a:spcBef>
                <a:spcPct val="20000"/>
              </a:spcBef>
              <a:spcAft>
                <a:spcPct val="0"/>
              </a:spcAft>
              <a:buClr>
                <a:srgbClr val="D7866D"/>
              </a:buClr>
              <a:buChar char="»"/>
              <a:defRPr kumimoji="1" sz="2000">
                <a:solidFill>
                  <a:schemeClr val="tx1"/>
                </a:solidFill>
                <a:latin typeface="Arial" charset="0"/>
              </a:defRPr>
            </a:lvl7pPr>
            <a:lvl8pPr marL="3429000" indent="-228600" eaLnBrk="0" fontAlgn="base" hangingPunct="0">
              <a:spcBef>
                <a:spcPct val="20000"/>
              </a:spcBef>
              <a:spcAft>
                <a:spcPct val="0"/>
              </a:spcAft>
              <a:buClr>
                <a:srgbClr val="D7866D"/>
              </a:buClr>
              <a:buChar char="»"/>
              <a:defRPr kumimoji="1" sz="2000">
                <a:solidFill>
                  <a:schemeClr val="tx1"/>
                </a:solidFill>
                <a:latin typeface="Arial" charset="0"/>
              </a:defRPr>
            </a:lvl8pPr>
            <a:lvl9pPr marL="3886200" indent="-228600" eaLnBrk="0" fontAlgn="base" hangingPunct="0">
              <a:spcBef>
                <a:spcPct val="20000"/>
              </a:spcBef>
              <a:spcAft>
                <a:spcPct val="0"/>
              </a:spcAft>
              <a:buClr>
                <a:srgbClr val="D7866D"/>
              </a:buClr>
              <a:buChar char="»"/>
              <a:defRPr kumimoji="1" sz="2000">
                <a:solidFill>
                  <a:schemeClr val="tx1"/>
                </a:solidFill>
                <a:latin typeface="Arial" charset="0"/>
              </a:defRPr>
            </a:lvl9pPr>
          </a:lstStyle>
          <a:p>
            <a:pPr>
              <a:spcBef>
                <a:spcPct val="50000"/>
              </a:spcBef>
              <a:buClrTx/>
              <a:buSzTx/>
              <a:buFontTx/>
              <a:buNone/>
            </a:pPr>
            <a:fld id="{9B8B6CA5-797C-481E-B4DC-D4F5DF6036BF}" type="slidenum">
              <a:rPr kumimoji="0" lang="en-US" altLang="sl-SI" sz="1400"/>
              <a:pPr>
                <a:spcBef>
                  <a:spcPct val="50000"/>
                </a:spcBef>
                <a:buClrTx/>
                <a:buSzTx/>
                <a:buFontTx/>
                <a:buNone/>
              </a:pPr>
              <a:t>8</a:t>
            </a:fld>
            <a:endParaRPr kumimoji="0" lang="en-US" altLang="sl-SI" sz="1400"/>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značba mesta datuma 1"/>
          <p:cNvSpPr>
            <a:spLocks noGrp="1"/>
          </p:cNvSpPr>
          <p:nvPr>
            <p:ph type="dt"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l-SI" altLang="sl-SI" smtClean="0"/>
              <a:t>GJV Idrija</a:t>
            </a:r>
            <a:endParaRPr lang="en-US" altLang="sl-SI" smtClean="0"/>
          </a:p>
        </p:txBody>
      </p:sp>
      <p:sp>
        <p:nvSpPr>
          <p:cNvPr id="21507" name="Označba mesta številke diapozitiva 2"/>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C6EE6D7-D4A0-4A13-9AEF-00A1F53A4952}" type="slidenum">
              <a:rPr lang="en-US" altLang="sl-SI"/>
              <a:pPr/>
              <a:t>9</a:t>
            </a:fld>
            <a:endParaRPr lang="en-US" altLang="sl-SI"/>
          </a:p>
        </p:txBody>
      </p:sp>
      <p:pic>
        <p:nvPicPr>
          <p:cNvPr id="21508" name="Slik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5363" y="203200"/>
            <a:ext cx="4613275"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theme/theme1.xml><?xml version="1.0" encoding="utf-8"?>
<a:theme xmlns:a="http://schemas.openxmlformats.org/drawingml/2006/main" name="gjv07">
  <a:themeElements>
    <a:clrScheme name="gjv07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gjv07">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jv07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gjv07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gjv07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jv07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gjv07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gjv07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jv07">
  <a:themeElements>
    <a:clrScheme name="1_gjv07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1_gjv07">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jv07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_gjv07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_gjv07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jv07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_gjv07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_gjv07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jv07">
  <a:themeElements>
    <a:clrScheme name="2_gjv07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2_gjv07">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gjv07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2_gjv07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2_gjv07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gjv07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2_gjv07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2_gjv07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gjv07">
  <a:themeElements>
    <a:clrScheme name="3_gjv07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3_gjv07">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gjv07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3_gjv07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3_gjv07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gjv07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3_gjv07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3_gjv07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gjv07">
  <a:themeElements>
    <a:clrScheme name="4_gjv07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4_gjv07">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gjv07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4_gjv07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4_gjv07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gjv07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4_gjv07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4_gjv07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infdan2010_petek_pop</Template>
  <TotalTime>2749</TotalTime>
  <Words>1348</Words>
  <Application>Microsoft Office PowerPoint</Application>
  <PresentationFormat>Diaprojekcija na zaslonu (4:3)</PresentationFormat>
  <Paragraphs>195</Paragraphs>
  <Slides>18</Slides>
  <Notes>0</Notes>
  <HiddenSlides>0</HiddenSlides>
  <MMClips>0</MMClips>
  <ScaleCrop>false</ScaleCrop>
  <HeadingPairs>
    <vt:vector size="6" baseType="variant">
      <vt:variant>
        <vt:lpstr>Uporabljene pisave</vt:lpstr>
      </vt:variant>
      <vt:variant>
        <vt:i4>4</vt:i4>
      </vt:variant>
      <vt:variant>
        <vt:lpstr>Tema</vt:lpstr>
      </vt:variant>
      <vt:variant>
        <vt:i4>5</vt:i4>
      </vt:variant>
      <vt:variant>
        <vt:lpstr>Naslovi diapozitivov</vt:lpstr>
      </vt:variant>
      <vt:variant>
        <vt:i4>18</vt:i4>
      </vt:variant>
    </vt:vector>
  </HeadingPairs>
  <TitlesOfParts>
    <vt:vector size="27" baseType="lpstr">
      <vt:lpstr>Arial</vt:lpstr>
      <vt:lpstr>Monotype Sorts</vt:lpstr>
      <vt:lpstr>Bookman Old Style</vt:lpstr>
      <vt:lpstr>Wingdings</vt:lpstr>
      <vt:lpstr>gjv07</vt:lpstr>
      <vt:lpstr>1_gjv07</vt:lpstr>
      <vt:lpstr>2_gjv07</vt:lpstr>
      <vt:lpstr>3_gjv07</vt:lpstr>
      <vt:lpstr>4_gjv07</vt:lpstr>
      <vt:lpstr>PowerPointova predstavitev</vt:lpstr>
      <vt:lpstr>Elementi formativnega spremljanja pri učenju o podnebnih  spremembah</vt:lpstr>
      <vt:lpstr>Listovnik Mahara, na SIO! 1. Predznanje</vt:lpstr>
      <vt:lpstr>2. Postavljanje ciljev</vt:lpstr>
      <vt:lpstr>3. Strategije</vt:lpstr>
      <vt:lpstr>PowerPointova predstavitev</vt:lpstr>
      <vt:lpstr>Strategija (primer za Japonsko )</vt:lpstr>
      <vt:lpstr>4. Dokazi</vt:lpstr>
      <vt:lpstr>PowerPointova predstavitev</vt:lpstr>
      <vt:lpstr>PowerPointova predstavitev</vt:lpstr>
      <vt:lpstr>PowerPointova predstavitev</vt:lpstr>
      <vt:lpstr>5. Samoevalvacija</vt:lpstr>
      <vt:lpstr>PowerPointova predstavitev</vt:lpstr>
      <vt:lpstr>PowerPointova predstavitev</vt:lpstr>
      <vt:lpstr>Primera povratnih informacij</vt:lpstr>
      <vt:lpstr>PowerPointova predstavitev</vt:lpstr>
      <vt:lpstr>PowerPointova predstavitev</vt:lpstr>
      <vt:lpstr>Zakaj  vnesti formativno spremljanje v pouk?</vt:lpstr>
    </vt:vector>
  </TitlesOfParts>
  <Company>Ministrstvo za šolstvo in šport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ŠOLSKA PREHRANA</dc:title>
  <dc:creator>*</dc:creator>
  <cp:lastModifiedBy>Recenzija GO</cp:lastModifiedBy>
  <cp:revision>91</cp:revision>
  <dcterms:created xsi:type="dcterms:W3CDTF">2010-09-06T20:18:46Z</dcterms:created>
  <dcterms:modified xsi:type="dcterms:W3CDTF">2018-08-23T11:55:17Z</dcterms:modified>
</cp:coreProperties>
</file>