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custDataLst>
    <p:tags r:id="rId4"/>
  </p:custDataLst>
  <p:defaultTextStyle>
    <a:defPPr>
      <a:defRPr lang="sl-SI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00FF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7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l-SI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sl-SI"/>
          </a:p>
        </p:txBody>
      </p:sp>
      <p:sp>
        <p:nvSpPr>
          <p:cNvPr id="410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l-SI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E6A5943-EA87-44D1-BA23-48DF046C768B}" type="slidenum">
              <a:rPr lang="sl-SI"/>
              <a:pPr/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2495F7-D01D-48D2-BB91-6841F0FD72A5}" type="slidenum">
              <a:rPr lang="sl-SI"/>
              <a:pPr/>
              <a:t>1</a:t>
            </a:fld>
            <a:endParaRPr lang="sl-SI"/>
          </a:p>
        </p:txBody>
      </p:sp>
      <p:sp>
        <p:nvSpPr>
          <p:cNvPr id="51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l-SI" smtClean="0"/>
              <a:t>Kliknite, če želite urediti slog podnaslova matrice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44A88F-4818-484B-A097-11A0D8D25BE2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4A60E9-70A2-4E4D-825E-8CCAE342A38A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629400" y="130175"/>
            <a:ext cx="2057400" cy="5995988"/>
          </a:xfrm>
        </p:spPr>
        <p:txBody>
          <a:bodyPr vert="eaVert"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457200" y="130175"/>
            <a:ext cx="6019800" cy="5995988"/>
          </a:xfrm>
        </p:spPr>
        <p:txBody>
          <a:bodyPr vert="eaVert"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985379-25BD-4827-B765-F072939598B3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34521F-6FBC-44F3-BE11-803903DFDEED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9E1F53-5818-4F88-BE71-1FFC516304E9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80EC47-003E-46C4-A746-F345558A1F62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7" name="Ograda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12784-8056-47CE-917C-38DFF9C6F923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EA1EC-BFE0-40CD-B6FF-425BC383C53B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B56851-BAF9-46DD-8DA4-302C9E65ABEC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95FB65-96BD-481D-9B27-4631E2E46375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F101F-2338-470C-9302-4F9C29A0D8DA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CC"/>
            </a:gs>
            <a:gs pos="50000">
              <a:srgbClr val="0000FF"/>
            </a:gs>
            <a:gs pos="100000">
              <a:srgbClr val="0000CC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30175"/>
            <a:ext cx="82296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sl-SI" smtClean="0"/>
              <a:t>Kliknite, če želite urediti slog naslova matrice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l-SI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l-SI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B19A1FB-2871-4A89-8630-5B3ABB23AF4E}" type="slidenum">
              <a:rPr lang="sl-SI"/>
              <a:pPr/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2627313" y="2420938"/>
            <a:ext cx="3816350" cy="3816350"/>
            <a:chOff x="1791" y="935"/>
            <a:chExt cx="2404" cy="2404"/>
          </a:xfrm>
        </p:grpSpPr>
        <p:sp>
          <p:nvSpPr>
            <p:cNvPr id="3075" name="Oval 3"/>
            <p:cNvSpPr>
              <a:spLocks noChangeArrowheads="1"/>
            </p:cNvSpPr>
            <p:nvPr/>
          </p:nvSpPr>
          <p:spPr bwMode="auto">
            <a:xfrm>
              <a:off x="1791" y="935"/>
              <a:ext cx="2404" cy="2404"/>
            </a:xfrm>
            <a:prstGeom prst="ellipse">
              <a:avLst/>
            </a:prstGeom>
            <a:gradFill rotWithShape="1">
              <a:gsLst>
                <a:gs pos="0">
                  <a:srgbClr val="0099FF"/>
                </a:gs>
                <a:gs pos="50000">
                  <a:srgbClr val="CCCCFF"/>
                </a:gs>
                <a:gs pos="100000">
                  <a:srgbClr val="0099FF"/>
                </a:gs>
              </a:gsLst>
              <a:lin ang="189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  <p:sp>
          <p:nvSpPr>
            <p:cNvPr id="3076" name="Oval 4"/>
            <p:cNvSpPr>
              <a:spLocks noChangeArrowheads="1"/>
            </p:cNvSpPr>
            <p:nvPr/>
          </p:nvSpPr>
          <p:spPr bwMode="auto">
            <a:xfrm>
              <a:off x="2153" y="1298"/>
              <a:ext cx="1678" cy="1723"/>
            </a:xfrm>
            <a:prstGeom prst="ellipse">
              <a:avLst/>
            </a:prstGeom>
            <a:gradFill rotWithShape="1">
              <a:gsLst>
                <a:gs pos="0">
                  <a:srgbClr val="0099FF"/>
                </a:gs>
                <a:gs pos="50000">
                  <a:srgbClr val="CCCCFF"/>
                </a:gs>
                <a:gs pos="100000">
                  <a:srgbClr val="0099FF"/>
                </a:gs>
              </a:gsLst>
              <a:lin ang="189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  <p:sp>
          <p:nvSpPr>
            <p:cNvPr id="3077" name="Oval 5"/>
            <p:cNvSpPr>
              <a:spLocks noChangeArrowheads="1"/>
            </p:cNvSpPr>
            <p:nvPr/>
          </p:nvSpPr>
          <p:spPr bwMode="auto">
            <a:xfrm>
              <a:off x="2471" y="1615"/>
              <a:ext cx="1043" cy="1043"/>
            </a:xfrm>
            <a:prstGeom prst="ellipse">
              <a:avLst/>
            </a:prstGeom>
            <a:gradFill rotWithShape="1">
              <a:gsLst>
                <a:gs pos="0">
                  <a:srgbClr val="0099FF"/>
                </a:gs>
                <a:gs pos="50000">
                  <a:srgbClr val="CCCCFF"/>
                </a:gs>
                <a:gs pos="100000">
                  <a:srgbClr val="0099FF"/>
                </a:gs>
              </a:gsLst>
              <a:lin ang="189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</p:grp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2700338" y="333375"/>
            <a:ext cx="21605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l-SI" sz="3200" b="1">
                <a:solidFill>
                  <a:srgbClr val="DDDDDD"/>
                </a:solidFill>
              </a:rPr>
              <a:t>KLOR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4645025" y="692150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l-SI" sz="2400" b="1">
                <a:solidFill>
                  <a:srgbClr val="DD0337"/>
                </a:solidFill>
              </a:rPr>
              <a:t>17</a:t>
            </a: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5292725" y="404813"/>
            <a:ext cx="1584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l-SI" sz="3200" b="1">
                <a:solidFill>
                  <a:srgbClr val="DDDDDD"/>
                </a:solidFill>
              </a:rPr>
              <a:t>Cl</a:t>
            </a: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4645025" y="187325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2400" b="1">
                <a:solidFill>
                  <a:srgbClr val="CCCCFF"/>
                </a:solidFill>
              </a:rPr>
              <a:t>35</a:t>
            </a: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395288" y="1125538"/>
            <a:ext cx="1584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l-SI" sz="3200" b="1">
                <a:solidFill>
                  <a:srgbClr val="9966FF"/>
                </a:solidFill>
              </a:rPr>
              <a:t>17 p</a:t>
            </a:r>
            <a:r>
              <a:rPr lang="sl-SI" sz="3200" b="1" baseline="30000">
                <a:solidFill>
                  <a:srgbClr val="9966FF"/>
                </a:solidFill>
              </a:rPr>
              <a:t>+</a:t>
            </a: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395288" y="1844675"/>
            <a:ext cx="1584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l-SI" sz="3200" b="1">
                <a:solidFill>
                  <a:srgbClr val="DD0337"/>
                </a:solidFill>
              </a:rPr>
              <a:t>17 e</a:t>
            </a:r>
            <a:r>
              <a:rPr lang="sl-SI" sz="3200" b="1" baseline="30000">
                <a:solidFill>
                  <a:srgbClr val="DD0337"/>
                </a:solidFill>
              </a:rPr>
              <a:t>-</a:t>
            </a: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395288" y="2636838"/>
            <a:ext cx="1584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l-SI" sz="3200" b="1">
                <a:solidFill>
                  <a:srgbClr val="3399FF"/>
                </a:solidFill>
              </a:rPr>
              <a:t>18 n</a:t>
            </a:r>
            <a:endParaRPr lang="sl-SI" sz="3200" b="1" baseline="30000">
              <a:solidFill>
                <a:srgbClr val="3399FF"/>
              </a:solidFill>
            </a:endParaRPr>
          </a:p>
        </p:txBody>
      </p:sp>
      <p:sp>
        <p:nvSpPr>
          <p:cNvPr id="3085" name="Oval 13"/>
          <p:cNvSpPr>
            <a:spLocks noChangeArrowheads="1"/>
          </p:cNvSpPr>
          <p:nvPr/>
        </p:nvSpPr>
        <p:spPr bwMode="auto">
          <a:xfrm>
            <a:off x="4210050" y="4005263"/>
            <a:ext cx="647700" cy="647700"/>
          </a:xfrm>
          <a:prstGeom prst="ellipse">
            <a:avLst/>
          </a:prstGeom>
          <a:solidFill>
            <a:srgbClr val="CC00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sl-SI"/>
          </a:p>
        </p:txBody>
      </p:sp>
      <p:grpSp>
        <p:nvGrpSpPr>
          <p:cNvPr id="3086" name="Group 14"/>
          <p:cNvGrpSpPr>
            <a:grpSpLocks/>
          </p:cNvGrpSpPr>
          <p:nvPr/>
        </p:nvGrpSpPr>
        <p:grpSpPr bwMode="auto">
          <a:xfrm>
            <a:off x="3708400" y="4005263"/>
            <a:ext cx="1655763" cy="579437"/>
            <a:chOff x="975" y="1344"/>
            <a:chExt cx="1043" cy="365"/>
          </a:xfrm>
        </p:grpSpPr>
        <p:grpSp>
          <p:nvGrpSpPr>
            <p:cNvPr id="3087" name="Group 15"/>
            <p:cNvGrpSpPr>
              <a:grpSpLocks/>
            </p:cNvGrpSpPr>
            <p:nvPr/>
          </p:nvGrpSpPr>
          <p:grpSpPr bwMode="auto">
            <a:xfrm>
              <a:off x="1791" y="1344"/>
              <a:ext cx="227" cy="365"/>
              <a:chOff x="2109" y="3475"/>
              <a:chExt cx="227" cy="365"/>
            </a:xfrm>
          </p:grpSpPr>
          <p:sp>
            <p:nvSpPr>
              <p:cNvPr id="3088" name="Oval 16"/>
              <p:cNvSpPr>
                <a:spLocks noChangeArrowheads="1"/>
              </p:cNvSpPr>
              <p:nvPr/>
            </p:nvSpPr>
            <p:spPr bwMode="auto">
              <a:xfrm>
                <a:off x="2154" y="3612"/>
                <a:ext cx="136" cy="136"/>
              </a:xfrm>
              <a:prstGeom prst="ellipse">
                <a:avLst/>
              </a:prstGeom>
              <a:gradFill rotWithShape="1">
                <a:gsLst>
                  <a:gs pos="0">
                    <a:srgbClr val="CC0066">
                      <a:gamma/>
                      <a:shade val="38039"/>
                      <a:invGamma/>
                    </a:srgbClr>
                  </a:gs>
                  <a:gs pos="50000">
                    <a:srgbClr val="CC0066"/>
                  </a:gs>
                  <a:gs pos="100000">
                    <a:srgbClr val="CC0066">
                      <a:gamma/>
                      <a:shade val="38039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sl-SI" sz="32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3089" name="Text Box 17"/>
              <p:cNvSpPr txBox="1">
                <a:spLocks noChangeArrowheads="1"/>
              </p:cNvSpPr>
              <p:nvPr/>
            </p:nvSpPr>
            <p:spPr bwMode="auto">
              <a:xfrm>
                <a:off x="2109" y="3475"/>
                <a:ext cx="227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sl-SI" sz="3200" b="1"/>
                  <a:t>-</a:t>
                </a:r>
              </a:p>
            </p:txBody>
          </p:sp>
        </p:grpSp>
        <p:grpSp>
          <p:nvGrpSpPr>
            <p:cNvPr id="3090" name="Group 18"/>
            <p:cNvGrpSpPr>
              <a:grpSpLocks/>
            </p:cNvGrpSpPr>
            <p:nvPr/>
          </p:nvGrpSpPr>
          <p:grpSpPr bwMode="auto">
            <a:xfrm>
              <a:off x="975" y="1344"/>
              <a:ext cx="227" cy="365"/>
              <a:chOff x="2109" y="3475"/>
              <a:chExt cx="227" cy="365"/>
            </a:xfrm>
          </p:grpSpPr>
          <p:sp>
            <p:nvSpPr>
              <p:cNvPr id="3091" name="Oval 19"/>
              <p:cNvSpPr>
                <a:spLocks noChangeArrowheads="1"/>
              </p:cNvSpPr>
              <p:nvPr/>
            </p:nvSpPr>
            <p:spPr bwMode="auto">
              <a:xfrm>
                <a:off x="2154" y="3612"/>
                <a:ext cx="136" cy="136"/>
              </a:xfrm>
              <a:prstGeom prst="ellipse">
                <a:avLst/>
              </a:prstGeom>
              <a:gradFill rotWithShape="1">
                <a:gsLst>
                  <a:gs pos="0">
                    <a:srgbClr val="CC0066">
                      <a:gamma/>
                      <a:shade val="38039"/>
                      <a:invGamma/>
                    </a:srgbClr>
                  </a:gs>
                  <a:gs pos="50000">
                    <a:srgbClr val="CC0066"/>
                  </a:gs>
                  <a:gs pos="100000">
                    <a:srgbClr val="CC0066">
                      <a:gamma/>
                      <a:shade val="38039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sl-SI" sz="32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3092" name="Text Box 20"/>
              <p:cNvSpPr txBox="1">
                <a:spLocks noChangeArrowheads="1"/>
              </p:cNvSpPr>
              <p:nvPr/>
            </p:nvSpPr>
            <p:spPr bwMode="auto">
              <a:xfrm>
                <a:off x="2109" y="3475"/>
                <a:ext cx="227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sl-SI" sz="3200" b="1"/>
                  <a:t>-</a:t>
                </a:r>
              </a:p>
            </p:txBody>
          </p:sp>
        </p:grpSp>
      </p:grpSp>
      <p:grpSp>
        <p:nvGrpSpPr>
          <p:cNvPr id="3093" name="Group 21"/>
          <p:cNvGrpSpPr>
            <a:grpSpLocks/>
          </p:cNvGrpSpPr>
          <p:nvPr/>
        </p:nvGrpSpPr>
        <p:grpSpPr bwMode="auto">
          <a:xfrm rot="460897">
            <a:off x="3492500" y="3068638"/>
            <a:ext cx="2266950" cy="2486025"/>
            <a:chOff x="3322" y="651"/>
            <a:chExt cx="1428" cy="1566"/>
          </a:xfrm>
        </p:grpSpPr>
        <p:grpSp>
          <p:nvGrpSpPr>
            <p:cNvPr id="3094" name="Group 22"/>
            <p:cNvGrpSpPr>
              <a:grpSpLocks/>
            </p:cNvGrpSpPr>
            <p:nvPr/>
          </p:nvGrpSpPr>
          <p:grpSpPr bwMode="auto">
            <a:xfrm>
              <a:off x="4415" y="1731"/>
              <a:ext cx="227" cy="365"/>
              <a:chOff x="2109" y="3475"/>
              <a:chExt cx="227" cy="365"/>
            </a:xfrm>
          </p:grpSpPr>
          <p:sp>
            <p:nvSpPr>
              <p:cNvPr id="3095" name="Oval 23"/>
              <p:cNvSpPr>
                <a:spLocks noChangeArrowheads="1"/>
              </p:cNvSpPr>
              <p:nvPr/>
            </p:nvSpPr>
            <p:spPr bwMode="auto">
              <a:xfrm>
                <a:off x="2154" y="3612"/>
                <a:ext cx="136" cy="136"/>
              </a:xfrm>
              <a:prstGeom prst="ellipse">
                <a:avLst/>
              </a:prstGeom>
              <a:gradFill rotWithShape="1">
                <a:gsLst>
                  <a:gs pos="0">
                    <a:srgbClr val="CC0066">
                      <a:gamma/>
                      <a:shade val="38039"/>
                      <a:invGamma/>
                    </a:srgbClr>
                  </a:gs>
                  <a:gs pos="50000">
                    <a:srgbClr val="CC0066"/>
                  </a:gs>
                  <a:gs pos="100000">
                    <a:srgbClr val="CC0066">
                      <a:gamma/>
                      <a:shade val="38039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sl-SI" sz="32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3096" name="Text Box 24"/>
              <p:cNvSpPr txBox="1">
                <a:spLocks noChangeArrowheads="1"/>
              </p:cNvSpPr>
              <p:nvPr/>
            </p:nvSpPr>
            <p:spPr bwMode="auto">
              <a:xfrm>
                <a:off x="2109" y="3475"/>
                <a:ext cx="227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sl-SI" sz="3200" b="1"/>
                  <a:t>-</a:t>
                </a:r>
              </a:p>
            </p:txBody>
          </p:sp>
        </p:grpSp>
        <p:grpSp>
          <p:nvGrpSpPr>
            <p:cNvPr id="3097" name="Group 25"/>
            <p:cNvGrpSpPr>
              <a:grpSpLocks/>
            </p:cNvGrpSpPr>
            <p:nvPr/>
          </p:nvGrpSpPr>
          <p:grpSpPr bwMode="auto">
            <a:xfrm>
              <a:off x="4523" y="1585"/>
              <a:ext cx="227" cy="365"/>
              <a:chOff x="2109" y="3475"/>
              <a:chExt cx="227" cy="365"/>
            </a:xfrm>
          </p:grpSpPr>
          <p:sp>
            <p:nvSpPr>
              <p:cNvPr id="3098" name="Oval 26"/>
              <p:cNvSpPr>
                <a:spLocks noChangeArrowheads="1"/>
              </p:cNvSpPr>
              <p:nvPr/>
            </p:nvSpPr>
            <p:spPr bwMode="auto">
              <a:xfrm>
                <a:off x="2154" y="3612"/>
                <a:ext cx="136" cy="136"/>
              </a:xfrm>
              <a:prstGeom prst="ellipse">
                <a:avLst/>
              </a:prstGeom>
              <a:gradFill rotWithShape="1">
                <a:gsLst>
                  <a:gs pos="0">
                    <a:srgbClr val="CC0066">
                      <a:gamma/>
                      <a:shade val="38039"/>
                      <a:invGamma/>
                    </a:srgbClr>
                  </a:gs>
                  <a:gs pos="50000">
                    <a:srgbClr val="CC0066"/>
                  </a:gs>
                  <a:gs pos="100000">
                    <a:srgbClr val="CC0066">
                      <a:gamma/>
                      <a:shade val="38039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sl-SI" sz="32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3099" name="Text Box 27"/>
              <p:cNvSpPr txBox="1">
                <a:spLocks noChangeArrowheads="1"/>
              </p:cNvSpPr>
              <p:nvPr/>
            </p:nvSpPr>
            <p:spPr bwMode="auto">
              <a:xfrm>
                <a:off x="2109" y="3475"/>
                <a:ext cx="227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sl-SI" sz="3200" b="1"/>
                  <a:t>-</a:t>
                </a:r>
              </a:p>
            </p:txBody>
          </p:sp>
        </p:grpSp>
        <p:grpSp>
          <p:nvGrpSpPr>
            <p:cNvPr id="3100" name="Group 28"/>
            <p:cNvGrpSpPr>
              <a:grpSpLocks/>
            </p:cNvGrpSpPr>
            <p:nvPr/>
          </p:nvGrpSpPr>
          <p:grpSpPr bwMode="auto">
            <a:xfrm>
              <a:off x="4255" y="651"/>
              <a:ext cx="227" cy="365"/>
              <a:chOff x="2109" y="3475"/>
              <a:chExt cx="227" cy="365"/>
            </a:xfrm>
          </p:grpSpPr>
          <p:sp>
            <p:nvSpPr>
              <p:cNvPr id="3101" name="Oval 29"/>
              <p:cNvSpPr>
                <a:spLocks noChangeArrowheads="1"/>
              </p:cNvSpPr>
              <p:nvPr/>
            </p:nvSpPr>
            <p:spPr bwMode="auto">
              <a:xfrm>
                <a:off x="2154" y="3612"/>
                <a:ext cx="136" cy="136"/>
              </a:xfrm>
              <a:prstGeom prst="ellipse">
                <a:avLst/>
              </a:prstGeom>
              <a:gradFill rotWithShape="1">
                <a:gsLst>
                  <a:gs pos="0">
                    <a:srgbClr val="CC0066">
                      <a:gamma/>
                      <a:shade val="38039"/>
                      <a:invGamma/>
                    </a:srgbClr>
                  </a:gs>
                  <a:gs pos="50000">
                    <a:srgbClr val="CC0066"/>
                  </a:gs>
                  <a:gs pos="100000">
                    <a:srgbClr val="CC0066">
                      <a:gamma/>
                      <a:shade val="38039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sl-SI" sz="32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3102" name="Text Box 30"/>
              <p:cNvSpPr txBox="1">
                <a:spLocks noChangeArrowheads="1"/>
              </p:cNvSpPr>
              <p:nvPr/>
            </p:nvSpPr>
            <p:spPr bwMode="auto">
              <a:xfrm>
                <a:off x="2109" y="3475"/>
                <a:ext cx="227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sl-SI" sz="3200" b="1"/>
                  <a:t>-</a:t>
                </a:r>
              </a:p>
            </p:txBody>
          </p:sp>
        </p:grpSp>
        <p:grpSp>
          <p:nvGrpSpPr>
            <p:cNvPr id="3103" name="Group 31"/>
            <p:cNvGrpSpPr>
              <a:grpSpLocks/>
            </p:cNvGrpSpPr>
            <p:nvPr/>
          </p:nvGrpSpPr>
          <p:grpSpPr bwMode="auto">
            <a:xfrm>
              <a:off x="3322" y="919"/>
              <a:ext cx="227" cy="365"/>
              <a:chOff x="2109" y="3475"/>
              <a:chExt cx="227" cy="365"/>
            </a:xfrm>
          </p:grpSpPr>
          <p:sp>
            <p:nvSpPr>
              <p:cNvPr id="3104" name="Oval 32"/>
              <p:cNvSpPr>
                <a:spLocks noChangeArrowheads="1"/>
              </p:cNvSpPr>
              <p:nvPr/>
            </p:nvSpPr>
            <p:spPr bwMode="auto">
              <a:xfrm>
                <a:off x="2154" y="3612"/>
                <a:ext cx="136" cy="136"/>
              </a:xfrm>
              <a:prstGeom prst="ellipse">
                <a:avLst/>
              </a:prstGeom>
              <a:gradFill rotWithShape="1">
                <a:gsLst>
                  <a:gs pos="0">
                    <a:srgbClr val="CC0066">
                      <a:gamma/>
                      <a:shade val="38039"/>
                      <a:invGamma/>
                    </a:srgbClr>
                  </a:gs>
                  <a:gs pos="50000">
                    <a:srgbClr val="CC0066"/>
                  </a:gs>
                  <a:gs pos="100000">
                    <a:srgbClr val="CC0066">
                      <a:gamma/>
                      <a:shade val="38039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sl-SI" sz="32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3105" name="Text Box 33"/>
              <p:cNvSpPr txBox="1">
                <a:spLocks noChangeArrowheads="1"/>
              </p:cNvSpPr>
              <p:nvPr/>
            </p:nvSpPr>
            <p:spPr bwMode="auto">
              <a:xfrm>
                <a:off x="2109" y="3475"/>
                <a:ext cx="227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sl-SI" sz="3200" b="1"/>
                  <a:t>-</a:t>
                </a:r>
              </a:p>
            </p:txBody>
          </p:sp>
        </p:grpSp>
        <p:grpSp>
          <p:nvGrpSpPr>
            <p:cNvPr id="3106" name="Group 34"/>
            <p:cNvGrpSpPr>
              <a:grpSpLocks/>
            </p:cNvGrpSpPr>
            <p:nvPr/>
          </p:nvGrpSpPr>
          <p:grpSpPr bwMode="auto">
            <a:xfrm>
              <a:off x="3430" y="774"/>
              <a:ext cx="227" cy="365"/>
              <a:chOff x="2109" y="3475"/>
              <a:chExt cx="227" cy="365"/>
            </a:xfrm>
          </p:grpSpPr>
          <p:sp>
            <p:nvSpPr>
              <p:cNvPr id="3107" name="Oval 35"/>
              <p:cNvSpPr>
                <a:spLocks noChangeArrowheads="1"/>
              </p:cNvSpPr>
              <p:nvPr/>
            </p:nvSpPr>
            <p:spPr bwMode="auto">
              <a:xfrm>
                <a:off x="2154" y="3612"/>
                <a:ext cx="136" cy="136"/>
              </a:xfrm>
              <a:prstGeom prst="ellipse">
                <a:avLst/>
              </a:prstGeom>
              <a:gradFill rotWithShape="1">
                <a:gsLst>
                  <a:gs pos="0">
                    <a:srgbClr val="CC0066">
                      <a:gamma/>
                      <a:shade val="38039"/>
                      <a:invGamma/>
                    </a:srgbClr>
                  </a:gs>
                  <a:gs pos="50000">
                    <a:srgbClr val="CC0066"/>
                  </a:gs>
                  <a:gs pos="100000">
                    <a:srgbClr val="CC0066">
                      <a:gamma/>
                      <a:shade val="38039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sl-SI" sz="32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3108" name="Text Box 36"/>
              <p:cNvSpPr txBox="1">
                <a:spLocks noChangeArrowheads="1"/>
              </p:cNvSpPr>
              <p:nvPr/>
            </p:nvSpPr>
            <p:spPr bwMode="auto">
              <a:xfrm>
                <a:off x="2109" y="3475"/>
                <a:ext cx="227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sl-SI" sz="3200" b="1"/>
                  <a:t>-</a:t>
                </a:r>
              </a:p>
            </p:txBody>
          </p:sp>
        </p:grpSp>
        <p:grpSp>
          <p:nvGrpSpPr>
            <p:cNvPr id="3109" name="Group 37"/>
            <p:cNvGrpSpPr>
              <a:grpSpLocks/>
            </p:cNvGrpSpPr>
            <p:nvPr/>
          </p:nvGrpSpPr>
          <p:grpSpPr bwMode="auto">
            <a:xfrm>
              <a:off x="3589" y="1852"/>
              <a:ext cx="227" cy="365"/>
              <a:chOff x="2109" y="3475"/>
              <a:chExt cx="227" cy="365"/>
            </a:xfrm>
          </p:grpSpPr>
          <p:sp>
            <p:nvSpPr>
              <p:cNvPr id="3110" name="Oval 38"/>
              <p:cNvSpPr>
                <a:spLocks noChangeArrowheads="1"/>
              </p:cNvSpPr>
              <p:nvPr/>
            </p:nvSpPr>
            <p:spPr bwMode="auto">
              <a:xfrm>
                <a:off x="2154" y="3612"/>
                <a:ext cx="136" cy="136"/>
              </a:xfrm>
              <a:prstGeom prst="ellipse">
                <a:avLst/>
              </a:prstGeom>
              <a:gradFill rotWithShape="1">
                <a:gsLst>
                  <a:gs pos="0">
                    <a:srgbClr val="CC0066">
                      <a:gamma/>
                      <a:shade val="38039"/>
                      <a:invGamma/>
                    </a:srgbClr>
                  </a:gs>
                  <a:gs pos="50000">
                    <a:srgbClr val="CC0066"/>
                  </a:gs>
                  <a:gs pos="100000">
                    <a:srgbClr val="CC0066">
                      <a:gamma/>
                      <a:shade val="38039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sl-SI" sz="32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3111" name="Text Box 39"/>
              <p:cNvSpPr txBox="1">
                <a:spLocks noChangeArrowheads="1"/>
              </p:cNvSpPr>
              <p:nvPr/>
            </p:nvSpPr>
            <p:spPr bwMode="auto">
              <a:xfrm>
                <a:off x="2109" y="3475"/>
                <a:ext cx="227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sl-SI" sz="3200" b="1"/>
                  <a:t>-</a:t>
                </a:r>
              </a:p>
            </p:txBody>
          </p:sp>
        </p:grpSp>
        <p:grpSp>
          <p:nvGrpSpPr>
            <p:cNvPr id="3112" name="Group 40"/>
            <p:cNvGrpSpPr>
              <a:grpSpLocks/>
            </p:cNvGrpSpPr>
            <p:nvPr/>
          </p:nvGrpSpPr>
          <p:grpSpPr bwMode="auto">
            <a:xfrm>
              <a:off x="3443" y="1744"/>
              <a:ext cx="227" cy="365"/>
              <a:chOff x="2109" y="3475"/>
              <a:chExt cx="227" cy="365"/>
            </a:xfrm>
          </p:grpSpPr>
          <p:sp>
            <p:nvSpPr>
              <p:cNvPr id="3113" name="Oval 41"/>
              <p:cNvSpPr>
                <a:spLocks noChangeArrowheads="1"/>
              </p:cNvSpPr>
              <p:nvPr/>
            </p:nvSpPr>
            <p:spPr bwMode="auto">
              <a:xfrm>
                <a:off x="2154" y="3612"/>
                <a:ext cx="136" cy="136"/>
              </a:xfrm>
              <a:prstGeom prst="ellipse">
                <a:avLst/>
              </a:prstGeom>
              <a:gradFill rotWithShape="1">
                <a:gsLst>
                  <a:gs pos="0">
                    <a:srgbClr val="CC0066">
                      <a:gamma/>
                      <a:shade val="38039"/>
                      <a:invGamma/>
                    </a:srgbClr>
                  </a:gs>
                  <a:gs pos="50000">
                    <a:srgbClr val="CC0066"/>
                  </a:gs>
                  <a:gs pos="100000">
                    <a:srgbClr val="CC0066">
                      <a:gamma/>
                      <a:shade val="38039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sl-SI" sz="32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3114" name="Text Box 42"/>
              <p:cNvSpPr txBox="1">
                <a:spLocks noChangeArrowheads="1"/>
              </p:cNvSpPr>
              <p:nvPr/>
            </p:nvSpPr>
            <p:spPr bwMode="auto">
              <a:xfrm>
                <a:off x="2109" y="3475"/>
                <a:ext cx="227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sl-SI" sz="3200" b="1"/>
                  <a:t>-</a:t>
                </a:r>
              </a:p>
            </p:txBody>
          </p:sp>
        </p:grpSp>
        <p:grpSp>
          <p:nvGrpSpPr>
            <p:cNvPr id="3115" name="Group 43"/>
            <p:cNvGrpSpPr>
              <a:grpSpLocks/>
            </p:cNvGrpSpPr>
            <p:nvPr/>
          </p:nvGrpSpPr>
          <p:grpSpPr bwMode="auto">
            <a:xfrm>
              <a:off x="4401" y="760"/>
              <a:ext cx="227" cy="365"/>
              <a:chOff x="2109" y="3475"/>
              <a:chExt cx="227" cy="365"/>
            </a:xfrm>
          </p:grpSpPr>
          <p:sp>
            <p:nvSpPr>
              <p:cNvPr id="3116" name="Oval 44"/>
              <p:cNvSpPr>
                <a:spLocks noChangeArrowheads="1"/>
              </p:cNvSpPr>
              <p:nvPr/>
            </p:nvSpPr>
            <p:spPr bwMode="auto">
              <a:xfrm>
                <a:off x="2154" y="3612"/>
                <a:ext cx="136" cy="136"/>
              </a:xfrm>
              <a:prstGeom prst="ellipse">
                <a:avLst/>
              </a:prstGeom>
              <a:gradFill rotWithShape="1">
                <a:gsLst>
                  <a:gs pos="0">
                    <a:srgbClr val="CC0066">
                      <a:gamma/>
                      <a:shade val="38039"/>
                      <a:invGamma/>
                    </a:srgbClr>
                  </a:gs>
                  <a:gs pos="50000">
                    <a:srgbClr val="CC0066"/>
                  </a:gs>
                  <a:gs pos="100000">
                    <a:srgbClr val="CC0066">
                      <a:gamma/>
                      <a:shade val="38039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sl-SI" sz="32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3117" name="Text Box 45"/>
              <p:cNvSpPr txBox="1">
                <a:spLocks noChangeArrowheads="1"/>
              </p:cNvSpPr>
              <p:nvPr/>
            </p:nvSpPr>
            <p:spPr bwMode="auto">
              <a:xfrm>
                <a:off x="2109" y="3475"/>
                <a:ext cx="227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sl-SI" sz="3200" b="1"/>
                  <a:t>-</a:t>
                </a:r>
              </a:p>
            </p:txBody>
          </p:sp>
        </p:grpSp>
      </p:grpSp>
      <p:grpSp>
        <p:nvGrpSpPr>
          <p:cNvPr id="3118" name="Group 46"/>
          <p:cNvGrpSpPr>
            <a:grpSpLocks/>
          </p:cNvGrpSpPr>
          <p:nvPr/>
        </p:nvGrpSpPr>
        <p:grpSpPr bwMode="auto">
          <a:xfrm>
            <a:off x="2771775" y="2420938"/>
            <a:ext cx="3527425" cy="3819525"/>
            <a:chOff x="2653" y="527"/>
            <a:chExt cx="2222" cy="2406"/>
          </a:xfrm>
        </p:grpSpPr>
        <p:grpSp>
          <p:nvGrpSpPr>
            <p:cNvPr id="3119" name="Group 47"/>
            <p:cNvGrpSpPr>
              <a:grpSpLocks/>
            </p:cNvGrpSpPr>
            <p:nvPr/>
          </p:nvGrpSpPr>
          <p:grpSpPr bwMode="auto">
            <a:xfrm>
              <a:off x="4648" y="1525"/>
              <a:ext cx="227" cy="365"/>
              <a:chOff x="2109" y="3475"/>
              <a:chExt cx="227" cy="365"/>
            </a:xfrm>
          </p:grpSpPr>
          <p:sp>
            <p:nvSpPr>
              <p:cNvPr id="3120" name="Oval 48"/>
              <p:cNvSpPr>
                <a:spLocks noChangeArrowheads="1"/>
              </p:cNvSpPr>
              <p:nvPr/>
            </p:nvSpPr>
            <p:spPr bwMode="auto">
              <a:xfrm>
                <a:off x="2154" y="3612"/>
                <a:ext cx="136" cy="136"/>
              </a:xfrm>
              <a:prstGeom prst="ellipse">
                <a:avLst/>
              </a:prstGeom>
              <a:gradFill rotWithShape="1">
                <a:gsLst>
                  <a:gs pos="0">
                    <a:srgbClr val="CC0066">
                      <a:gamma/>
                      <a:shade val="38039"/>
                      <a:invGamma/>
                    </a:srgbClr>
                  </a:gs>
                  <a:gs pos="50000">
                    <a:srgbClr val="CC0066"/>
                  </a:gs>
                  <a:gs pos="100000">
                    <a:srgbClr val="CC0066">
                      <a:gamma/>
                      <a:shade val="38039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sl-SI" sz="32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3121" name="Text Box 49"/>
              <p:cNvSpPr txBox="1">
                <a:spLocks noChangeArrowheads="1"/>
              </p:cNvSpPr>
              <p:nvPr/>
            </p:nvSpPr>
            <p:spPr bwMode="auto">
              <a:xfrm>
                <a:off x="2109" y="3475"/>
                <a:ext cx="227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sl-SI" sz="3200" b="1"/>
                  <a:t>-</a:t>
                </a:r>
              </a:p>
            </p:txBody>
          </p:sp>
        </p:grpSp>
        <p:grpSp>
          <p:nvGrpSpPr>
            <p:cNvPr id="3122" name="Group 50"/>
            <p:cNvGrpSpPr>
              <a:grpSpLocks/>
            </p:cNvGrpSpPr>
            <p:nvPr/>
          </p:nvGrpSpPr>
          <p:grpSpPr bwMode="auto">
            <a:xfrm>
              <a:off x="3742" y="2568"/>
              <a:ext cx="227" cy="365"/>
              <a:chOff x="2109" y="3475"/>
              <a:chExt cx="227" cy="365"/>
            </a:xfrm>
          </p:grpSpPr>
          <p:sp>
            <p:nvSpPr>
              <p:cNvPr id="3123" name="Oval 51"/>
              <p:cNvSpPr>
                <a:spLocks noChangeArrowheads="1"/>
              </p:cNvSpPr>
              <p:nvPr/>
            </p:nvSpPr>
            <p:spPr bwMode="auto">
              <a:xfrm>
                <a:off x="2154" y="3612"/>
                <a:ext cx="136" cy="136"/>
              </a:xfrm>
              <a:prstGeom prst="ellipse">
                <a:avLst/>
              </a:prstGeom>
              <a:gradFill rotWithShape="1">
                <a:gsLst>
                  <a:gs pos="0">
                    <a:srgbClr val="CC0066">
                      <a:gamma/>
                      <a:shade val="38039"/>
                      <a:invGamma/>
                    </a:srgbClr>
                  </a:gs>
                  <a:gs pos="50000">
                    <a:srgbClr val="CC0066"/>
                  </a:gs>
                  <a:gs pos="100000">
                    <a:srgbClr val="CC0066">
                      <a:gamma/>
                      <a:shade val="38039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sl-SI" sz="32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3124" name="Text Box 52"/>
              <p:cNvSpPr txBox="1">
                <a:spLocks noChangeArrowheads="1"/>
              </p:cNvSpPr>
              <p:nvPr/>
            </p:nvSpPr>
            <p:spPr bwMode="auto">
              <a:xfrm>
                <a:off x="2109" y="3475"/>
                <a:ext cx="227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sl-SI" sz="3200" b="1"/>
                  <a:t>-</a:t>
                </a:r>
              </a:p>
            </p:txBody>
          </p:sp>
        </p:grpSp>
        <p:grpSp>
          <p:nvGrpSpPr>
            <p:cNvPr id="3125" name="Group 53"/>
            <p:cNvGrpSpPr>
              <a:grpSpLocks/>
            </p:cNvGrpSpPr>
            <p:nvPr/>
          </p:nvGrpSpPr>
          <p:grpSpPr bwMode="auto">
            <a:xfrm>
              <a:off x="3560" y="2568"/>
              <a:ext cx="227" cy="365"/>
              <a:chOff x="2109" y="3475"/>
              <a:chExt cx="227" cy="365"/>
            </a:xfrm>
          </p:grpSpPr>
          <p:sp>
            <p:nvSpPr>
              <p:cNvPr id="3126" name="Oval 54"/>
              <p:cNvSpPr>
                <a:spLocks noChangeArrowheads="1"/>
              </p:cNvSpPr>
              <p:nvPr/>
            </p:nvSpPr>
            <p:spPr bwMode="auto">
              <a:xfrm>
                <a:off x="2154" y="3612"/>
                <a:ext cx="136" cy="136"/>
              </a:xfrm>
              <a:prstGeom prst="ellipse">
                <a:avLst/>
              </a:prstGeom>
              <a:gradFill rotWithShape="1">
                <a:gsLst>
                  <a:gs pos="0">
                    <a:srgbClr val="CC0066">
                      <a:gamma/>
                      <a:shade val="38039"/>
                      <a:invGamma/>
                    </a:srgbClr>
                  </a:gs>
                  <a:gs pos="50000">
                    <a:srgbClr val="CC0066"/>
                  </a:gs>
                  <a:gs pos="100000">
                    <a:srgbClr val="CC0066">
                      <a:gamma/>
                      <a:shade val="38039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sl-SI" sz="32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3127" name="Text Box 55"/>
              <p:cNvSpPr txBox="1">
                <a:spLocks noChangeArrowheads="1"/>
              </p:cNvSpPr>
              <p:nvPr/>
            </p:nvSpPr>
            <p:spPr bwMode="auto">
              <a:xfrm>
                <a:off x="2109" y="3475"/>
                <a:ext cx="227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sl-SI" sz="3200" b="1"/>
                  <a:t>-</a:t>
                </a:r>
              </a:p>
            </p:txBody>
          </p:sp>
        </p:grpSp>
        <p:grpSp>
          <p:nvGrpSpPr>
            <p:cNvPr id="3128" name="Group 56"/>
            <p:cNvGrpSpPr>
              <a:grpSpLocks/>
            </p:cNvGrpSpPr>
            <p:nvPr/>
          </p:nvGrpSpPr>
          <p:grpSpPr bwMode="auto">
            <a:xfrm>
              <a:off x="2653" y="1525"/>
              <a:ext cx="227" cy="365"/>
              <a:chOff x="2109" y="3475"/>
              <a:chExt cx="227" cy="365"/>
            </a:xfrm>
          </p:grpSpPr>
          <p:sp>
            <p:nvSpPr>
              <p:cNvPr id="3129" name="Oval 57"/>
              <p:cNvSpPr>
                <a:spLocks noChangeArrowheads="1"/>
              </p:cNvSpPr>
              <p:nvPr/>
            </p:nvSpPr>
            <p:spPr bwMode="auto">
              <a:xfrm>
                <a:off x="2154" y="3612"/>
                <a:ext cx="136" cy="136"/>
              </a:xfrm>
              <a:prstGeom prst="ellipse">
                <a:avLst/>
              </a:prstGeom>
              <a:gradFill rotWithShape="1">
                <a:gsLst>
                  <a:gs pos="0">
                    <a:srgbClr val="CC0066">
                      <a:gamma/>
                      <a:shade val="38039"/>
                      <a:invGamma/>
                    </a:srgbClr>
                  </a:gs>
                  <a:gs pos="50000">
                    <a:srgbClr val="CC0066"/>
                  </a:gs>
                  <a:gs pos="100000">
                    <a:srgbClr val="CC0066">
                      <a:gamma/>
                      <a:shade val="38039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sl-SI" sz="32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3130" name="Text Box 58"/>
              <p:cNvSpPr txBox="1">
                <a:spLocks noChangeArrowheads="1"/>
              </p:cNvSpPr>
              <p:nvPr/>
            </p:nvSpPr>
            <p:spPr bwMode="auto">
              <a:xfrm>
                <a:off x="2109" y="3475"/>
                <a:ext cx="227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sl-SI" sz="3200" b="1"/>
                  <a:t>-</a:t>
                </a:r>
              </a:p>
            </p:txBody>
          </p:sp>
        </p:grpSp>
        <p:grpSp>
          <p:nvGrpSpPr>
            <p:cNvPr id="3131" name="Group 59"/>
            <p:cNvGrpSpPr>
              <a:grpSpLocks/>
            </p:cNvGrpSpPr>
            <p:nvPr/>
          </p:nvGrpSpPr>
          <p:grpSpPr bwMode="auto">
            <a:xfrm>
              <a:off x="2653" y="1344"/>
              <a:ext cx="227" cy="365"/>
              <a:chOff x="2109" y="3475"/>
              <a:chExt cx="227" cy="365"/>
            </a:xfrm>
          </p:grpSpPr>
          <p:sp>
            <p:nvSpPr>
              <p:cNvPr id="3132" name="Oval 60"/>
              <p:cNvSpPr>
                <a:spLocks noChangeArrowheads="1"/>
              </p:cNvSpPr>
              <p:nvPr/>
            </p:nvSpPr>
            <p:spPr bwMode="auto">
              <a:xfrm>
                <a:off x="2154" y="3612"/>
                <a:ext cx="136" cy="136"/>
              </a:xfrm>
              <a:prstGeom prst="ellipse">
                <a:avLst/>
              </a:prstGeom>
              <a:gradFill rotWithShape="1">
                <a:gsLst>
                  <a:gs pos="0">
                    <a:srgbClr val="CC0066">
                      <a:gamma/>
                      <a:shade val="38039"/>
                      <a:invGamma/>
                    </a:srgbClr>
                  </a:gs>
                  <a:gs pos="50000">
                    <a:srgbClr val="CC0066"/>
                  </a:gs>
                  <a:gs pos="100000">
                    <a:srgbClr val="CC0066">
                      <a:gamma/>
                      <a:shade val="38039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sl-SI" sz="32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3133" name="Text Box 61"/>
              <p:cNvSpPr txBox="1">
                <a:spLocks noChangeArrowheads="1"/>
              </p:cNvSpPr>
              <p:nvPr/>
            </p:nvSpPr>
            <p:spPr bwMode="auto">
              <a:xfrm>
                <a:off x="2109" y="3475"/>
                <a:ext cx="227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sl-SI" sz="3200" b="1"/>
                  <a:t>-</a:t>
                </a:r>
              </a:p>
            </p:txBody>
          </p:sp>
        </p:grpSp>
        <p:grpSp>
          <p:nvGrpSpPr>
            <p:cNvPr id="3134" name="Group 62"/>
            <p:cNvGrpSpPr>
              <a:grpSpLocks/>
            </p:cNvGrpSpPr>
            <p:nvPr/>
          </p:nvGrpSpPr>
          <p:grpSpPr bwMode="auto">
            <a:xfrm>
              <a:off x="3515" y="527"/>
              <a:ext cx="227" cy="365"/>
              <a:chOff x="2109" y="3475"/>
              <a:chExt cx="227" cy="365"/>
            </a:xfrm>
          </p:grpSpPr>
          <p:sp>
            <p:nvSpPr>
              <p:cNvPr id="3135" name="Oval 63"/>
              <p:cNvSpPr>
                <a:spLocks noChangeArrowheads="1"/>
              </p:cNvSpPr>
              <p:nvPr/>
            </p:nvSpPr>
            <p:spPr bwMode="auto">
              <a:xfrm>
                <a:off x="2154" y="3612"/>
                <a:ext cx="136" cy="136"/>
              </a:xfrm>
              <a:prstGeom prst="ellipse">
                <a:avLst/>
              </a:prstGeom>
              <a:gradFill rotWithShape="1">
                <a:gsLst>
                  <a:gs pos="0">
                    <a:srgbClr val="CC0066">
                      <a:gamma/>
                      <a:shade val="38039"/>
                      <a:invGamma/>
                    </a:srgbClr>
                  </a:gs>
                  <a:gs pos="50000">
                    <a:srgbClr val="CC0066"/>
                  </a:gs>
                  <a:gs pos="100000">
                    <a:srgbClr val="CC0066">
                      <a:gamma/>
                      <a:shade val="38039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sl-SI" sz="32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3136" name="Text Box 64"/>
              <p:cNvSpPr txBox="1">
                <a:spLocks noChangeArrowheads="1"/>
              </p:cNvSpPr>
              <p:nvPr/>
            </p:nvSpPr>
            <p:spPr bwMode="auto">
              <a:xfrm>
                <a:off x="2109" y="3475"/>
                <a:ext cx="227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sl-SI" sz="3200" b="1"/>
                  <a:t>-</a:t>
                </a:r>
              </a:p>
            </p:txBody>
          </p:sp>
        </p:grpSp>
        <p:grpSp>
          <p:nvGrpSpPr>
            <p:cNvPr id="3137" name="Group 65"/>
            <p:cNvGrpSpPr>
              <a:grpSpLocks/>
            </p:cNvGrpSpPr>
            <p:nvPr/>
          </p:nvGrpSpPr>
          <p:grpSpPr bwMode="auto">
            <a:xfrm>
              <a:off x="3696" y="527"/>
              <a:ext cx="227" cy="365"/>
              <a:chOff x="2109" y="3475"/>
              <a:chExt cx="227" cy="365"/>
            </a:xfrm>
          </p:grpSpPr>
          <p:sp>
            <p:nvSpPr>
              <p:cNvPr id="3138" name="Oval 66"/>
              <p:cNvSpPr>
                <a:spLocks noChangeArrowheads="1"/>
              </p:cNvSpPr>
              <p:nvPr/>
            </p:nvSpPr>
            <p:spPr bwMode="auto">
              <a:xfrm>
                <a:off x="2154" y="3612"/>
                <a:ext cx="136" cy="136"/>
              </a:xfrm>
              <a:prstGeom prst="ellipse">
                <a:avLst/>
              </a:prstGeom>
              <a:gradFill rotWithShape="1">
                <a:gsLst>
                  <a:gs pos="0">
                    <a:srgbClr val="CC0066">
                      <a:gamma/>
                      <a:shade val="38039"/>
                      <a:invGamma/>
                    </a:srgbClr>
                  </a:gs>
                  <a:gs pos="50000">
                    <a:srgbClr val="CC0066"/>
                  </a:gs>
                  <a:gs pos="100000">
                    <a:srgbClr val="CC0066">
                      <a:gamma/>
                      <a:shade val="38039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sl-SI" sz="32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3139" name="Text Box 67"/>
              <p:cNvSpPr txBox="1">
                <a:spLocks noChangeArrowheads="1"/>
              </p:cNvSpPr>
              <p:nvPr/>
            </p:nvSpPr>
            <p:spPr bwMode="auto">
              <a:xfrm>
                <a:off x="2109" y="3475"/>
                <a:ext cx="227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sl-SI" sz="3200" b="1"/>
                  <a:t>-</a:t>
                </a:r>
              </a:p>
            </p:txBody>
          </p:sp>
        </p:grpSp>
      </p:grpSp>
      <p:grpSp>
        <p:nvGrpSpPr>
          <p:cNvPr id="3140" name="Group 68"/>
          <p:cNvGrpSpPr>
            <a:grpSpLocks/>
          </p:cNvGrpSpPr>
          <p:nvPr/>
        </p:nvGrpSpPr>
        <p:grpSpPr bwMode="auto">
          <a:xfrm>
            <a:off x="4070350" y="3862388"/>
            <a:ext cx="933450" cy="981075"/>
            <a:chOff x="3470" y="1389"/>
            <a:chExt cx="588" cy="618"/>
          </a:xfrm>
        </p:grpSpPr>
        <p:sp>
          <p:nvSpPr>
            <p:cNvPr id="3141" name="Oval 69"/>
            <p:cNvSpPr>
              <a:spLocks noChangeArrowheads="1"/>
            </p:cNvSpPr>
            <p:nvPr/>
          </p:nvSpPr>
          <p:spPr bwMode="auto">
            <a:xfrm flipV="1">
              <a:off x="3515" y="1434"/>
              <a:ext cx="133" cy="119"/>
            </a:xfrm>
            <a:prstGeom prst="ellipse">
              <a:avLst/>
            </a:prstGeom>
            <a:gradFill rotWithShape="0">
              <a:gsLst>
                <a:gs pos="0">
                  <a:srgbClr val="6600CC">
                    <a:gamma/>
                    <a:tint val="40000"/>
                    <a:invGamma/>
                  </a:srgbClr>
                </a:gs>
                <a:gs pos="50000">
                  <a:srgbClr val="6600CC"/>
                </a:gs>
                <a:gs pos="100000">
                  <a:srgbClr val="6600CC">
                    <a:gamma/>
                    <a:tint val="40000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sl-SI" b="1">
                  <a:solidFill>
                    <a:schemeClr val="tx2"/>
                  </a:solidFill>
                </a:rPr>
                <a:t>+</a:t>
              </a:r>
            </a:p>
          </p:txBody>
        </p:sp>
        <p:sp>
          <p:nvSpPr>
            <p:cNvPr id="3142" name="Oval 70"/>
            <p:cNvSpPr>
              <a:spLocks noChangeArrowheads="1"/>
            </p:cNvSpPr>
            <p:nvPr/>
          </p:nvSpPr>
          <p:spPr bwMode="auto">
            <a:xfrm flipV="1">
              <a:off x="3742" y="1661"/>
              <a:ext cx="133" cy="119"/>
            </a:xfrm>
            <a:prstGeom prst="ellipse">
              <a:avLst/>
            </a:prstGeom>
            <a:gradFill rotWithShape="0">
              <a:gsLst>
                <a:gs pos="0">
                  <a:srgbClr val="6600CC">
                    <a:gamma/>
                    <a:tint val="40000"/>
                    <a:invGamma/>
                  </a:srgbClr>
                </a:gs>
                <a:gs pos="50000">
                  <a:srgbClr val="6600CC"/>
                </a:gs>
                <a:gs pos="100000">
                  <a:srgbClr val="6600CC">
                    <a:gamma/>
                    <a:tint val="40000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sl-SI" b="1">
                  <a:solidFill>
                    <a:schemeClr val="tx2"/>
                  </a:solidFill>
                </a:rPr>
                <a:t>+</a:t>
              </a:r>
            </a:p>
          </p:txBody>
        </p:sp>
        <p:sp>
          <p:nvSpPr>
            <p:cNvPr id="3143" name="Oval 71"/>
            <p:cNvSpPr>
              <a:spLocks noChangeArrowheads="1"/>
            </p:cNvSpPr>
            <p:nvPr/>
          </p:nvSpPr>
          <p:spPr bwMode="auto">
            <a:xfrm flipV="1">
              <a:off x="3696" y="1389"/>
              <a:ext cx="133" cy="119"/>
            </a:xfrm>
            <a:prstGeom prst="ellipse">
              <a:avLst/>
            </a:prstGeom>
            <a:gradFill rotWithShape="0">
              <a:gsLst>
                <a:gs pos="0">
                  <a:srgbClr val="6600CC">
                    <a:gamma/>
                    <a:tint val="40000"/>
                    <a:invGamma/>
                  </a:srgbClr>
                </a:gs>
                <a:gs pos="50000">
                  <a:srgbClr val="6600CC"/>
                </a:gs>
                <a:gs pos="100000">
                  <a:srgbClr val="6600CC">
                    <a:gamma/>
                    <a:tint val="40000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sl-SI" b="1">
                  <a:solidFill>
                    <a:schemeClr val="tx2"/>
                  </a:solidFill>
                </a:rPr>
                <a:t>+</a:t>
              </a:r>
            </a:p>
          </p:txBody>
        </p:sp>
        <p:sp>
          <p:nvSpPr>
            <p:cNvPr id="3144" name="Oval 72"/>
            <p:cNvSpPr>
              <a:spLocks noChangeArrowheads="1"/>
            </p:cNvSpPr>
            <p:nvPr/>
          </p:nvSpPr>
          <p:spPr bwMode="auto">
            <a:xfrm flipV="1">
              <a:off x="3775" y="1589"/>
              <a:ext cx="133" cy="119"/>
            </a:xfrm>
            <a:prstGeom prst="ellipse">
              <a:avLst/>
            </a:prstGeom>
            <a:gradFill rotWithShape="0">
              <a:gsLst>
                <a:gs pos="0">
                  <a:srgbClr val="6600CC">
                    <a:gamma/>
                    <a:tint val="40000"/>
                    <a:invGamma/>
                  </a:srgbClr>
                </a:gs>
                <a:gs pos="50000">
                  <a:srgbClr val="6600CC"/>
                </a:gs>
                <a:gs pos="100000">
                  <a:srgbClr val="6600CC">
                    <a:gamma/>
                    <a:tint val="40000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sl-SI" b="1">
                  <a:solidFill>
                    <a:schemeClr val="tx2"/>
                  </a:solidFill>
                </a:rPr>
                <a:t>+</a:t>
              </a:r>
            </a:p>
          </p:txBody>
        </p:sp>
        <p:sp>
          <p:nvSpPr>
            <p:cNvPr id="3145" name="Oval 73"/>
            <p:cNvSpPr>
              <a:spLocks noChangeArrowheads="1"/>
            </p:cNvSpPr>
            <p:nvPr/>
          </p:nvSpPr>
          <p:spPr bwMode="auto">
            <a:xfrm flipV="1">
              <a:off x="3514" y="1783"/>
              <a:ext cx="133" cy="119"/>
            </a:xfrm>
            <a:prstGeom prst="ellipse">
              <a:avLst/>
            </a:prstGeom>
            <a:gradFill rotWithShape="0">
              <a:gsLst>
                <a:gs pos="0">
                  <a:srgbClr val="6600CC">
                    <a:gamma/>
                    <a:tint val="40000"/>
                    <a:invGamma/>
                  </a:srgbClr>
                </a:gs>
                <a:gs pos="50000">
                  <a:srgbClr val="6600CC"/>
                </a:gs>
                <a:gs pos="100000">
                  <a:srgbClr val="6600CC">
                    <a:gamma/>
                    <a:tint val="40000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sl-SI" b="1">
                  <a:solidFill>
                    <a:schemeClr val="tx2"/>
                  </a:solidFill>
                </a:rPr>
                <a:t>+</a:t>
              </a:r>
            </a:p>
          </p:txBody>
        </p:sp>
        <p:sp>
          <p:nvSpPr>
            <p:cNvPr id="3146" name="Oval 74"/>
            <p:cNvSpPr>
              <a:spLocks noChangeArrowheads="1"/>
            </p:cNvSpPr>
            <p:nvPr/>
          </p:nvSpPr>
          <p:spPr bwMode="auto">
            <a:xfrm flipV="1">
              <a:off x="3514" y="1550"/>
              <a:ext cx="133" cy="119"/>
            </a:xfrm>
            <a:prstGeom prst="ellipse">
              <a:avLst/>
            </a:prstGeom>
            <a:gradFill rotWithShape="0">
              <a:gsLst>
                <a:gs pos="0">
                  <a:srgbClr val="6600CC">
                    <a:gamma/>
                    <a:tint val="40000"/>
                    <a:invGamma/>
                  </a:srgbClr>
                </a:gs>
                <a:gs pos="50000">
                  <a:srgbClr val="6600CC"/>
                </a:gs>
                <a:gs pos="100000">
                  <a:srgbClr val="6600CC">
                    <a:gamma/>
                    <a:tint val="40000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sl-SI" b="1">
                  <a:solidFill>
                    <a:schemeClr val="tx2"/>
                  </a:solidFill>
                </a:rPr>
                <a:t>+</a:t>
              </a:r>
            </a:p>
          </p:txBody>
        </p:sp>
        <p:sp>
          <p:nvSpPr>
            <p:cNvPr id="3147" name="Oval 75"/>
            <p:cNvSpPr>
              <a:spLocks noChangeArrowheads="1"/>
            </p:cNvSpPr>
            <p:nvPr/>
          </p:nvSpPr>
          <p:spPr bwMode="auto">
            <a:xfrm flipV="1">
              <a:off x="3626" y="1434"/>
              <a:ext cx="133" cy="119"/>
            </a:xfrm>
            <a:prstGeom prst="ellipse">
              <a:avLst/>
            </a:prstGeom>
            <a:gradFill rotWithShape="0">
              <a:gsLst>
                <a:gs pos="0">
                  <a:srgbClr val="6600CC">
                    <a:gamma/>
                    <a:tint val="40000"/>
                    <a:invGamma/>
                  </a:srgbClr>
                </a:gs>
                <a:gs pos="50000">
                  <a:srgbClr val="6600CC"/>
                </a:gs>
                <a:gs pos="100000">
                  <a:srgbClr val="6600CC">
                    <a:gamma/>
                    <a:tint val="40000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sl-SI" b="1">
                  <a:solidFill>
                    <a:schemeClr val="tx2"/>
                  </a:solidFill>
                </a:rPr>
                <a:t>+</a:t>
              </a:r>
            </a:p>
          </p:txBody>
        </p:sp>
        <p:sp>
          <p:nvSpPr>
            <p:cNvPr id="3148" name="Oval 76"/>
            <p:cNvSpPr>
              <a:spLocks noChangeArrowheads="1"/>
            </p:cNvSpPr>
            <p:nvPr/>
          </p:nvSpPr>
          <p:spPr bwMode="auto">
            <a:xfrm flipV="1">
              <a:off x="3813" y="1434"/>
              <a:ext cx="133" cy="119"/>
            </a:xfrm>
            <a:prstGeom prst="ellipse">
              <a:avLst/>
            </a:prstGeom>
            <a:gradFill rotWithShape="0">
              <a:gsLst>
                <a:gs pos="0">
                  <a:srgbClr val="6600CC">
                    <a:gamma/>
                    <a:tint val="40000"/>
                    <a:invGamma/>
                  </a:srgbClr>
                </a:gs>
                <a:gs pos="50000">
                  <a:srgbClr val="6600CC"/>
                </a:gs>
                <a:gs pos="100000">
                  <a:srgbClr val="6600CC">
                    <a:gamma/>
                    <a:tint val="40000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sl-SI" b="1">
                  <a:solidFill>
                    <a:schemeClr val="tx2"/>
                  </a:solidFill>
                </a:rPr>
                <a:t>+</a:t>
              </a:r>
            </a:p>
          </p:txBody>
        </p:sp>
        <p:sp>
          <p:nvSpPr>
            <p:cNvPr id="3149" name="Oval 77"/>
            <p:cNvSpPr>
              <a:spLocks noChangeArrowheads="1"/>
            </p:cNvSpPr>
            <p:nvPr/>
          </p:nvSpPr>
          <p:spPr bwMode="auto">
            <a:xfrm flipV="1">
              <a:off x="3701" y="1744"/>
              <a:ext cx="133" cy="119"/>
            </a:xfrm>
            <a:prstGeom prst="ellipse">
              <a:avLst/>
            </a:prstGeom>
            <a:gradFill rotWithShape="0">
              <a:gsLst>
                <a:gs pos="0">
                  <a:srgbClr val="6600CC">
                    <a:gamma/>
                    <a:tint val="40000"/>
                    <a:invGamma/>
                  </a:srgbClr>
                </a:gs>
                <a:gs pos="50000">
                  <a:srgbClr val="6600CC"/>
                </a:gs>
                <a:gs pos="100000">
                  <a:srgbClr val="6600CC">
                    <a:gamma/>
                    <a:tint val="40000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sl-SI" b="1">
                  <a:solidFill>
                    <a:schemeClr val="tx2"/>
                  </a:solidFill>
                </a:rPr>
                <a:t>+</a:t>
              </a:r>
            </a:p>
          </p:txBody>
        </p:sp>
        <p:sp>
          <p:nvSpPr>
            <p:cNvPr id="3150" name="Oval 78"/>
            <p:cNvSpPr>
              <a:spLocks noChangeArrowheads="1"/>
            </p:cNvSpPr>
            <p:nvPr/>
          </p:nvSpPr>
          <p:spPr bwMode="auto">
            <a:xfrm flipV="1">
              <a:off x="3588" y="1706"/>
              <a:ext cx="133" cy="118"/>
            </a:xfrm>
            <a:prstGeom prst="ellipse">
              <a:avLst/>
            </a:prstGeom>
            <a:gradFill rotWithShape="0">
              <a:gsLst>
                <a:gs pos="0">
                  <a:srgbClr val="6600CC">
                    <a:gamma/>
                    <a:tint val="40000"/>
                    <a:invGamma/>
                  </a:srgbClr>
                </a:gs>
                <a:gs pos="50000">
                  <a:srgbClr val="6600CC"/>
                </a:gs>
                <a:gs pos="100000">
                  <a:srgbClr val="6600CC">
                    <a:gamma/>
                    <a:tint val="40000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sl-SI" b="1">
                  <a:solidFill>
                    <a:schemeClr val="tx2"/>
                  </a:solidFill>
                </a:rPr>
                <a:t>+</a:t>
              </a:r>
            </a:p>
          </p:txBody>
        </p:sp>
        <p:sp>
          <p:nvSpPr>
            <p:cNvPr id="3151" name="Oval 79"/>
            <p:cNvSpPr>
              <a:spLocks noChangeArrowheads="1"/>
            </p:cNvSpPr>
            <p:nvPr/>
          </p:nvSpPr>
          <p:spPr bwMode="auto">
            <a:xfrm flipV="1">
              <a:off x="3925" y="1628"/>
              <a:ext cx="133" cy="119"/>
            </a:xfrm>
            <a:prstGeom prst="ellipse">
              <a:avLst/>
            </a:prstGeom>
            <a:gradFill rotWithShape="0">
              <a:gsLst>
                <a:gs pos="0">
                  <a:srgbClr val="6600CC">
                    <a:gamma/>
                    <a:tint val="40000"/>
                    <a:invGamma/>
                  </a:srgbClr>
                </a:gs>
                <a:gs pos="50000">
                  <a:srgbClr val="6600CC"/>
                </a:gs>
                <a:gs pos="100000">
                  <a:srgbClr val="6600CC">
                    <a:gamma/>
                    <a:tint val="40000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sl-SI" b="1">
                  <a:solidFill>
                    <a:schemeClr val="tx2"/>
                  </a:solidFill>
                </a:rPr>
                <a:t>+</a:t>
              </a:r>
            </a:p>
          </p:txBody>
        </p:sp>
        <p:sp>
          <p:nvSpPr>
            <p:cNvPr id="3152" name="Oval 80"/>
            <p:cNvSpPr>
              <a:spLocks noChangeArrowheads="1"/>
            </p:cNvSpPr>
            <p:nvPr/>
          </p:nvSpPr>
          <p:spPr bwMode="auto">
            <a:xfrm flipV="1">
              <a:off x="3850" y="1744"/>
              <a:ext cx="133" cy="119"/>
            </a:xfrm>
            <a:prstGeom prst="ellipse">
              <a:avLst/>
            </a:prstGeom>
            <a:gradFill rotWithShape="0">
              <a:gsLst>
                <a:gs pos="0">
                  <a:srgbClr val="6600CC">
                    <a:gamma/>
                    <a:tint val="40000"/>
                    <a:invGamma/>
                  </a:srgbClr>
                </a:gs>
                <a:gs pos="50000">
                  <a:srgbClr val="6600CC"/>
                </a:gs>
                <a:gs pos="100000">
                  <a:srgbClr val="6600CC">
                    <a:gamma/>
                    <a:tint val="40000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sl-SI" b="1">
                  <a:solidFill>
                    <a:schemeClr val="tx2"/>
                  </a:solidFill>
                </a:rPr>
                <a:t>+</a:t>
              </a:r>
            </a:p>
          </p:txBody>
        </p:sp>
        <p:sp>
          <p:nvSpPr>
            <p:cNvPr id="3153" name="Oval 81"/>
            <p:cNvSpPr>
              <a:spLocks noChangeArrowheads="1"/>
            </p:cNvSpPr>
            <p:nvPr/>
          </p:nvSpPr>
          <p:spPr bwMode="auto">
            <a:xfrm flipV="1">
              <a:off x="3626" y="1589"/>
              <a:ext cx="133" cy="119"/>
            </a:xfrm>
            <a:prstGeom prst="ellipse">
              <a:avLst/>
            </a:prstGeom>
            <a:gradFill rotWithShape="0">
              <a:gsLst>
                <a:gs pos="0">
                  <a:srgbClr val="6600CC">
                    <a:gamma/>
                    <a:tint val="40000"/>
                    <a:invGamma/>
                  </a:srgbClr>
                </a:gs>
                <a:gs pos="50000">
                  <a:srgbClr val="6600CC"/>
                </a:gs>
                <a:gs pos="100000">
                  <a:srgbClr val="6600CC">
                    <a:gamma/>
                    <a:tint val="40000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sl-SI" b="1">
                  <a:solidFill>
                    <a:schemeClr val="tx2"/>
                  </a:solidFill>
                </a:rPr>
                <a:t>+</a:t>
              </a:r>
            </a:p>
          </p:txBody>
        </p:sp>
        <p:sp>
          <p:nvSpPr>
            <p:cNvPr id="3154" name="Oval 82"/>
            <p:cNvSpPr>
              <a:spLocks noChangeArrowheads="1"/>
            </p:cNvSpPr>
            <p:nvPr/>
          </p:nvSpPr>
          <p:spPr bwMode="auto">
            <a:xfrm flipV="1">
              <a:off x="3775" y="1860"/>
              <a:ext cx="133" cy="119"/>
            </a:xfrm>
            <a:prstGeom prst="ellipse">
              <a:avLst/>
            </a:prstGeom>
            <a:gradFill rotWithShape="0">
              <a:gsLst>
                <a:gs pos="0">
                  <a:srgbClr val="6600CC">
                    <a:gamma/>
                    <a:tint val="40000"/>
                    <a:invGamma/>
                  </a:srgbClr>
                </a:gs>
                <a:gs pos="50000">
                  <a:srgbClr val="6600CC"/>
                </a:gs>
                <a:gs pos="100000">
                  <a:srgbClr val="6600CC">
                    <a:gamma/>
                    <a:tint val="40000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sl-SI" b="1">
                  <a:solidFill>
                    <a:schemeClr val="tx2"/>
                  </a:solidFill>
                </a:rPr>
                <a:t>+</a:t>
              </a:r>
            </a:p>
          </p:txBody>
        </p:sp>
        <p:sp>
          <p:nvSpPr>
            <p:cNvPr id="3155" name="Oval 83"/>
            <p:cNvSpPr>
              <a:spLocks noChangeArrowheads="1"/>
            </p:cNvSpPr>
            <p:nvPr/>
          </p:nvSpPr>
          <p:spPr bwMode="auto">
            <a:xfrm flipV="1">
              <a:off x="3911" y="1725"/>
              <a:ext cx="133" cy="119"/>
            </a:xfrm>
            <a:prstGeom prst="ellipse">
              <a:avLst/>
            </a:prstGeom>
            <a:gradFill rotWithShape="0">
              <a:gsLst>
                <a:gs pos="0">
                  <a:srgbClr val="6600CC">
                    <a:gamma/>
                    <a:tint val="40000"/>
                    <a:invGamma/>
                  </a:srgbClr>
                </a:gs>
                <a:gs pos="50000">
                  <a:srgbClr val="6600CC"/>
                </a:gs>
                <a:gs pos="100000">
                  <a:srgbClr val="6600CC">
                    <a:gamma/>
                    <a:tint val="40000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sl-SI" b="1">
                  <a:solidFill>
                    <a:schemeClr val="tx2"/>
                  </a:solidFill>
                </a:rPr>
                <a:t>+</a:t>
              </a:r>
            </a:p>
          </p:txBody>
        </p:sp>
        <p:sp>
          <p:nvSpPr>
            <p:cNvPr id="3156" name="Oval 84"/>
            <p:cNvSpPr>
              <a:spLocks noChangeArrowheads="1"/>
            </p:cNvSpPr>
            <p:nvPr/>
          </p:nvSpPr>
          <p:spPr bwMode="auto">
            <a:xfrm flipV="1">
              <a:off x="3606" y="1888"/>
              <a:ext cx="133" cy="119"/>
            </a:xfrm>
            <a:prstGeom prst="ellipse">
              <a:avLst/>
            </a:prstGeom>
            <a:gradFill rotWithShape="0">
              <a:gsLst>
                <a:gs pos="0">
                  <a:srgbClr val="6600CC">
                    <a:gamma/>
                    <a:tint val="40000"/>
                    <a:invGamma/>
                  </a:srgbClr>
                </a:gs>
                <a:gs pos="50000">
                  <a:srgbClr val="6600CC"/>
                </a:gs>
                <a:gs pos="100000">
                  <a:srgbClr val="6600CC">
                    <a:gamma/>
                    <a:tint val="40000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sl-SI" b="1">
                  <a:solidFill>
                    <a:schemeClr val="tx2"/>
                  </a:solidFill>
                </a:rPr>
                <a:t>+</a:t>
              </a:r>
            </a:p>
          </p:txBody>
        </p:sp>
        <p:sp>
          <p:nvSpPr>
            <p:cNvPr id="3157" name="Oval 85"/>
            <p:cNvSpPr>
              <a:spLocks noChangeArrowheads="1"/>
            </p:cNvSpPr>
            <p:nvPr/>
          </p:nvSpPr>
          <p:spPr bwMode="auto">
            <a:xfrm flipV="1">
              <a:off x="3470" y="1661"/>
              <a:ext cx="133" cy="119"/>
            </a:xfrm>
            <a:prstGeom prst="ellipse">
              <a:avLst/>
            </a:prstGeom>
            <a:gradFill rotWithShape="0">
              <a:gsLst>
                <a:gs pos="0">
                  <a:srgbClr val="6600CC">
                    <a:gamma/>
                    <a:tint val="40000"/>
                    <a:invGamma/>
                  </a:srgbClr>
                </a:gs>
                <a:gs pos="50000">
                  <a:srgbClr val="6600CC"/>
                </a:gs>
                <a:gs pos="100000">
                  <a:srgbClr val="6600CC">
                    <a:gamma/>
                    <a:tint val="40000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sl-SI" b="1">
                  <a:solidFill>
                    <a:schemeClr val="tx2"/>
                  </a:solidFill>
                </a:rPr>
                <a:t>+</a:t>
              </a:r>
            </a:p>
          </p:txBody>
        </p:sp>
      </p:grpSp>
      <p:grpSp>
        <p:nvGrpSpPr>
          <p:cNvPr id="3158" name="Group 86"/>
          <p:cNvGrpSpPr>
            <a:grpSpLocks/>
          </p:cNvGrpSpPr>
          <p:nvPr/>
        </p:nvGrpSpPr>
        <p:grpSpPr bwMode="auto">
          <a:xfrm>
            <a:off x="4140200" y="3860800"/>
            <a:ext cx="781050" cy="908050"/>
            <a:chOff x="1837" y="1525"/>
            <a:chExt cx="492" cy="572"/>
          </a:xfrm>
        </p:grpSpPr>
        <p:sp>
          <p:nvSpPr>
            <p:cNvPr id="3159" name="Oval 87"/>
            <p:cNvSpPr>
              <a:spLocks noChangeArrowheads="1"/>
            </p:cNvSpPr>
            <p:nvPr/>
          </p:nvSpPr>
          <p:spPr bwMode="auto">
            <a:xfrm flipV="1">
              <a:off x="2154" y="1661"/>
              <a:ext cx="129" cy="118"/>
            </a:xfrm>
            <a:prstGeom prst="ellipse">
              <a:avLst/>
            </a:prstGeom>
            <a:gradFill rotWithShape="1">
              <a:gsLst>
                <a:gs pos="0">
                  <a:srgbClr val="0099FF">
                    <a:gamma/>
                    <a:shade val="31765"/>
                    <a:invGamma/>
                  </a:srgbClr>
                </a:gs>
                <a:gs pos="50000">
                  <a:srgbClr val="0099FF"/>
                </a:gs>
                <a:gs pos="100000">
                  <a:srgbClr val="0099FF">
                    <a:gamma/>
                    <a:shade val="31765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0" hangingPunct="0"/>
              <a:endParaRPr lang="en-US" sz="4400" b="1">
                <a:solidFill>
                  <a:schemeClr val="tx2"/>
                </a:solidFill>
              </a:endParaRPr>
            </a:p>
          </p:txBody>
        </p:sp>
        <p:sp>
          <p:nvSpPr>
            <p:cNvPr id="3160" name="Oval 88"/>
            <p:cNvSpPr>
              <a:spLocks noChangeArrowheads="1"/>
            </p:cNvSpPr>
            <p:nvPr/>
          </p:nvSpPr>
          <p:spPr bwMode="auto">
            <a:xfrm flipV="1">
              <a:off x="2154" y="1933"/>
              <a:ext cx="129" cy="118"/>
            </a:xfrm>
            <a:prstGeom prst="ellipse">
              <a:avLst/>
            </a:prstGeom>
            <a:gradFill rotWithShape="1">
              <a:gsLst>
                <a:gs pos="0">
                  <a:srgbClr val="0099FF">
                    <a:gamma/>
                    <a:shade val="31765"/>
                    <a:invGamma/>
                  </a:srgbClr>
                </a:gs>
                <a:gs pos="50000">
                  <a:srgbClr val="0099FF"/>
                </a:gs>
                <a:gs pos="100000">
                  <a:srgbClr val="0099FF">
                    <a:gamma/>
                    <a:shade val="31765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0" hangingPunct="0"/>
              <a:endParaRPr lang="en-US" sz="4400" b="1">
                <a:solidFill>
                  <a:schemeClr val="tx2"/>
                </a:solidFill>
              </a:endParaRPr>
            </a:p>
          </p:txBody>
        </p:sp>
        <p:sp>
          <p:nvSpPr>
            <p:cNvPr id="3161" name="Oval 89"/>
            <p:cNvSpPr>
              <a:spLocks noChangeArrowheads="1"/>
            </p:cNvSpPr>
            <p:nvPr/>
          </p:nvSpPr>
          <p:spPr bwMode="auto">
            <a:xfrm flipV="1">
              <a:off x="2018" y="1661"/>
              <a:ext cx="129" cy="118"/>
            </a:xfrm>
            <a:prstGeom prst="ellipse">
              <a:avLst/>
            </a:prstGeom>
            <a:gradFill rotWithShape="1">
              <a:gsLst>
                <a:gs pos="0">
                  <a:srgbClr val="0099FF">
                    <a:gamma/>
                    <a:shade val="31765"/>
                    <a:invGamma/>
                  </a:srgbClr>
                </a:gs>
                <a:gs pos="50000">
                  <a:srgbClr val="0099FF"/>
                </a:gs>
                <a:gs pos="100000">
                  <a:srgbClr val="0099FF">
                    <a:gamma/>
                    <a:shade val="31765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0" hangingPunct="0"/>
              <a:endParaRPr lang="en-US" sz="4400" b="1">
                <a:solidFill>
                  <a:schemeClr val="tx2"/>
                </a:solidFill>
              </a:endParaRPr>
            </a:p>
          </p:txBody>
        </p:sp>
        <p:sp>
          <p:nvSpPr>
            <p:cNvPr id="3162" name="Oval 90"/>
            <p:cNvSpPr>
              <a:spLocks noChangeArrowheads="1"/>
            </p:cNvSpPr>
            <p:nvPr/>
          </p:nvSpPr>
          <p:spPr bwMode="auto">
            <a:xfrm flipV="1">
              <a:off x="1927" y="1661"/>
              <a:ext cx="129" cy="118"/>
            </a:xfrm>
            <a:prstGeom prst="ellipse">
              <a:avLst/>
            </a:prstGeom>
            <a:gradFill rotWithShape="1">
              <a:gsLst>
                <a:gs pos="0">
                  <a:srgbClr val="0099FF">
                    <a:gamma/>
                    <a:shade val="31765"/>
                    <a:invGamma/>
                  </a:srgbClr>
                </a:gs>
                <a:gs pos="50000">
                  <a:srgbClr val="0099FF"/>
                </a:gs>
                <a:gs pos="100000">
                  <a:srgbClr val="0099FF">
                    <a:gamma/>
                    <a:shade val="31765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0" hangingPunct="0"/>
              <a:endParaRPr lang="en-US" sz="4400" b="1">
                <a:solidFill>
                  <a:schemeClr val="tx2"/>
                </a:solidFill>
              </a:endParaRPr>
            </a:p>
          </p:txBody>
        </p:sp>
        <p:sp>
          <p:nvSpPr>
            <p:cNvPr id="3163" name="Oval 91"/>
            <p:cNvSpPr>
              <a:spLocks noChangeArrowheads="1"/>
            </p:cNvSpPr>
            <p:nvPr/>
          </p:nvSpPr>
          <p:spPr bwMode="auto">
            <a:xfrm flipV="1">
              <a:off x="2018" y="1797"/>
              <a:ext cx="129" cy="118"/>
            </a:xfrm>
            <a:prstGeom prst="ellipse">
              <a:avLst/>
            </a:prstGeom>
            <a:gradFill rotWithShape="1">
              <a:gsLst>
                <a:gs pos="0">
                  <a:srgbClr val="0099FF">
                    <a:gamma/>
                    <a:shade val="31765"/>
                    <a:invGamma/>
                  </a:srgbClr>
                </a:gs>
                <a:gs pos="50000">
                  <a:srgbClr val="0099FF"/>
                </a:gs>
                <a:gs pos="100000">
                  <a:srgbClr val="0099FF">
                    <a:gamma/>
                    <a:shade val="31765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0" hangingPunct="0"/>
              <a:endParaRPr lang="en-US" sz="4400" b="1">
                <a:solidFill>
                  <a:schemeClr val="tx2"/>
                </a:solidFill>
              </a:endParaRPr>
            </a:p>
          </p:txBody>
        </p:sp>
        <p:sp>
          <p:nvSpPr>
            <p:cNvPr id="3164" name="Oval 92"/>
            <p:cNvSpPr>
              <a:spLocks noChangeArrowheads="1"/>
            </p:cNvSpPr>
            <p:nvPr/>
          </p:nvSpPr>
          <p:spPr bwMode="auto">
            <a:xfrm flipV="1">
              <a:off x="2018" y="1979"/>
              <a:ext cx="129" cy="118"/>
            </a:xfrm>
            <a:prstGeom prst="ellipse">
              <a:avLst/>
            </a:prstGeom>
            <a:gradFill rotWithShape="1">
              <a:gsLst>
                <a:gs pos="0">
                  <a:srgbClr val="0099FF">
                    <a:gamma/>
                    <a:shade val="31765"/>
                    <a:invGamma/>
                  </a:srgbClr>
                </a:gs>
                <a:gs pos="50000">
                  <a:srgbClr val="0099FF"/>
                </a:gs>
                <a:gs pos="100000">
                  <a:srgbClr val="0099FF">
                    <a:gamma/>
                    <a:shade val="31765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0" hangingPunct="0"/>
              <a:endParaRPr lang="en-US" sz="4400" b="1">
                <a:solidFill>
                  <a:schemeClr val="tx2"/>
                </a:solidFill>
              </a:endParaRPr>
            </a:p>
          </p:txBody>
        </p:sp>
        <p:sp>
          <p:nvSpPr>
            <p:cNvPr id="3165" name="Oval 93"/>
            <p:cNvSpPr>
              <a:spLocks noChangeArrowheads="1"/>
            </p:cNvSpPr>
            <p:nvPr/>
          </p:nvSpPr>
          <p:spPr bwMode="auto">
            <a:xfrm flipV="1">
              <a:off x="1927" y="1933"/>
              <a:ext cx="129" cy="118"/>
            </a:xfrm>
            <a:prstGeom prst="ellipse">
              <a:avLst/>
            </a:prstGeom>
            <a:gradFill rotWithShape="1">
              <a:gsLst>
                <a:gs pos="0">
                  <a:srgbClr val="0099FF">
                    <a:gamma/>
                    <a:shade val="31765"/>
                    <a:invGamma/>
                  </a:srgbClr>
                </a:gs>
                <a:gs pos="50000">
                  <a:srgbClr val="0099FF"/>
                </a:gs>
                <a:gs pos="100000">
                  <a:srgbClr val="0099FF">
                    <a:gamma/>
                    <a:shade val="31765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0" hangingPunct="0"/>
              <a:endParaRPr lang="en-US" sz="4400" b="1">
                <a:solidFill>
                  <a:schemeClr val="tx2"/>
                </a:solidFill>
              </a:endParaRPr>
            </a:p>
          </p:txBody>
        </p:sp>
        <p:sp>
          <p:nvSpPr>
            <p:cNvPr id="3166" name="Oval 94"/>
            <p:cNvSpPr>
              <a:spLocks noChangeArrowheads="1"/>
            </p:cNvSpPr>
            <p:nvPr/>
          </p:nvSpPr>
          <p:spPr bwMode="auto">
            <a:xfrm flipV="1">
              <a:off x="2200" y="1661"/>
              <a:ext cx="129" cy="118"/>
            </a:xfrm>
            <a:prstGeom prst="ellipse">
              <a:avLst/>
            </a:prstGeom>
            <a:gradFill rotWithShape="1">
              <a:gsLst>
                <a:gs pos="0">
                  <a:srgbClr val="0099FF">
                    <a:gamma/>
                    <a:shade val="31765"/>
                    <a:invGamma/>
                  </a:srgbClr>
                </a:gs>
                <a:gs pos="50000">
                  <a:srgbClr val="0099FF"/>
                </a:gs>
                <a:gs pos="100000">
                  <a:srgbClr val="0099FF">
                    <a:gamma/>
                    <a:shade val="31765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0" hangingPunct="0"/>
              <a:endParaRPr lang="en-US" sz="4400" b="1">
                <a:solidFill>
                  <a:schemeClr val="tx2"/>
                </a:solidFill>
              </a:endParaRPr>
            </a:p>
          </p:txBody>
        </p:sp>
        <p:sp>
          <p:nvSpPr>
            <p:cNvPr id="3167" name="Oval 95"/>
            <p:cNvSpPr>
              <a:spLocks noChangeArrowheads="1"/>
            </p:cNvSpPr>
            <p:nvPr/>
          </p:nvSpPr>
          <p:spPr bwMode="auto">
            <a:xfrm flipV="1">
              <a:off x="1882" y="1616"/>
              <a:ext cx="129" cy="118"/>
            </a:xfrm>
            <a:prstGeom prst="ellipse">
              <a:avLst/>
            </a:prstGeom>
            <a:gradFill rotWithShape="1">
              <a:gsLst>
                <a:gs pos="0">
                  <a:srgbClr val="0099FF">
                    <a:gamma/>
                    <a:shade val="31765"/>
                    <a:invGamma/>
                  </a:srgbClr>
                </a:gs>
                <a:gs pos="50000">
                  <a:srgbClr val="0099FF"/>
                </a:gs>
                <a:gs pos="100000">
                  <a:srgbClr val="0099FF">
                    <a:gamma/>
                    <a:shade val="31765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0" hangingPunct="0"/>
              <a:endParaRPr lang="en-US" sz="4400" b="1">
                <a:solidFill>
                  <a:schemeClr val="tx2"/>
                </a:solidFill>
              </a:endParaRPr>
            </a:p>
          </p:txBody>
        </p:sp>
        <p:sp>
          <p:nvSpPr>
            <p:cNvPr id="3168" name="Oval 96"/>
            <p:cNvSpPr>
              <a:spLocks noChangeArrowheads="1"/>
            </p:cNvSpPr>
            <p:nvPr/>
          </p:nvSpPr>
          <p:spPr bwMode="auto">
            <a:xfrm flipV="1">
              <a:off x="2109" y="1797"/>
              <a:ext cx="129" cy="118"/>
            </a:xfrm>
            <a:prstGeom prst="ellipse">
              <a:avLst/>
            </a:prstGeom>
            <a:gradFill rotWithShape="1">
              <a:gsLst>
                <a:gs pos="0">
                  <a:srgbClr val="0099FF">
                    <a:gamma/>
                    <a:shade val="31765"/>
                    <a:invGamma/>
                  </a:srgbClr>
                </a:gs>
                <a:gs pos="50000">
                  <a:srgbClr val="0099FF"/>
                </a:gs>
                <a:gs pos="100000">
                  <a:srgbClr val="0099FF">
                    <a:gamma/>
                    <a:shade val="31765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0" hangingPunct="0"/>
              <a:endParaRPr lang="en-US" sz="4400" b="1">
                <a:solidFill>
                  <a:schemeClr val="tx2"/>
                </a:solidFill>
              </a:endParaRPr>
            </a:p>
          </p:txBody>
        </p:sp>
        <p:sp>
          <p:nvSpPr>
            <p:cNvPr id="3169" name="Oval 97"/>
            <p:cNvSpPr>
              <a:spLocks noChangeArrowheads="1"/>
            </p:cNvSpPr>
            <p:nvPr/>
          </p:nvSpPr>
          <p:spPr bwMode="auto">
            <a:xfrm flipV="1">
              <a:off x="2064" y="1525"/>
              <a:ext cx="129" cy="118"/>
            </a:xfrm>
            <a:prstGeom prst="ellipse">
              <a:avLst/>
            </a:prstGeom>
            <a:gradFill rotWithShape="1">
              <a:gsLst>
                <a:gs pos="0">
                  <a:srgbClr val="0099FF">
                    <a:gamma/>
                    <a:shade val="31765"/>
                    <a:invGamma/>
                  </a:srgbClr>
                </a:gs>
                <a:gs pos="50000">
                  <a:srgbClr val="0099FF"/>
                </a:gs>
                <a:gs pos="100000">
                  <a:srgbClr val="0099FF">
                    <a:gamma/>
                    <a:shade val="31765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0" hangingPunct="0"/>
              <a:endParaRPr lang="en-US" sz="4400" b="1">
                <a:solidFill>
                  <a:schemeClr val="tx2"/>
                </a:solidFill>
              </a:endParaRPr>
            </a:p>
          </p:txBody>
        </p:sp>
        <p:sp>
          <p:nvSpPr>
            <p:cNvPr id="3170" name="Oval 98"/>
            <p:cNvSpPr>
              <a:spLocks noChangeArrowheads="1"/>
            </p:cNvSpPr>
            <p:nvPr/>
          </p:nvSpPr>
          <p:spPr bwMode="auto">
            <a:xfrm flipV="1">
              <a:off x="2200" y="1797"/>
              <a:ext cx="129" cy="118"/>
            </a:xfrm>
            <a:prstGeom prst="ellipse">
              <a:avLst/>
            </a:prstGeom>
            <a:gradFill rotWithShape="1">
              <a:gsLst>
                <a:gs pos="0">
                  <a:srgbClr val="0099FF">
                    <a:gamma/>
                    <a:shade val="31765"/>
                    <a:invGamma/>
                  </a:srgbClr>
                </a:gs>
                <a:gs pos="50000">
                  <a:srgbClr val="0099FF"/>
                </a:gs>
                <a:gs pos="100000">
                  <a:srgbClr val="0099FF">
                    <a:gamma/>
                    <a:shade val="31765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0" hangingPunct="0"/>
              <a:endParaRPr lang="en-US" sz="4400" b="1">
                <a:solidFill>
                  <a:schemeClr val="tx2"/>
                </a:solidFill>
              </a:endParaRPr>
            </a:p>
          </p:txBody>
        </p:sp>
        <p:sp>
          <p:nvSpPr>
            <p:cNvPr id="3171" name="Oval 99"/>
            <p:cNvSpPr>
              <a:spLocks noChangeArrowheads="1"/>
            </p:cNvSpPr>
            <p:nvPr/>
          </p:nvSpPr>
          <p:spPr bwMode="auto">
            <a:xfrm flipV="1">
              <a:off x="1837" y="1797"/>
              <a:ext cx="129" cy="118"/>
            </a:xfrm>
            <a:prstGeom prst="ellipse">
              <a:avLst/>
            </a:prstGeom>
            <a:gradFill rotWithShape="1">
              <a:gsLst>
                <a:gs pos="0">
                  <a:srgbClr val="0099FF">
                    <a:gamma/>
                    <a:shade val="31765"/>
                    <a:invGamma/>
                  </a:srgbClr>
                </a:gs>
                <a:gs pos="50000">
                  <a:srgbClr val="0099FF"/>
                </a:gs>
                <a:gs pos="100000">
                  <a:srgbClr val="0099FF">
                    <a:gamma/>
                    <a:shade val="31765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0" hangingPunct="0"/>
              <a:endParaRPr lang="en-US" sz="4400" b="1">
                <a:solidFill>
                  <a:schemeClr val="tx2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5" dur="2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5" dur="2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5" dur="2000" fill="hold"/>
                                        <p:tgtEl>
                                          <p:spTgt spid="3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5" grpId="0" animBg="1"/>
      <p:bldP spid="3085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UBLISH_TITLE" val="atom klora"/>
  <p:tag name="ARTICULATE_LOGO" val="(None selected)"/>
  <p:tag name="ARTICULATE_PRESENTER" val="(None selected)"/>
  <p:tag name="ARTICULATE_LMS" val="0"/>
  <p:tag name="ARTICULATE_TEMPLATE" val="Corporate Communications"/>
  <p:tag name="LMS_PUBLISH" val="No"/>
  <p:tag name="LAUNCHINNEWWINDOW" val="0"/>
  <p:tag name="LASTPUBLISHED" val="C:\Moji dokumenti\KEMIJA\8.devetletka\predstavitve\atom klora\player.htm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LINEEDIT" val="3,5/6,2/8,1/10,2/12,1/13,8"/>
  <p:tag name="ELAPSEDTIME" val="28,864"/>
  <p:tag name="AUDIO_ID" val="257"/>
</p:tagLst>
</file>

<file path=ppt/theme/theme1.xml><?xml version="1.0" encoding="utf-8"?>
<a:theme xmlns:a="http://schemas.openxmlformats.org/drawingml/2006/main" name="Privzeti načrt">
  <a:themeElements>
    <a:clrScheme name="Privzeti načr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ivzeti načr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ivzeti načr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ova 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46</Words>
  <Application>Microsoft Office PowerPoint</Application>
  <PresentationFormat>Diaprojekcija na zaslonu (4:3)</PresentationFormat>
  <Paragraphs>42</Paragraphs>
  <Slides>1</Slides>
  <Notes>1</Notes>
  <HiddenSlides>0</HiddenSlides>
  <MMClips>0</MMClips>
  <ScaleCrop>false</ScaleCrop>
  <HeadingPairs>
    <vt:vector size="6" baseType="variant">
      <vt:variant>
        <vt:lpstr>Uporabljene pisave</vt:lpstr>
      </vt:variant>
      <vt:variant>
        <vt:i4>2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Privzeti načrt</vt:lpstr>
      <vt:lpstr>Diapozitiv 1</vt:lpstr>
    </vt:vector>
  </TitlesOfParts>
  <Company>OŠ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 1</dc:title>
  <dc:creator>Pahor</dc:creator>
  <cp:lastModifiedBy>Jasmina</cp:lastModifiedBy>
  <cp:revision>7</cp:revision>
  <dcterms:created xsi:type="dcterms:W3CDTF">2005-12-27T20:01:54Z</dcterms:created>
  <dcterms:modified xsi:type="dcterms:W3CDTF">2010-07-14T06:43:22Z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Path">
    <vt:lpwstr>atom klora</vt:lpwstr>
  </property>
</Properties>
</file>